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notesMasterIdLst>
    <p:notesMasterId r:id="rId2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ABC9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097280"/>
            <a:ext cx="7863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spc="400" kern="0" dirty="0">
                <a:solidFill>
                  <a:srgbClr val="5A7FA0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WORKSHOP 01  •  APRIL 11, 2026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640080" y="1554480"/>
            <a:ext cx="786384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Using AI for STEM:</a:t>
            </a:r>
            <a:endParaRPr lang="en-US" sz="36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Lessons &amp; More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640080" y="2926080"/>
            <a:ext cx="78638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 LLMs into your STEM curriculum co-pilot through prompt engineering across multiple platforms.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40080" y="402336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April 11, 2026  •  8:30 AM – 12:00 PM PST  •  Virtual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CRAFT PD Series  •  UCF DRACO Lab &amp; School of Teacher Education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2E86AB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solidFill>
            <a:srgbClr val="FAFBFE"/>
          </a:solidFill>
          <a:ln w="15240">
            <a:solidFill>
              <a:srgbClr val="27AE6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Assemble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9:25  (10 min)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 Do: Prompt Engineering Demo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prompt → three platforms (ChatGPT, Claude, Gemini) → side by side.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" y="2743200"/>
            <a:ext cx="8229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Watch the prompt anatomy: role, task, constraints, format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Notice what's different across platforms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first output is a draft, not a deliverable</a:t>
            </a:r>
            <a:endParaRPr lang="en-US" sz="1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solidFill>
            <a:srgbClr val="FAFBFE"/>
          </a:solidFill>
          <a:ln w="15240">
            <a:solidFill>
              <a:srgbClr val="27AE6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Assemble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9:35  (15 min)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Guided Practice: Your First Engineered Prompt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Using the prompt template in the shared doc: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" y="2743200"/>
            <a:ext cx="8229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a prompt for YOUR subject and grade band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Enter it into any LLM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Paste the result into the shared doc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Note: what's good, what's wrong, what's missing?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57200" y="44805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Open Prompt Template (link in chat)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solidFill>
            <a:srgbClr val="FAFBFE"/>
          </a:solidFill>
          <a:ln w="15240">
            <a:solidFill>
              <a:srgbClr val="27AE6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Assemble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9:50  (25 min)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Breakout: Cross-Platform Prompt Lab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your group, take the same base prompt. Each member uses a different LLM.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" y="2743200"/>
            <a:ext cx="8229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results in your group's shared doc section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gave the most useful output? What needed fixing?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 one "aha" and one "uh-oh" for share-out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solidFill>
            <a:srgbClr val="FAFBFE"/>
          </a:solidFill>
          <a:ln w="15240">
            <a:solidFill>
              <a:srgbClr val="27AE6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27AE6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Assemble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10:20  (25 min)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Build: Customize Your Lesson Template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the NGSS-aligned lesson template. Use your prompt engineering skills to populate it for your classroom.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" y="2743200"/>
            <a:ext cx="8229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any LLM to help generate content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TAs are circulating — flag us if you're stuck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Finished early? Try: differentiation tiers, rubric generation, parent comms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57200" y="44805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Open Lesson Template (link in chat)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999999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999999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10:45  (10 min)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Break #2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Browse the resource website. Link in chat.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ABC9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914400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1ABC9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640080" y="228600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Fortify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40080" y="292608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but verify — auditing AI outputs like an engineer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858000" y="27432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10:55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1ABC9C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solidFill>
            <a:srgbClr val="FAFBFE"/>
          </a:solidFill>
          <a:ln w="15240">
            <a:solidFill>
              <a:srgbClr val="1ABC9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Fortify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10:58  (20 min)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Spot the Difference: AI Output Audit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 at the displayed side-by-side outputs. In chat and shared doc, call out: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" y="2743200"/>
            <a:ext cx="8229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Factual errors &amp; hallucinated standards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Wrong grade levels or vague assessments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Copy-paste filler that sounds good but says nothing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outputs are hypotheses, not answers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1ABC9C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solidFill>
            <a:srgbClr val="FAFBFE"/>
          </a:solidFill>
          <a:ln w="15240">
            <a:solidFill>
              <a:srgbClr val="1ABC9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Fortify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11:18  (5 min)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Quick Audit: Your Own Lesson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back to the lesson you built. Find one thing the AI got wrong or one thing you'd fix before using it. Note it in the shared doc.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8E6BBF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914400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8E6BB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640080" y="228600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Transfer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40080" y="292608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 forward — your classroom, your CRAFT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858000" y="27432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11:23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8E6BBF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solidFill>
            <a:srgbClr val="FAFBFE"/>
          </a:solidFill>
          <a:ln w="15240">
            <a:solidFill>
              <a:srgbClr val="8E6BB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8E6B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11:28  (15 min)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Design: Your Own CRAFT Lesson Sketch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Pair up. In 10 minutes, sketch a rough lesson that follows C→R→A→F→T.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" y="2743200"/>
            <a:ext cx="8229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 one idea per phase — it doesn't have to be perfect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your favorite phase with the whole group in the last 5 min</a:t>
            </a:r>
            <a:endParaRPr lang="en-US" sz="1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27432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CRAFT Cycle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640080" y="91440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Today's session IS a CRAFT cycle. You'll experience it — then learn to build your own.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640080" y="1645920"/>
            <a:ext cx="1572768" cy="2377440"/>
          </a:xfrm>
          <a:prstGeom prst="rect">
            <a:avLst/>
          </a:prstGeom>
          <a:solidFill>
            <a:srgbClr val="D4A843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40080" y="1783080"/>
            <a:ext cx="157276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640080" y="2423160"/>
            <a:ext cx="15727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CONTEXTUALIZE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777240" y="2880360"/>
            <a:ext cx="129844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matters — real-world framing</a:t>
            </a:r>
            <a:endParaRPr lang="en-US" sz="1000" dirty="0"/>
          </a:p>
        </p:txBody>
      </p:sp>
      <p:sp>
        <p:nvSpPr>
          <p:cNvPr id="8" name="Shape 6"/>
          <p:cNvSpPr/>
          <p:nvPr/>
        </p:nvSpPr>
        <p:spPr>
          <a:xfrm>
            <a:off x="2304288" y="1645920"/>
            <a:ext cx="1572768" cy="2377440"/>
          </a:xfrm>
          <a:prstGeom prst="rect">
            <a:avLst/>
          </a:prstGeom>
          <a:solidFill>
            <a:srgbClr val="C0392B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2304288" y="1783080"/>
            <a:ext cx="157276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2304288" y="2423160"/>
            <a:ext cx="15727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REFRAME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2441448" y="2880360"/>
            <a:ext cx="129844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Surface the wrong model → install the right one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968496" y="1645920"/>
            <a:ext cx="1572768" cy="2377440"/>
          </a:xfrm>
          <a:prstGeom prst="rect">
            <a:avLst/>
          </a:prstGeom>
          <a:solidFill>
            <a:srgbClr val="27AE60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3968496" y="1783080"/>
            <a:ext cx="157276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3968496" y="2423160"/>
            <a:ext cx="15727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ASSEMBLE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105656" y="2880360"/>
            <a:ext cx="129844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Do → We Do → You Do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5632704" y="1645920"/>
            <a:ext cx="1572768" cy="2377440"/>
          </a:xfrm>
          <a:prstGeom prst="rect">
            <a:avLst/>
          </a:prstGeom>
          <a:solidFill>
            <a:srgbClr val="1ABC9C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5632704" y="1783080"/>
            <a:ext cx="157276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</a:t>
            </a:r>
            <a:endParaRPr lang="en-US" sz="3600" dirty="0"/>
          </a:p>
        </p:txBody>
      </p:sp>
      <p:sp>
        <p:nvSpPr>
          <p:cNvPr id="18" name="Text 16"/>
          <p:cNvSpPr/>
          <p:nvPr/>
        </p:nvSpPr>
        <p:spPr>
          <a:xfrm>
            <a:off x="5632704" y="2423160"/>
            <a:ext cx="15727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FORTIFY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769864" y="2880360"/>
            <a:ext cx="129844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with tools + AI; errors are features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7296912" y="1645920"/>
            <a:ext cx="1572768" cy="2377440"/>
          </a:xfrm>
          <a:prstGeom prst="rect">
            <a:avLst/>
          </a:prstGeom>
          <a:solidFill>
            <a:srgbClr val="8E6BBF"/>
          </a:solidFill>
          <a:ln/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7296912" y="1783080"/>
            <a:ext cx="1572768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</a:t>
            </a:r>
            <a:endParaRPr lang="en-US" sz="3600" dirty="0"/>
          </a:p>
        </p:txBody>
      </p:sp>
      <p:sp>
        <p:nvSpPr>
          <p:cNvPr id="22" name="Text 20"/>
          <p:cNvSpPr/>
          <p:nvPr/>
        </p:nvSpPr>
        <p:spPr>
          <a:xfrm>
            <a:off x="7296912" y="2423160"/>
            <a:ext cx="15727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TRANSFER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7434072" y="2880360"/>
            <a:ext cx="129844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Connect forward to your classroom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640080" y="429768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Hover over phases in the live agenda for details  →  link in chat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ABC9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74320"/>
            <a:ext cx="78638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Resource Kit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640080" y="914400"/>
            <a:ext cx="7863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is yours. Bookmark, download, remix.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" y="1554480"/>
            <a:ext cx="37490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77240" y="164592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📂  Shared Google Drive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77240" y="201168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Templates, prompt libraries, lesson starters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754880" y="1554480"/>
            <a:ext cx="37490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892040" y="164592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🌐  Resource Website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892040" y="201168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Curated links, guides, and updates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40080" y="2606040"/>
            <a:ext cx="37490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777240" y="269748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📄  Prompt Library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777240" y="30632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Tested prompts across STEM subjects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754880" y="2606040"/>
            <a:ext cx="37490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892040" y="269748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Lesson Template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892040" y="30632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NGSS-aligned, customizable, yours to keep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640080" y="3657600"/>
            <a:ext cx="37490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777240" y="37490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 Platform Comparison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777240" y="411480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ChatGPT vs Claude vs Gemini cheat sheet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754880" y="3657600"/>
            <a:ext cx="374904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E8E8E8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892040" y="374904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📝  Post-Survey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892040" y="4114800"/>
            <a:ext cx="34747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 us improve — link in chat</a:t>
            </a:r>
            <a:endParaRPr lang="en-US" sz="11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1ABC9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1371600"/>
            <a:ext cx="78638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 are now an AI-equipped</a:t>
            </a:r>
            <a:endParaRPr lang="en-US" sz="28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STEM educator.</a:t>
            </a:r>
            <a:endParaRPr lang="en-US" sz="28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Go break things and learn from them.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640080" y="3474720"/>
            <a:ext cx="78638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CRAFT PD Series  •  UCF DRACO Lab &amp; School of Teacher Education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Dr. Mike Borowczak &amp; Dr. Andrea Borowczak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914400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D4A84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640080" y="228600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Contextualize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40080" y="292608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AI lives in STEM — and why it matters for your classroom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858000" y="27432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8:40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D4A843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solidFill>
            <a:srgbClr val="FAFBFE"/>
          </a:solidFill>
          <a:ln w="15240">
            <a:solidFill>
              <a:srgbClr val="D4A84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Contextualize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8:45  (10 min)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Brainstorm: AI in Your World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the shared doc, add to the table: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" y="2743200"/>
            <a:ext cx="8229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have you (or your students) encountered AI in a STEM context?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 anything that surprises you in someone else's entry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 ready to share one highlight</a:t>
            </a:r>
            <a:endParaRPr lang="en-US" sz="1500" dirty="0"/>
          </a:p>
        </p:txBody>
      </p:sp>
      <p:sp>
        <p:nvSpPr>
          <p:cNvPr id="11" name="Text 9"/>
          <p:cNvSpPr/>
          <p:nvPr/>
        </p:nvSpPr>
        <p:spPr>
          <a:xfrm>
            <a:off x="457200" y="448056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ABC9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Open Shared Doc (link in chat)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914400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C039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640080" y="228600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Reframe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40080" y="292608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myths vs. engineering reality — reframing what AI actually is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858000" y="27432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8:55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solidFill>
            <a:srgbClr val="FAFBFE"/>
          </a:solidFill>
          <a:ln w="15240">
            <a:solidFill>
              <a:srgbClr val="C0392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Reframe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8:55  (3 min)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Poll: What Do You Believe About AI?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Vote honestly — no judgment here. We'll look at the results together.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DO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solidFill>
            <a:srgbClr val="FAFBFE"/>
          </a:solidFill>
          <a:ln w="15240">
            <a:solidFill>
              <a:srgbClr val="C0392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0" y="320040"/>
            <a:ext cx="1097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50" kern="0" dirty="0">
                <a:solidFill>
                  <a:srgbClr val="C039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Reframe</a:t>
            </a:r>
            <a:endParaRPr lang="en-US" sz="800" dirty="0"/>
          </a:p>
        </p:txBody>
      </p:sp>
      <p:sp>
        <p:nvSpPr>
          <p:cNvPr id="7" name="Text 5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9:03  (12 min)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Breakout: Your Biggest AI Concern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small groups, discuss: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" y="2743200"/>
            <a:ext cx="8229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What's the #1 barrier to using AI in your classroom?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 policy? Student misuse? Your own comfort?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solidFill>
                  <a:srgbClr val="1B2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 your group's top concern AND one possible reframe in the shared doc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B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999999"/>
          </a:solidFill>
          <a:ln/>
        </p:spPr>
      </p:sp>
      <p:sp>
        <p:nvSpPr>
          <p:cNvPr id="3" name="Shape 1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solidFill>
            <a:srgbClr val="999999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320040"/>
            <a:ext cx="777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BREAK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400800" y="32004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9:15  (10 min)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Break #1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457200" y="150876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600" dirty="0">
                <a:solidFill>
                  <a:srgbClr val="2C4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Stretch. Refill coffee. Check chat for a terrible AI-generated STEM dad joke.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B2A4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27AE60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914400"/>
            <a:ext cx="18288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27AE6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</a:t>
            </a:r>
            <a:endParaRPr lang="en-US" sz="7200" dirty="0"/>
          </a:p>
        </p:txBody>
      </p:sp>
      <p:sp>
        <p:nvSpPr>
          <p:cNvPr id="4" name="Text 2"/>
          <p:cNvSpPr/>
          <p:nvPr/>
        </p:nvSpPr>
        <p:spPr>
          <a:xfrm>
            <a:off x="640080" y="2286000"/>
            <a:ext cx="78638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Assemble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640080" y="292608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5A7F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 Do → We Do → You Do: Hands-on prompt engineering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6858000" y="274320"/>
            <a:ext cx="1828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dirty="0">
                <a:solidFill>
                  <a:srgbClr val="99999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9:25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AI for STEM:
Lessons &amp; More</dc:title>
  <dc:subject>PptxGenJS Presentation</dc:subject>
  <dc:creator>Dr. Mike Borowczak &amp; Dr. Andrea Borowczak</dc:creator>
  <cp:lastModifiedBy>Dr. Mike Borowczak &amp; Dr. Andrea Borowczak</cp:lastModifiedBy>
  <cp:revision>1</cp:revision>
  <dcterms:created xsi:type="dcterms:W3CDTF">2026-04-03T19:14:22Z</dcterms:created>
  <dcterms:modified xsi:type="dcterms:W3CDTF">2026-04-03T19:14:22Z</dcterms:modified>
</cp:coreProperties>
</file>