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notesMasterIdLst>
    <p:notesMasterId r:id="rId2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0972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spc="400" kern="0" dirty="0">
                <a:solidFill>
                  <a:srgbClr val="5A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WORKSHOP 02  •  APRIL 18, 2026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8638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Verifying STEM AI Outputs:</a:t>
            </a:r>
            <a:endParaRPr lang="en-US" sz="3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 Really Need to Know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 yourself with the Check the Machine protocol and error-hunting skills for AI-generated code and content.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40233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18, 2026  •  8:30 AM – 12:00 PM PST  •  Virtual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CRAFT PD Series  •  UCF DRACO Lab &amp; School of Teacher Education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27AE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9:33  (22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Breakout: Code Error Hunt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group gets 3 AI-generated code snippets (math/science problems).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it. Predict what it does. Find the error. Fix it.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your findings in the shared doc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group to catch all 3 errors gets bragging rights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Open Code Snippets (link in chat)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27AE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9:55  (15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Solo: Break Your Own AI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any LLM to solve a code or math problem from YOUR subject area.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try to break it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one error you found (or how you verified correctness)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to the shared doc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27AE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10:15  (20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Breakout: Content Error Hunt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group gets AI-generated science/math explanations. Use the Content Audit Checklist: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claims against what you know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facts, assess grade-appropriateness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Spot misleading simplifications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Flag the sneakiest error for share-out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Open Audit Checklist (link in chat)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999999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999999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10:35  (10 min)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 #2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Preview the Check the Machine one-pager — we're about to go deep.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ABC9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9144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1ABC9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Fortify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the Machine: Task → Before → After → Takeaway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274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10:45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ABC9C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1ABC9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Fortify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10:48  (10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Follow Along: Live CtM Cycle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the same prompt on your device. Write your own 'Before' prediction. Compare your 'After' to ours.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ABC9C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1ABC9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Fortify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10:58  (15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Partner Practice: Run Your Own CtM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up. Each person picks a prompt for their subject.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a full CtM: Task → Before → After → Takeaway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reviews: 'Did you actually verify, or just skim?'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CtM Template (link in chat)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ABC9C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1ABC9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Fortify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11:13  (12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Build: Customize CtM for Your Classroom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 the CtM template for your students: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 the language for your grade level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a sample task from your subject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student-facing instructions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yours to take home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E6BB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9144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8E6BB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Transfer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a verification culture in your classroom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274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11:25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8E6BBF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8E6BB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8E6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11:30  (10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Pair-Share: Your Verification Commitment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a partner: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one concrete step you'll take to build verification-first culture?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it in the shared doc: 'I will...' not 'I might...'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whole-group share of the boldest commitments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7432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CRAFT Cycle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session IS a CRAFT cycle. You'll experience it — then learn to build your own.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40080" y="1645920"/>
            <a:ext cx="1572768" cy="2377440"/>
          </a:xfrm>
          <a:prstGeom prst="rect">
            <a:avLst/>
          </a:prstGeom>
          <a:solidFill>
            <a:srgbClr val="D4A843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783080"/>
            <a:ext cx="1572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2423160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77240" y="2880360"/>
            <a:ext cx="129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 — real-world framing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304288" y="1645920"/>
            <a:ext cx="1572768" cy="2377440"/>
          </a:xfrm>
          <a:prstGeom prst="rect">
            <a:avLst/>
          </a:prstGeom>
          <a:solidFill>
            <a:srgbClr val="C0392B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304288" y="1783080"/>
            <a:ext cx="1572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2304288" y="2423160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REFRAME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441448" y="2880360"/>
            <a:ext cx="129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Surface the wrong model → install the right one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968496" y="1645920"/>
            <a:ext cx="1572768" cy="2377440"/>
          </a:xfrm>
          <a:prstGeom prst="rect">
            <a:avLst/>
          </a:prstGeom>
          <a:solidFill>
            <a:srgbClr val="27AE60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968496" y="1783080"/>
            <a:ext cx="1572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3968496" y="2423160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05656" y="2880360"/>
            <a:ext cx="129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Do → We Do → You Do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632704" y="1645920"/>
            <a:ext cx="1572768" cy="2377440"/>
          </a:xfrm>
          <a:prstGeom prst="rect">
            <a:avLst/>
          </a:prstGeom>
          <a:solidFill>
            <a:srgbClr val="1ABC9C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632704" y="1783080"/>
            <a:ext cx="1572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5632704" y="2423160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FORTIFY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769864" y="2880360"/>
            <a:ext cx="129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with tools + AI; errors are features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7296912" y="1645920"/>
            <a:ext cx="1572768" cy="2377440"/>
          </a:xfrm>
          <a:prstGeom prst="rect">
            <a:avLst/>
          </a:prstGeom>
          <a:solidFill>
            <a:srgbClr val="8E6BB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7296912" y="1783080"/>
            <a:ext cx="1572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7296912" y="2423160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7434072" y="2880360"/>
            <a:ext cx="129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forward to your classroom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40080" y="42976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Hover over phases in the live agenda for details  →  link in chat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Resource Kit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is yours. Bookmark, download, remix.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155448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77240" y="16459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🤖  CtM Template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20116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Editable Check the Machine protocol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155448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892040" y="16459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 Content Audit Checklist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892040" y="20116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Claims, sources, accuracy, grade-level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40080" y="260604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777240" y="26974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🐛  AI Error Gallery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30632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Annotated examples of AI failures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754880" y="260604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892040" y="26974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📄  Prompt Library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30632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Prompts designed to generate verify-able outputs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40080" y="365760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777240" y="37490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📂  Shared Google Drive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77240" y="41148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materials from today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754880" y="365760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892040" y="37490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  Post-Survey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892040" y="41148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us improve — link in chat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0"/>
            <a:ext cx="78638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students don't need to be</a:t>
            </a:r>
            <a:endParaRPr lang="en-US" sz="28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experts.</a:t>
            </a:r>
            <a:endParaRPr lang="en-US" sz="28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 need to be AI skeptics.</a:t>
            </a:r>
            <a:endParaRPr lang="en-US" sz="28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That's a skill you just learned to teach.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347472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CRAFT PD Series  •  UCF DRACO Lab &amp; School of Teacher Education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Mike Borowczak &amp; Dr. Andrea Borowczak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9144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Contextualize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students are already using AI — here's what we know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274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8:40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8:45  (8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Self-Assessment: AI in Your Classroom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shared doc, answer honestly: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are your students using AI right now? (Not at all / Secretly / With guidance / No idea)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your biggest worry about student AI use?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Open Shared Doc (link in chat)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9144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Reframe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 isn't AI use — it's unverified AI use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274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8:53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C0392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Reframe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8:53  (3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Poll: The Biggest Concern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 student uses AI to complete an assignment, the biggest concern is: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(a) plagiarism  (b) they didn't learn  (c) it might be wrong  (d) I can't tell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C0392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Reframe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9:01  (14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Breakout: Rewriting the AI Policy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group is an AI policy committee.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3 classroom norms for AI use that require VERIFICATION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'acceptable AI use' look like in your subject?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norms in the shared doc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999999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999999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9:15  (10 min)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 #1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chat for a deliberately wrong AI 'fun fact.' Can you spot the error?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9144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7AE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Assemble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 hunting — code first, then content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274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9:25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Verifying STEM AI Outputs:
What You Really Need to Know</dc:title>
  <dc:subject>PptxGenJS Presentation</dc:subject>
  <dc:creator>Dr. Mike Borowczak &amp; Dr. Andrea Borowczak</dc:creator>
  <cp:lastModifiedBy>Dr. Mike Borowczak &amp; Dr. Andrea Borowczak</cp:lastModifiedBy>
  <cp:revision>1</cp:revision>
  <dcterms:created xsi:type="dcterms:W3CDTF">2026-04-03T19:14:22Z</dcterms:created>
  <dcterms:modified xsi:type="dcterms:W3CDTF">2026-04-03T19:14:22Z</dcterms:modified>
</cp:coreProperties>
</file>