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972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400" kern="0" dirty="0">
                <a:solidFill>
                  <a:srgbClr val="5A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WORKSHOP 03  •  APRIL 25, 2026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863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Programming Edge/IoT Systems</a:t>
            </a:r>
            <a:endParaRPr lang="en-US" sz="3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AI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BBC micro:bit + LLM-assisted coding — take computing out of the browser and into the physical world.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40233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25, 2026  •  8:30 AM – 12:00 PM PST  •  Virtual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CRAFT PD Series  •  UCF DRACO Lab &amp; School of Teacher Education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9:35  (15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Guided: Build Your First Sensor Program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Replicate what you just saw: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temperature sensor → show on LED display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Got it? Add the light sensor too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an LLM: 'How do I read light level on a micro:bit in MakeCode?'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Flash it and test!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makecode.microbit.org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9:50  (30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Breakout: Multi-Sensor Challenge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program that combines 2+ sensors and triggers an action.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Ideas: LED alert on high temp + low light. Shake + compass for direction.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an LLM to help write or debug your code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Document: what you asked the LLM, what it got right, what you fixed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Everyone programs their own micro:bit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10:20  (25 min)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Level Up: Choose Your Track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457200" y="1645920"/>
            <a:ext cx="3840480" cy="2743200"/>
          </a:xfrm>
          <a:prstGeom prst="rect">
            <a:avLst/>
          </a:prstGeom>
          <a:solidFill>
            <a:srgbClr val="E8F8F0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7830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A: MAKECODE+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2194560"/>
            <a:ext cx="3474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 your project: add data visualization on the LED matrix, radio communication between micro:bits, or more complex sensor logic. Push MakeCode to its limits.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846320" y="1645920"/>
            <a:ext cx="3840480" cy="2743200"/>
          </a:xfrm>
          <a:prstGeom prst="rect">
            <a:avLst/>
          </a:prstGeom>
          <a:solidFill>
            <a:srgbClr val="F3EDF9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029200" y="17830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B: MICROPYTHON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0" y="2194560"/>
            <a:ext cx="3474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your MakeCode project to Python. Ask an LLM to translate your blocks. Then verify it actually works on your device. The real test: does it run?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10:45  (10 min)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 #2 — Show &amp; Tell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a photo or screenshot of your micro:bit doing something cool in chat. Brag a little.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1ABC9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Fortify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your sensor tell the truth? Verification isn't just for AI.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10:55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1ABC9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Fortify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11:00  (15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Experiment: Verify YOUR Sensor Data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these tests on your micro:bit: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 the light sensor — does the value go to 0?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your thumb on the CPU — watch the temperature rise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the temp reading to any thermometer you have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CtM: Task → Before → After → Takeaway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Discovery: the temp sensor reads CPU heat, not ambient air!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E6BB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8E6B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classroom, your hardware, your CRAFT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11:15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8E6BBF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8E6BB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8E6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11:20  (18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Build: Your IoT Lesson for Monday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IoT lesson template. Customize it: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your sensors &amp; define the data collection task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student-facing Check the Machine prompt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 the NGSS standard it addresses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Pair-share: 'What's the first IoT lesson you'll try?'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Open IoT Lesson Template (link in chat)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Resource Kit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is yours. Bookmark, download, remix.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77240" y="16459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🧩  MakeCode Projects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20116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Starter files from today's session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55448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92040" y="16459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🐍  MicroPython Starters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892040" y="20116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equivalents for every activity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40080" y="260604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77240" y="26974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📡  Sensor Reference Guide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30632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micro:bit V2 sensors with code examples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54880" y="260604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892040" y="26974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NGSS Crosswalk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30632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 activities mapped to performance expectations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40080" y="365760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777240" y="3749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  IoT Lesson Template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77240" y="41148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NGSS-aligned, yours to customize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54880" y="365760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892040" y="3749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 Post-Survey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92040" y="41148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us improve — link in chat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0"/>
            <a:ext cx="7863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just programmed a physical</a:t>
            </a:r>
            <a:endParaRPr lang="en-US" sz="2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computer using AI as your co-pilot</a:t>
            </a:r>
            <a:endParaRPr lang="en-US" sz="2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verified the results like an engineer.</a:t>
            </a:r>
            <a:endParaRPr lang="en-US" sz="2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students can do this too.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347472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CRAFT PD Series  •  UCF DRACO Lab &amp; School of Teacher Education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Mike Borowczak &amp; Dr. Andrea Borowczak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743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CRAFT Cycle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session IS a CRAFT cycle. You'll experience it — then learn to build your own.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1572768" cy="2377440"/>
          </a:xfrm>
          <a:prstGeom prst="rect">
            <a:avLst/>
          </a:prstGeom>
          <a:solidFill>
            <a:srgbClr val="D4A843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77240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 — real-world framing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304288" y="1645920"/>
            <a:ext cx="1572768" cy="2377440"/>
          </a:xfrm>
          <a:prstGeom prst="rect">
            <a:avLst/>
          </a:prstGeom>
          <a:solidFill>
            <a:srgbClr val="C0392B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304288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304288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REFRAME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441448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Surface the wrong model → install the right one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968496" y="1645920"/>
            <a:ext cx="1572768" cy="2377440"/>
          </a:xfrm>
          <a:prstGeom prst="rect">
            <a:avLst/>
          </a:prstGeom>
          <a:solidFill>
            <a:srgbClr val="27AE60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968496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3968496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05656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Do → We Do → You Do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632704" y="1645920"/>
            <a:ext cx="1572768" cy="2377440"/>
          </a:xfrm>
          <a:prstGeom prst="rect">
            <a:avLst/>
          </a:prstGeom>
          <a:solidFill>
            <a:srgbClr val="1ABC9C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632704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5632704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FORTIFY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769864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with tools + AI; errors are features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296912" y="1645920"/>
            <a:ext cx="1572768" cy="2377440"/>
          </a:xfrm>
          <a:prstGeom prst="rect">
            <a:avLst/>
          </a:prstGeom>
          <a:solidFill>
            <a:srgbClr val="8E6BB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296912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7296912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434072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forward to your classroom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0080" y="42976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Hover over phases in the live agenda for details  →  link in chat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5A7FA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8:30  (10 min)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Hardware Check: Is Your micro:bit Alive?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your micro:bit up to the camera!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makecode.microbit.org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Flash the default 'Hello' program to your micro:bit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it works, you're golden. If not, join the Help Room breakout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makecode.microbit.org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Contextualize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IoT lives — smart farms, wearables, traffic, environmental monitoring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8:45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8:50  (8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Brainstorm: IoT in Your Subject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shared doc: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one real-world sensor or data scenario that connects to a topic you teach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Temperature in a greenhouse = biology. Accelerometer on a coaster = physics.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 your favorite from someone else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Open Shared Doc (link in chat)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Reframe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 is physical, not just screens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8:58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Reframe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9:06  (9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Breakout: What Stops You from Teaching with Hardware?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small groups: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the #1 barrier? (Cost? Time? Comfort? Curriculum fit?)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Brainstorm one way micro:bit + LLM addresses that barrier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out to whole group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9:15  (10 min)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 #1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 chance for hardware troubleshooting — TAs in the Help Room. Everyone else: MakeCode open and ready.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7AE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Assemble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Do → We Do → You Do: sensors, code, and LLM-assisted programming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9:25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Edge/IoT Systems
with AI</dc:title>
  <dc:subject>PptxGenJS Presentation</dc:subject>
  <dc:creator>Dr. Mike Borowczak &amp; Dr. Andrea Borowczak</dc:creator>
  <cp:lastModifiedBy>Dr. Mike Borowczak &amp; Dr. Andrea Borowczak</cp:lastModifiedBy>
  <cp:revision>1</cp:revision>
  <dcterms:created xsi:type="dcterms:W3CDTF">2026-04-03T19:14:22Z</dcterms:created>
  <dcterms:modified xsi:type="dcterms:W3CDTF">2026-04-03T19:14:22Z</dcterms:modified>
</cp:coreProperties>
</file>