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Amatic SC"/>
      <p:regular r:id="rId42"/>
      <p:bold r:id="rId43"/>
    </p:embeddedFont>
    <p:embeddedFont>
      <p:font typeface="Gloria Hallelujah"/>
      <p:regular r:id="rId44"/>
    </p:embeddedFont>
    <p:embeddedFont>
      <p:font typeface="Merriweather"/>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AmaticSC-regular.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GloriaHallelujah-regular.fntdata"/><Relationship Id="rId21" Type="http://schemas.openxmlformats.org/officeDocument/2006/relationships/slide" Target="slides/slide17.xml"/><Relationship Id="rId43" Type="http://schemas.openxmlformats.org/officeDocument/2006/relationships/font" Target="fonts/AmaticSC-bold.fntdata"/><Relationship Id="rId24" Type="http://schemas.openxmlformats.org/officeDocument/2006/relationships/slide" Target="slides/slide20.xml"/><Relationship Id="rId46" Type="http://schemas.openxmlformats.org/officeDocument/2006/relationships/font" Target="fonts/Merriweather-bold.fntdata"/><Relationship Id="rId23" Type="http://schemas.openxmlformats.org/officeDocument/2006/relationships/slide" Target="slides/slide19.xml"/><Relationship Id="rId45"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schemas.openxmlformats.org/officeDocument/2006/relationships/font" Target="fonts/Merriweather-boldItalic.fntdata"/><Relationship Id="rId25" Type="http://schemas.openxmlformats.org/officeDocument/2006/relationships/slide" Target="slides/slide21.xml"/><Relationship Id="rId47" Type="http://schemas.openxmlformats.org/officeDocument/2006/relationships/font" Target="fonts/Merriweather-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7" name="Shape 1887"/>
        <p:cNvGrpSpPr/>
        <p:nvPr/>
      </p:nvGrpSpPr>
      <p:grpSpPr>
        <a:xfrm>
          <a:off x="0" y="0"/>
          <a:ext cx="0" cy="0"/>
          <a:chOff x="0" y="0"/>
          <a:chExt cx="0" cy="0"/>
        </a:xfrm>
      </p:grpSpPr>
      <p:sp>
        <p:nvSpPr>
          <p:cNvPr id="1888" name="Google Shape;18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9" name="Google Shape;18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8" name="Shape 1968"/>
        <p:cNvGrpSpPr/>
        <p:nvPr/>
      </p:nvGrpSpPr>
      <p:grpSpPr>
        <a:xfrm>
          <a:off x="0" y="0"/>
          <a:ext cx="0" cy="0"/>
          <a:chOff x="0" y="0"/>
          <a:chExt cx="0" cy="0"/>
        </a:xfrm>
      </p:grpSpPr>
      <p:sp>
        <p:nvSpPr>
          <p:cNvPr id="1969" name="Google Shape;196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0" name="Google Shape;197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7" name="Google Shape;197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e3dcec0235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e3dcec023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ge3dcec0235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9" name="Google Shape;1989;ge3dcec023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3" name="Shape 1993"/>
        <p:cNvGrpSpPr/>
        <p:nvPr/>
      </p:nvGrpSpPr>
      <p:grpSpPr>
        <a:xfrm>
          <a:off x="0" y="0"/>
          <a:ext cx="0" cy="0"/>
          <a:chOff x="0" y="0"/>
          <a:chExt cx="0" cy="0"/>
        </a:xfrm>
      </p:grpSpPr>
      <p:sp>
        <p:nvSpPr>
          <p:cNvPr id="1994" name="Google Shape;199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5" name="Google Shape;199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ge3f302f6d4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6" name="Google Shape;2006;ge3f302f6d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9" name="Shape 2019"/>
        <p:cNvGrpSpPr/>
        <p:nvPr/>
      </p:nvGrpSpPr>
      <p:grpSpPr>
        <a:xfrm>
          <a:off x="0" y="0"/>
          <a:ext cx="0" cy="0"/>
          <a:chOff x="0" y="0"/>
          <a:chExt cx="0" cy="0"/>
        </a:xfrm>
      </p:grpSpPr>
      <p:sp>
        <p:nvSpPr>
          <p:cNvPr id="2020" name="Google Shape;2020;ge4a9bb11ea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1" name="Google Shape;2021;ge4a9bb11e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7" name="Shape 2027"/>
        <p:cNvGrpSpPr/>
        <p:nvPr/>
      </p:nvGrpSpPr>
      <p:grpSpPr>
        <a:xfrm>
          <a:off x="0" y="0"/>
          <a:ext cx="0" cy="0"/>
          <a:chOff x="0" y="0"/>
          <a:chExt cx="0" cy="0"/>
        </a:xfrm>
      </p:grpSpPr>
      <p:sp>
        <p:nvSpPr>
          <p:cNvPr id="2028" name="Google Shape;2028;ge4a9bb11ea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9" name="Google Shape;2029;ge4a9bb11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ge4a9bb11ea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5" name="Google Shape;2035;ge4a9bb11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4" name="Google Shape;1894;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9" name="Shape 2039"/>
        <p:cNvGrpSpPr/>
        <p:nvPr/>
      </p:nvGrpSpPr>
      <p:grpSpPr>
        <a:xfrm>
          <a:off x="0" y="0"/>
          <a:ext cx="0" cy="0"/>
          <a:chOff x="0" y="0"/>
          <a:chExt cx="0" cy="0"/>
        </a:xfrm>
      </p:grpSpPr>
      <p:sp>
        <p:nvSpPr>
          <p:cNvPr id="2040" name="Google Shape;2040;ge4a9bb11ea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1" name="Google Shape;2041;ge4a9bb11e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5" name="Shape 2045"/>
        <p:cNvGrpSpPr/>
        <p:nvPr/>
      </p:nvGrpSpPr>
      <p:grpSpPr>
        <a:xfrm>
          <a:off x="0" y="0"/>
          <a:ext cx="0" cy="0"/>
          <a:chOff x="0" y="0"/>
          <a:chExt cx="0" cy="0"/>
        </a:xfrm>
      </p:grpSpPr>
      <p:sp>
        <p:nvSpPr>
          <p:cNvPr id="2046" name="Google Shape;2046;ge4a9bb11ea_0_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7" name="Google Shape;2047;ge4a9bb11e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ge4a9bb11ea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8" name="Google Shape;2058;ge4a9bb11e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8" name="Shape 2068"/>
        <p:cNvGrpSpPr/>
        <p:nvPr/>
      </p:nvGrpSpPr>
      <p:grpSpPr>
        <a:xfrm>
          <a:off x="0" y="0"/>
          <a:ext cx="0" cy="0"/>
          <a:chOff x="0" y="0"/>
          <a:chExt cx="0" cy="0"/>
        </a:xfrm>
      </p:grpSpPr>
      <p:sp>
        <p:nvSpPr>
          <p:cNvPr id="2069" name="Google Shape;2069;ge4a9bb11ea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0" name="Google Shape;2070;ge4a9bb11ea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4" name="Shape 2074"/>
        <p:cNvGrpSpPr/>
        <p:nvPr/>
      </p:nvGrpSpPr>
      <p:grpSpPr>
        <a:xfrm>
          <a:off x="0" y="0"/>
          <a:ext cx="0" cy="0"/>
          <a:chOff x="0" y="0"/>
          <a:chExt cx="0" cy="0"/>
        </a:xfrm>
      </p:grpSpPr>
      <p:sp>
        <p:nvSpPr>
          <p:cNvPr id="2075" name="Google Shape;2075;ge4a9bb11ea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6" name="Google Shape;2076;ge4a9bb11ea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e4bb75aa89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e4bb75aa8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ge4a9bb11ea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3" name="Google Shape;2093;ge4a9bb11e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7" name="Shape 2097"/>
        <p:cNvGrpSpPr/>
        <p:nvPr/>
      </p:nvGrpSpPr>
      <p:grpSpPr>
        <a:xfrm>
          <a:off x="0" y="0"/>
          <a:ext cx="0" cy="0"/>
          <a:chOff x="0" y="0"/>
          <a:chExt cx="0" cy="0"/>
        </a:xfrm>
      </p:grpSpPr>
      <p:sp>
        <p:nvSpPr>
          <p:cNvPr id="2098" name="Google Shape;209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9" name="Google Shape;209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3" name="Shape 2103"/>
        <p:cNvGrpSpPr/>
        <p:nvPr/>
      </p:nvGrpSpPr>
      <p:grpSpPr>
        <a:xfrm>
          <a:off x="0" y="0"/>
          <a:ext cx="0" cy="0"/>
          <a:chOff x="0" y="0"/>
          <a:chExt cx="0" cy="0"/>
        </a:xfrm>
      </p:grpSpPr>
      <p:sp>
        <p:nvSpPr>
          <p:cNvPr id="2104" name="Google Shape;2104;ge4a9bb11ea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5" name="Google Shape;2105;ge4a9bb11e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0" name="Shape 2110"/>
        <p:cNvGrpSpPr/>
        <p:nvPr/>
      </p:nvGrpSpPr>
      <p:grpSpPr>
        <a:xfrm>
          <a:off x="0" y="0"/>
          <a:ext cx="0" cy="0"/>
          <a:chOff x="0" y="0"/>
          <a:chExt cx="0" cy="0"/>
        </a:xfrm>
      </p:grpSpPr>
      <p:sp>
        <p:nvSpPr>
          <p:cNvPr id="2111" name="Google Shape;2111;ge4a9bb11ea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2" name="Google Shape;2112;ge4a9bb11e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3" name="Google Shape;1903;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3" name="Shape 2123"/>
        <p:cNvGrpSpPr/>
        <p:nvPr/>
      </p:nvGrpSpPr>
      <p:grpSpPr>
        <a:xfrm>
          <a:off x="0" y="0"/>
          <a:ext cx="0" cy="0"/>
          <a:chOff x="0" y="0"/>
          <a:chExt cx="0" cy="0"/>
        </a:xfrm>
      </p:grpSpPr>
      <p:sp>
        <p:nvSpPr>
          <p:cNvPr id="2124" name="Google Shape;212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5" name="Google Shape;212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1" name="Shape 2131"/>
        <p:cNvGrpSpPr/>
        <p:nvPr/>
      </p:nvGrpSpPr>
      <p:grpSpPr>
        <a:xfrm>
          <a:off x="0" y="0"/>
          <a:ext cx="0" cy="0"/>
          <a:chOff x="0" y="0"/>
          <a:chExt cx="0" cy="0"/>
        </a:xfrm>
      </p:grpSpPr>
      <p:sp>
        <p:nvSpPr>
          <p:cNvPr id="2132" name="Google Shape;2132;ge4a9bb11ea_0_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3" name="Google Shape;2133;ge4a9bb11e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7" name="Shape 2137"/>
        <p:cNvGrpSpPr/>
        <p:nvPr/>
      </p:nvGrpSpPr>
      <p:grpSpPr>
        <a:xfrm>
          <a:off x="0" y="0"/>
          <a:ext cx="0" cy="0"/>
          <a:chOff x="0" y="0"/>
          <a:chExt cx="0" cy="0"/>
        </a:xfrm>
      </p:grpSpPr>
      <p:sp>
        <p:nvSpPr>
          <p:cNvPr id="2138" name="Google Shape;2138;ge4a9bb11ea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9" name="Google Shape;2139;ge4a9bb11e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ge4a9bb11ea_0_1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5" name="Google Shape;2145;ge4a9bb11e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9" name="Shape 2149"/>
        <p:cNvGrpSpPr/>
        <p:nvPr/>
      </p:nvGrpSpPr>
      <p:grpSpPr>
        <a:xfrm>
          <a:off x="0" y="0"/>
          <a:ext cx="0" cy="0"/>
          <a:chOff x="0" y="0"/>
          <a:chExt cx="0" cy="0"/>
        </a:xfrm>
      </p:grpSpPr>
      <p:sp>
        <p:nvSpPr>
          <p:cNvPr id="2150" name="Google Shape;2150;ge4a9bb11ea_0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1" name="Google Shape;2151;ge4a9bb11ea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e4bb75aa89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e4bb75aa8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2" name="Shape 2172"/>
        <p:cNvGrpSpPr/>
        <p:nvPr/>
      </p:nvGrpSpPr>
      <p:grpSpPr>
        <a:xfrm>
          <a:off x="0" y="0"/>
          <a:ext cx="0" cy="0"/>
          <a:chOff x="0" y="0"/>
          <a:chExt cx="0" cy="0"/>
        </a:xfrm>
      </p:grpSpPr>
      <p:sp>
        <p:nvSpPr>
          <p:cNvPr id="2173" name="Google Shape;2173;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4" name="Google Shape;2174;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e4bb75aa89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e4bb75aa8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ge4bb75aa89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3" name="Google Shape;1923;ge4bb75aa8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7" name="Shape 1927"/>
        <p:cNvGrpSpPr/>
        <p:nvPr/>
      </p:nvGrpSpPr>
      <p:grpSpPr>
        <a:xfrm>
          <a:off x="0" y="0"/>
          <a:ext cx="0" cy="0"/>
          <a:chOff x="0" y="0"/>
          <a:chExt cx="0" cy="0"/>
        </a:xfrm>
      </p:grpSpPr>
      <p:sp>
        <p:nvSpPr>
          <p:cNvPr id="1928" name="Google Shape;192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9" name="Google Shape;192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4" name="Shape 1934"/>
        <p:cNvGrpSpPr/>
        <p:nvPr/>
      </p:nvGrpSpPr>
      <p:grpSpPr>
        <a:xfrm>
          <a:off x="0" y="0"/>
          <a:ext cx="0" cy="0"/>
          <a:chOff x="0" y="0"/>
          <a:chExt cx="0" cy="0"/>
        </a:xfrm>
      </p:grpSpPr>
      <p:sp>
        <p:nvSpPr>
          <p:cNvPr id="1935" name="Google Shape;1935;ge4bb75aa8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6" name="Google Shape;1936;ge4bb75aa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1" name="Shape 1941"/>
        <p:cNvGrpSpPr/>
        <p:nvPr/>
      </p:nvGrpSpPr>
      <p:grpSpPr>
        <a:xfrm>
          <a:off x="0" y="0"/>
          <a:ext cx="0" cy="0"/>
          <a:chOff x="0" y="0"/>
          <a:chExt cx="0" cy="0"/>
        </a:xfrm>
      </p:grpSpPr>
      <p:sp>
        <p:nvSpPr>
          <p:cNvPr id="1942" name="Google Shape;1942;ge4a9bb11ea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3" name="Google Shape;1943;ge4a9bb11e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e4bb75aa89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e4bb75aa8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grpSp>
        <p:nvGrpSpPr>
          <p:cNvPr id="10" name="Google Shape;10;p2"/>
          <p:cNvGrpSpPr/>
          <p:nvPr/>
        </p:nvGrpSpPr>
        <p:grpSpPr>
          <a:xfrm>
            <a:off x="1907265" y="-6002"/>
            <a:ext cx="5329471" cy="1572280"/>
            <a:chOff x="1045264" y="-6007"/>
            <a:chExt cx="7118300" cy="2100014"/>
          </a:xfrm>
        </p:grpSpPr>
        <p:sp>
          <p:nvSpPr>
            <p:cNvPr id="11" name="Google Shape;11;p2"/>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 name="Google Shape;12;p2"/>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 name="Google Shape;13;p2"/>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999" y="2430147"/>
            <a:ext cx="1642550" cy="1505293"/>
            <a:chOff x="-7997" y="3247832"/>
            <a:chExt cx="2193869" cy="2010543"/>
          </a:xfrm>
        </p:grpSpPr>
        <p:sp>
          <p:nvSpPr>
            <p:cNvPr id="15" name="Google Shape;15;p2"/>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 name="Google Shape;16;p2"/>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 name="Google Shape;17;p2"/>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 name="Google Shape;18;p2"/>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 name="Google Shape;19;p2"/>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 name="Google Shape;20;p2"/>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 name="Google Shape;21;p2"/>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 name="Google Shape;22;p2"/>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 name="Google Shape;23;p2"/>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 name="Google Shape;24;p2"/>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 name="Google Shape;25;p2"/>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 name="Google Shape;26;p2"/>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 name="Google Shape;27;p2"/>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 name="Google Shape;28;p2"/>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 name="Google Shape;29;p2"/>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 name="Google Shape;30;p2"/>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 name="Google Shape;31;p2"/>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 name="Google Shape;32;p2"/>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2"/>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2"/>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5" name="Google Shape;35;p2"/>
          <p:cNvGrpSpPr/>
          <p:nvPr/>
        </p:nvGrpSpPr>
        <p:grpSpPr>
          <a:xfrm>
            <a:off x="8420990" y="2153894"/>
            <a:ext cx="515755" cy="910864"/>
            <a:chOff x="8443004" y="2878855"/>
            <a:chExt cx="688868" cy="1216595"/>
          </a:xfrm>
        </p:grpSpPr>
        <p:sp>
          <p:nvSpPr>
            <p:cNvPr id="36" name="Google Shape;36;p2"/>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2"/>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2"/>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2"/>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2"/>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2"/>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2" name="Google Shape;42;p2"/>
          <p:cNvGrpSpPr/>
          <p:nvPr/>
        </p:nvGrpSpPr>
        <p:grpSpPr>
          <a:xfrm>
            <a:off x="7117967" y="3590460"/>
            <a:ext cx="2026022" cy="1547117"/>
            <a:chOff x="6445945" y="4797602"/>
            <a:chExt cx="2706053" cy="2066404"/>
          </a:xfrm>
        </p:grpSpPr>
        <p:sp>
          <p:nvSpPr>
            <p:cNvPr id="43" name="Google Shape;43;p2"/>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2"/>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2"/>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2"/>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2"/>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2"/>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2"/>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2"/>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2"/>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2"/>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2"/>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2"/>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2"/>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6" name="Google Shape;56;p2"/>
          <p:cNvGrpSpPr/>
          <p:nvPr/>
        </p:nvGrpSpPr>
        <p:grpSpPr>
          <a:xfrm>
            <a:off x="226381" y="790954"/>
            <a:ext cx="1165385" cy="815431"/>
            <a:chOff x="305052" y="1261999"/>
            <a:chExt cx="1556545" cy="1089130"/>
          </a:xfrm>
        </p:grpSpPr>
        <p:sp>
          <p:nvSpPr>
            <p:cNvPr id="57" name="Google Shape;57;p2"/>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2"/>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2"/>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2"/>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2"/>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2"/>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2"/>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2"/>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2"/>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2"/>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2"/>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2"/>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2"/>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2"/>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2"/>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2"/>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2"/>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4" name="Google Shape;74;p2"/>
          <p:cNvGrpSpPr/>
          <p:nvPr/>
        </p:nvGrpSpPr>
        <p:grpSpPr>
          <a:xfrm>
            <a:off x="2444861" y="3871736"/>
            <a:ext cx="2459622" cy="1079998"/>
            <a:chOff x="1573057" y="5173288"/>
            <a:chExt cx="3285190" cy="1442497"/>
          </a:xfrm>
        </p:grpSpPr>
        <p:sp>
          <p:nvSpPr>
            <p:cNvPr id="75" name="Google Shape;75;p2"/>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2"/>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2"/>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2"/>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2"/>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2"/>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2"/>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2"/>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2"/>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2"/>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2"/>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2"/>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2"/>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2"/>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2"/>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2"/>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2"/>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2"/>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2"/>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2"/>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2"/>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2"/>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2"/>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2"/>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2"/>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2"/>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2"/>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2"/>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2"/>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2"/>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2"/>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2"/>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2"/>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2"/>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2"/>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2"/>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2"/>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2"/>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2"/>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2"/>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2"/>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2"/>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2"/>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2"/>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2"/>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2"/>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2"/>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2"/>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2"/>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2"/>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2"/>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2"/>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2"/>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2"/>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2"/>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2"/>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2"/>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2"/>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2"/>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2"/>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2"/>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2"/>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2"/>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2"/>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2"/>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2"/>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2"/>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2"/>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2"/>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2"/>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2"/>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2"/>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2"/>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2"/>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2"/>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2"/>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2"/>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2"/>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2"/>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2"/>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2"/>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2"/>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2"/>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2"/>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2"/>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2"/>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2"/>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2"/>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2"/>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2"/>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2"/>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2"/>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2"/>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2"/>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2"/>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2"/>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2"/>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2"/>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2"/>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2"/>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2"/>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2"/>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2"/>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2"/>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2"/>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2"/>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2"/>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2"/>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2"/>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2"/>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2"/>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2"/>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2"/>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2"/>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2"/>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2"/>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2"/>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2"/>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2"/>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2"/>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2"/>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2"/>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2"/>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2"/>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2"/>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2"/>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2"/>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2"/>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2"/>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2"/>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2"/>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2"/>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2"/>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2"/>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2"/>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2"/>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11" name="Google Shape;211;p2"/>
          <p:cNvSpPr txBox="1"/>
          <p:nvPr>
            <p:ph type="ctrTitle"/>
          </p:nvPr>
        </p:nvSpPr>
        <p:spPr>
          <a:xfrm>
            <a:off x="1574375" y="1820375"/>
            <a:ext cx="5995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6800"/>
              <a:buNone/>
              <a:defRPr b="0" sz="6800">
                <a:solidFill>
                  <a:schemeClr val="lt1"/>
                </a:solidFill>
              </a:defRPr>
            </a:lvl1pPr>
            <a:lvl2pPr lvl="1" algn="ctr">
              <a:spcBef>
                <a:spcPts val="0"/>
              </a:spcBef>
              <a:spcAft>
                <a:spcPts val="0"/>
              </a:spcAft>
              <a:buClr>
                <a:schemeClr val="lt1"/>
              </a:buClr>
              <a:buSzPts val="6800"/>
              <a:buNone/>
              <a:defRPr b="0" sz="6800">
                <a:solidFill>
                  <a:schemeClr val="lt1"/>
                </a:solidFill>
              </a:defRPr>
            </a:lvl2pPr>
            <a:lvl3pPr lvl="2" algn="ctr">
              <a:spcBef>
                <a:spcPts val="0"/>
              </a:spcBef>
              <a:spcAft>
                <a:spcPts val="0"/>
              </a:spcAft>
              <a:buClr>
                <a:schemeClr val="lt1"/>
              </a:buClr>
              <a:buSzPts val="6800"/>
              <a:buNone/>
              <a:defRPr b="0" sz="6800">
                <a:solidFill>
                  <a:schemeClr val="lt1"/>
                </a:solidFill>
              </a:defRPr>
            </a:lvl3pPr>
            <a:lvl4pPr lvl="3" algn="ctr">
              <a:spcBef>
                <a:spcPts val="0"/>
              </a:spcBef>
              <a:spcAft>
                <a:spcPts val="0"/>
              </a:spcAft>
              <a:buClr>
                <a:schemeClr val="lt1"/>
              </a:buClr>
              <a:buSzPts val="6800"/>
              <a:buNone/>
              <a:defRPr b="0" sz="6800">
                <a:solidFill>
                  <a:schemeClr val="lt1"/>
                </a:solidFill>
              </a:defRPr>
            </a:lvl4pPr>
            <a:lvl5pPr lvl="4" algn="ctr">
              <a:spcBef>
                <a:spcPts val="0"/>
              </a:spcBef>
              <a:spcAft>
                <a:spcPts val="0"/>
              </a:spcAft>
              <a:buClr>
                <a:schemeClr val="lt1"/>
              </a:buClr>
              <a:buSzPts val="6800"/>
              <a:buNone/>
              <a:defRPr b="0" sz="6800">
                <a:solidFill>
                  <a:schemeClr val="lt1"/>
                </a:solidFill>
              </a:defRPr>
            </a:lvl5pPr>
            <a:lvl6pPr lvl="5" algn="ctr">
              <a:spcBef>
                <a:spcPts val="0"/>
              </a:spcBef>
              <a:spcAft>
                <a:spcPts val="0"/>
              </a:spcAft>
              <a:buClr>
                <a:schemeClr val="lt1"/>
              </a:buClr>
              <a:buSzPts val="6800"/>
              <a:buNone/>
              <a:defRPr b="0" sz="6800">
                <a:solidFill>
                  <a:schemeClr val="lt1"/>
                </a:solidFill>
              </a:defRPr>
            </a:lvl6pPr>
            <a:lvl7pPr lvl="6" algn="ctr">
              <a:spcBef>
                <a:spcPts val="0"/>
              </a:spcBef>
              <a:spcAft>
                <a:spcPts val="0"/>
              </a:spcAft>
              <a:buClr>
                <a:schemeClr val="lt1"/>
              </a:buClr>
              <a:buSzPts val="6800"/>
              <a:buNone/>
              <a:defRPr b="0" sz="6800">
                <a:solidFill>
                  <a:schemeClr val="lt1"/>
                </a:solidFill>
              </a:defRPr>
            </a:lvl7pPr>
            <a:lvl8pPr lvl="7" algn="ctr">
              <a:spcBef>
                <a:spcPts val="0"/>
              </a:spcBef>
              <a:spcAft>
                <a:spcPts val="0"/>
              </a:spcAft>
              <a:buClr>
                <a:schemeClr val="lt1"/>
              </a:buClr>
              <a:buSzPts val="6800"/>
              <a:buNone/>
              <a:defRPr b="0" sz="6800">
                <a:solidFill>
                  <a:schemeClr val="lt1"/>
                </a:solidFill>
              </a:defRPr>
            </a:lvl8pPr>
            <a:lvl9pPr lvl="8" algn="ctr">
              <a:spcBef>
                <a:spcPts val="0"/>
              </a:spcBef>
              <a:spcAft>
                <a:spcPts val="0"/>
              </a:spcAft>
              <a:buClr>
                <a:schemeClr val="lt1"/>
              </a:buClr>
              <a:buSzPts val="6800"/>
              <a:buNone/>
              <a:defRPr b="0" sz="6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solidFill>
          <a:schemeClr val="accent5"/>
        </a:solidFill>
      </p:bgPr>
    </p:bg>
    <p:spTree>
      <p:nvGrpSpPr>
        <p:cNvPr id="1663" name="Shape 1663"/>
        <p:cNvGrpSpPr/>
        <p:nvPr/>
      </p:nvGrpSpPr>
      <p:grpSpPr>
        <a:xfrm>
          <a:off x="0" y="0"/>
          <a:ext cx="0" cy="0"/>
          <a:chOff x="0" y="0"/>
          <a:chExt cx="0" cy="0"/>
        </a:xfrm>
      </p:grpSpPr>
      <p:grpSp>
        <p:nvGrpSpPr>
          <p:cNvPr id="1664" name="Google Shape;1664;p11"/>
          <p:cNvGrpSpPr/>
          <p:nvPr/>
        </p:nvGrpSpPr>
        <p:grpSpPr>
          <a:xfrm>
            <a:off x="3" y="1362853"/>
            <a:ext cx="830992" cy="1847937"/>
            <a:chOff x="3" y="1439053"/>
            <a:chExt cx="830992" cy="1847937"/>
          </a:xfrm>
        </p:grpSpPr>
        <p:sp>
          <p:nvSpPr>
            <p:cNvPr id="1665" name="Google Shape;1665;p11"/>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6" name="Google Shape;1666;p11"/>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7" name="Google Shape;1667;p11"/>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668" name="Google Shape;1668;p11"/>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669" name="Google Shape;1669;p11"/>
          <p:cNvGrpSpPr/>
          <p:nvPr/>
        </p:nvGrpSpPr>
        <p:grpSpPr>
          <a:xfrm>
            <a:off x="1390437" y="-6"/>
            <a:ext cx="1603317" cy="405444"/>
            <a:chOff x="448987" y="-6"/>
            <a:chExt cx="1603317" cy="405444"/>
          </a:xfrm>
        </p:grpSpPr>
        <p:sp>
          <p:nvSpPr>
            <p:cNvPr id="1670" name="Google Shape;1670;p11"/>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1" name="Google Shape;1671;p11"/>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2" name="Google Shape;1672;p11"/>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3" name="Google Shape;1673;p11"/>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4" name="Google Shape;1674;p11"/>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5" name="Google Shape;1675;p11"/>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6" name="Google Shape;1676;p11"/>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7" name="Google Shape;1677;p11"/>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8" name="Google Shape;1678;p11"/>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79" name="Google Shape;1679;p11"/>
          <p:cNvGrpSpPr/>
          <p:nvPr/>
        </p:nvGrpSpPr>
        <p:grpSpPr>
          <a:xfrm>
            <a:off x="7935832" y="1674515"/>
            <a:ext cx="1207974" cy="1445876"/>
            <a:chOff x="5654182" y="1903115"/>
            <a:chExt cx="1207974" cy="1445876"/>
          </a:xfrm>
        </p:grpSpPr>
        <p:sp>
          <p:nvSpPr>
            <p:cNvPr id="1680" name="Google Shape;1680;p11"/>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1" name="Google Shape;1681;p11"/>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2" name="Google Shape;1682;p11"/>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3" name="Google Shape;1683;p11"/>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4" name="Google Shape;1684;p11"/>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5" name="Google Shape;1685;p11"/>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6" name="Google Shape;1686;p11"/>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7" name="Google Shape;1687;p11"/>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8" name="Google Shape;1688;p11"/>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9" name="Google Shape;1689;p11"/>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0" name="Google Shape;1690;p11"/>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1" name="Google Shape;1691;p11"/>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2" name="Google Shape;1692;p11"/>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3" name="Google Shape;1693;p11"/>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4" name="Google Shape;1694;p11"/>
          <p:cNvGrpSpPr/>
          <p:nvPr/>
        </p:nvGrpSpPr>
        <p:grpSpPr>
          <a:xfrm>
            <a:off x="8106707" y="3508074"/>
            <a:ext cx="1037098" cy="1476031"/>
            <a:chOff x="5825057" y="3508074"/>
            <a:chExt cx="1037098" cy="1476031"/>
          </a:xfrm>
        </p:grpSpPr>
        <p:sp>
          <p:nvSpPr>
            <p:cNvPr id="1695" name="Google Shape;1695;p11"/>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6" name="Google Shape;1696;p11"/>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7" name="Google Shape;1697;p11"/>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98" name="Google Shape;1698;p11"/>
          <p:cNvGrpSpPr/>
          <p:nvPr/>
        </p:nvGrpSpPr>
        <p:grpSpPr>
          <a:xfrm>
            <a:off x="3462913" y="4724358"/>
            <a:ext cx="2218152" cy="422263"/>
            <a:chOff x="2330363" y="4724358"/>
            <a:chExt cx="2218152" cy="422263"/>
          </a:xfrm>
        </p:grpSpPr>
        <p:sp>
          <p:nvSpPr>
            <p:cNvPr id="1699" name="Google Shape;1699;p11"/>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0" name="Google Shape;1700;p11"/>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1" name="Google Shape;1701;p11"/>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2" name="Google Shape;1702;p11"/>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3" name="Google Shape;1703;p11"/>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4" name="Google Shape;1704;p11"/>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5" name="Google Shape;1705;p11"/>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6" name="Google Shape;1706;p11"/>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7" name="Google Shape;1707;p11"/>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8" name="Google Shape;1708;p11"/>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9" name="Google Shape;1709;p11"/>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0" name="Google Shape;1710;p11"/>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1" name="Google Shape;1711;p11"/>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2" name="Google Shape;1712;p11"/>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3" name="Google Shape;1713;p11"/>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4" name="Google Shape;1714;p11"/>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5" name="Google Shape;1715;p11"/>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6" name="Google Shape;1716;p11"/>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7" name="Google Shape;1717;p11"/>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8" name="Google Shape;1718;p11"/>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9" name="Google Shape;1719;p11"/>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0" name="Google Shape;1720;p11"/>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1" name="Google Shape;1721;p11"/>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2" name="Google Shape;1722;p11"/>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3" name="Google Shape;1723;p11"/>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4" name="Google Shape;1724;p11"/>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5" name="Google Shape;1725;p11"/>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6" name="Google Shape;1726;p11"/>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7" name="Google Shape;1727;p11"/>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8" name="Google Shape;1728;p11"/>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9" name="Google Shape;1729;p11"/>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0" name="Google Shape;1730;p11"/>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1" name="Google Shape;1731;p11"/>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2" name="Google Shape;1732;p11"/>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3" name="Google Shape;1733;p11"/>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4" name="Google Shape;1734;p11"/>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5" name="Google Shape;1735;p11"/>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6" name="Google Shape;1736;p11"/>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7" name="Google Shape;1737;p11"/>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8" name="Google Shape;1738;p11"/>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9" name="Google Shape;1739;p11"/>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0" name="Google Shape;1740;p11"/>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1" name="Google Shape;1741;p11"/>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2" name="Google Shape;1742;p11"/>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3" name="Google Shape;1743;p11"/>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4" name="Google Shape;1744;p11"/>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5" name="Google Shape;1745;p11"/>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6" name="Google Shape;1746;p11"/>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7" name="Google Shape;1747;p11"/>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8" name="Google Shape;1748;p11"/>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9" name="Google Shape;1749;p11"/>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0" name="Google Shape;1750;p11"/>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1" name="Google Shape;1751;p11"/>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2" name="Google Shape;1752;p11"/>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3" name="Google Shape;1753;p11"/>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4" name="Google Shape;1754;p11"/>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5" name="Google Shape;1755;p11"/>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6" name="Google Shape;1756;p11"/>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7" name="Google Shape;1757;p11"/>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58" name="Google Shape;1758;p11"/>
          <p:cNvGrpSpPr/>
          <p:nvPr/>
        </p:nvGrpSpPr>
        <p:grpSpPr>
          <a:xfrm>
            <a:off x="669098" y="3632076"/>
            <a:ext cx="366930" cy="1514545"/>
            <a:chOff x="135698" y="3632076"/>
            <a:chExt cx="366930" cy="1514545"/>
          </a:xfrm>
        </p:grpSpPr>
        <p:sp>
          <p:nvSpPr>
            <p:cNvPr id="1759" name="Google Shape;1759;p11"/>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0" name="Google Shape;1760;p11"/>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1" name="Google Shape;1761;p11"/>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2" name="Google Shape;1762;p11"/>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3" name="Google Shape;1763;p11"/>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4" name="Google Shape;1764;p11"/>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5" name="Google Shape;1765;p11"/>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6" name="Google Shape;1766;p11"/>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7" name="Google Shape;1767;p11"/>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8" name="Google Shape;1768;p11"/>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9" name="Google Shape;1769;p11"/>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0" name="Google Shape;1770;p11"/>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1" name="Google Shape;1771;p11"/>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2" name="Google Shape;1772;p11"/>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3" name="Google Shape;1773;p11"/>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74" name="Google Shape;1774;p1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_1">
    <p:bg>
      <p:bgPr>
        <a:solidFill>
          <a:schemeClr val="accent1"/>
        </a:solidFill>
      </p:bgPr>
    </p:bg>
    <p:spTree>
      <p:nvGrpSpPr>
        <p:cNvPr id="1775" name="Shape 1775"/>
        <p:cNvGrpSpPr/>
        <p:nvPr/>
      </p:nvGrpSpPr>
      <p:grpSpPr>
        <a:xfrm>
          <a:off x="0" y="0"/>
          <a:ext cx="0" cy="0"/>
          <a:chOff x="0" y="0"/>
          <a:chExt cx="0" cy="0"/>
        </a:xfrm>
      </p:grpSpPr>
      <p:grpSp>
        <p:nvGrpSpPr>
          <p:cNvPr id="1776" name="Google Shape;1776;p12"/>
          <p:cNvGrpSpPr/>
          <p:nvPr/>
        </p:nvGrpSpPr>
        <p:grpSpPr>
          <a:xfrm>
            <a:off x="3" y="1362853"/>
            <a:ext cx="830992" cy="1847937"/>
            <a:chOff x="3" y="1439053"/>
            <a:chExt cx="830992" cy="1847937"/>
          </a:xfrm>
        </p:grpSpPr>
        <p:sp>
          <p:nvSpPr>
            <p:cNvPr id="1777" name="Google Shape;1777;p12"/>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8" name="Google Shape;1778;p12"/>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9" name="Google Shape;1779;p12"/>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780" name="Google Shape;1780;p12"/>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781" name="Google Shape;1781;p12"/>
          <p:cNvGrpSpPr/>
          <p:nvPr/>
        </p:nvGrpSpPr>
        <p:grpSpPr>
          <a:xfrm>
            <a:off x="1390437" y="-6"/>
            <a:ext cx="1603317" cy="405444"/>
            <a:chOff x="448987" y="-6"/>
            <a:chExt cx="1603317" cy="405444"/>
          </a:xfrm>
        </p:grpSpPr>
        <p:sp>
          <p:nvSpPr>
            <p:cNvPr id="1782" name="Google Shape;1782;p12"/>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3" name="Google Shape;1783;p12"/>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4" name="Google Shape;1784;p12"/>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5" name="Google Shape;1785;p12"/>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6" name="Google Shape;1786;p12"/>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7" name="Google Shape;1787;p12"/>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8" name="Google Shape;1788;p12"/>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9" name="Google Shape;1789;p12"/>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0" name="Google Shape;1790;p12"/>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791" name="Google Shape;1791;p12"/>
          <p:cNvGrpSpPr/>
          <p:nvPr/>
        </p:nvGrpSpPr>
        <p:grpSpPr>
          <a:xfrm>
            <a:off x="7935832" y="1674515"/>
            <a:ext cx="1207974" cy="1445876"/>
            <a:chOff x="5654182" y="1903115"/>
            <a:chExt cx="1207974" cy="1445876"/>
          </a:xfrm>
        </p:grpSpPr>
        <p:sp>
          <p:nvSpPr>
            <p:cNvPr id="1792" name="Google Shape;1792;p12"/>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3" name="Google Shape;1793;p12"/>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4" name="Google Shape;1794;p12"/>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5" name="Google Shape;1795;p12"/>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6" name="Google Shape;1796;p12"/>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7" name="Google Shape;1797;p12"/>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8" name="Google Shape;1798;p12"/>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9" name="Google Shape;1799;p12"/>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0" name="Google Shape;1800;p12"/>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1" name="Google Shape;1801;p12"/>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2" name="Google Shape;1802;p12"/>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3" name="Google Shape;1803;p12"/>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4" name="Google Shape;1804;p12"/>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5" name="Google Shape;1805;p12"/>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06" name="Google Shape;1806;p12"/>
          <p:cNvGrpSpPr/>
          <p:nvPr/>
        </p:nvGrpSpPr>
        <p:grpSpPr>
          <a:xfrm>
            <a:off x="8106707" y="3508074"/>
            <a:ext cx="1037098" cy="1476031"/>
            <a:chOff x="5825057" y="3508074"/>
            <a:chExt cx="1037098" cy="1476031"/>
          </a:xfrm>
        </p:grpSpPr>
        <p:sp>
          <p:nvSpPr>
            <p:cNvPr id="1807" name="Google Shape;1807;p12"/>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8" name="Google Shape;1808;p12"/>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9" name="Google Shape;1809;p12"/>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10" name="Google Shape;1810;p12"/>
          <p:cNvGrpSpPr/>
          <p:nvPr/>
        </p:nvGrpSpPr>
        <p:grpSpPr>
          <a:xfrm>
            <a:off x="3462913" y="4724358"/>
            <a:ext cx="2218152" cy="422263"/>
            <a:chOff x="2330363" y="4724358"/>
            <a:chExt cx="2218152" cy="422263"/>
          </a:xfrm>
        </p:grpSpPr>
        <p:sp>
          <p:nvSpPr>
            <p:cNvPr id="1811" name="Google Shape;1811;p12"/>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2" name="Google Shape;1812;p12"/>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3" name="Google Shape;1813;p12"/>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4" name="Google Shape;1814;p12"/>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5" name="Google Shape;1815;p12"/>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6" name="Google Shape;1816;p12"/>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7" name="Google Shape;1817;p12"/>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8" name="Google Shape;1818;p12"/>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9" name="Google Shape;1819;p12"/>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0" name="Google Shape;1820;p12"/>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1" name="Google Shape;1821;p12"/>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2" name="Google Shape;1822;p12"/>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3" name="Google Shape;1823;p12"/>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4" name="Google Shape;1824;p12"/>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5" name="Google Shape;1825;p12"/>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6" name="Google Shape;1826;p12"/>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7" name="Google Shape;1827;p12"/>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8" name="Google Shape;1828;p12"/>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9" name="Google Shape;1829;p12"/>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0" name="Google Shape;1830;p12"/>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1" name="Google Shape;1831;p12"/>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2" name="Google Shape;1832;p12"/>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3" name="Google Shape;1833;p12"/>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4" name="Google Shape;1834;p12"/>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5" name="Google Shape;1835;p12"/>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6" name="Google Shape;1836;p12"/>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7" name="Google Shape;1837;p12"/>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8" name="Google Shape;1838;p12"/>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9" name="Google Shape;1839;p12"/>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0" name="Google Shape;1840;p12"/>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1" name="Google Shape;1841;p12"/>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2" name="Google Shape;1842;p12"/>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3" name="Google Shape;1843;p12"/>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4" name="Google Shape;1844;p12"/>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5" name="Google Shape;1845;p12"/>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6" name="Google Shape;1846;p12"/>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7" name="Google Shape;1847;p12"/>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8" name="Google Shape;1848;p12"/>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9" name="Google Shape;1849;p12"/>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0" name="Google Shape;1850;p12"/>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1" name="Google Shape;1851;p12"/>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2" name="Google Shape;1852;p12"/>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3" name="Google Shape;1853;p12"/>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4" name="Google Shape;1854;p12"/>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5" name="Google Shape;1855;p12"/>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6" name="Google Shape;1856;p12"/>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7" name="Google Shape;1857;p12"/>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8" name="Google Shape;1858;p12"/>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9" name="Google Shape;1859;p12"/>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0" name="Google Shape;1860;p12"/>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1" name="Google Shape;1861;p12"/>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2" name="Google Shape;1862;p12"/>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3" name="Google Shape;1863;p12"/>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4" name="Google Shape;1864;p12"/>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5" name="Google Shape;1865;p12"/>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6" name="Google Shape;1866;p12"/>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7" name="Google Shape;1867;p12"/>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8" name="Google Shape;1868;p12"/>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9" name="Google Shape;1869;p12"/>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870" name="Google Shape;1870;p12"/>
          <p:cNvGrpSpPr/>
          <p:nvPr/>
        </p:nvGrpSpPr>
        <p:grpSpPr>
          <a:xfrm>
            <a:off x="669098" y="3632076"/>
            <a:ext cx="366930" cy="1514545"/>
            <a:chOff x="135698" y="3632076"/>
            <a:chExt cx="366930" cy="1514545"/>
          </a:xfrm>
        </p:grpSpPr>
        <p:sp>
          <p:nvSpPr>
            <p:cNvPr id="1871" name="Google Shape;1871;p12"/>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2" name="Google Shape;1872;p12"/>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3" name="Google Shape;1873;p12"/>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4" name="Google Shape;1874;p12"/>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5" name="Google Shape;1875;p12"/>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6" name="Google Shape;1876;p12"/>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7" name="Google Shape;1877;p12"/>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8" name="Google Shape;1878;p12"/>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9" name="Google Shape;1879;p12"/>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0" name="Google Shape;1880;p12"/>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1" name="Google Shape;1881;p12"/>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2" name="Google Shape;1882;p12"/>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3" name="Google Shape;1883;p12"/>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4" name="Google Shape;1884;p12"/>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5" name="Google Shape;1885;p12"/>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886" name="Google Shape;1886;p1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5"/>
        </a:solidFill>
      </p:bgPr>
    </p:bg>
    <p:spTree>
      <p:nvGrpSpPr>
        <p:cNvPr id="212" name="Shape 212"/>
        <p:cNvGrpSpPr/>
        <p:nvPr/>
      </p:nvGrpSpPr>
      <p:grpSpPr>
        <a:xfrm>
          <a:off x="0" y="0"/>
          <a:ext cx="0" cy="0"/>
          <a:chOff x="0" y="0"/>
          <a:chExt cx="0" cy="0"/>
        </a:xfrm>
      </p:grpSpPr>
      <p:sp>
        <p:nvSpPr>
          <p:cNvPr id="213" name="Google Shape;213;p3"/>
          <p:cNvSpPr/>
          <p:nvPr/>
        </p:nvSpPr>
        <p:spPr>
          <a:xfrm>
            <a:off x="-41" y="3467769"/>
            <a:ext cx="1054449" cy="1673686"/>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214" name="Google Shape;214;p3"/>
          <p:cNvGrpSpPr/>
          <p:nvPr/>
        </p:nvGrpSpPr>
        <p:grpSpPr>
          <a:xfrm>
            <a:off x="6696046" y="-1"/>
            <a:ext cx="1938143" cy="1277000"/>
            <a:chOff x="4793246" y="-1"/>
            <a:chExt cx="1938143" cy="1277000"/>
          </a:xfrm>
        </p:grpSpPr>
        <p:sp>
          <p:nvSpPr>
            <p:cNvPr id="215" name="Google Shape;215;p3"/>
            <p:cNvSpPr/>
            <p:nvPr/>
          </p:nvSpPr>
          <p:spPr>
            <a:xfrm>
              <a:off x="4793246" y="-1"/>
              <a:ext cx="1938143" cy="1277000"/>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3"/>
            <p:cNvSpPr/>
            <p:nvPr/>
          </p:nvSpPr>
          <p:spPr>
            <a:xfrm>
              <a:off x="6045142" y="860231"/>
              <a:ext cx="107175" cy="100464"/>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3"/>
            <p:cNvSpPr/>
            <p:nvPr/>
          </p:nvSpPr>
          <p:spPr>
            <a:xfrm>
              <a:off x="6071936" y="890355"/>
              <a:ext cx="51947" cy="4021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3"/>
            <p:cNvSpPr/>
            <p:nvPr/>
          </p:nvSpPr>
          <p:spPr>
            <a:xfrm>
              <a:off x="4974041" y="-1"/>
              <a:ext cx="1611747" cy="1119668"/>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19" name="Google Shape;219;p3"/>
          <p:cNvGrpSpPr/>
          <p:nvPr/>
        </p:nvGrpSpPr>
        <p:grpSpPr>
          <a:xfrm>
            <a:off x="7378198" y="3737197"/>
            <a:ext cx="1034366" cy="1228533"/>
            <a:chOff x="5482823" y="3737197"/>
            <a:chExt cx="1034366" cy="1228533"/>
          </a:xfrm>
        </p:grpSpPr>
        <p:sp>
          <p:nvSpPr>
            <p:cNvPr id="220" name="Google Shape;220;p3"/>
            <p:cNvSpPr/>
            <p:nvPr/>
          </p:nvSpPr>
          <p:spPr>
            <a:xfrm>
              <a:off x="5996626" y="3790784"/>
              <a:ext cx="222651" cy="138939"/>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3"/>
            <p:cNvSpPr/>
            <p:nvPr/>
          </p:nvSpPr>
          <p:spPr>
            <a:xfrm>
              <a:off x="5482823" y="3737197"/>
              <a:ext cx="1034366" cy="1228533"/>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3"/>
            <p:cNvSpPr/>
            <p:nvPr/>
          </p:nvSpPr>
          <p:spPr>
            <a:xfrm>
              <a:off x="6189103" y="4557312"/>
              <a:ext cx="148981" cy="220961"/>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3"/>
            <p:cNvSpPr/>
            <p:nvPr/>
          </p:nvSpPr>
          <p:spPr>
            <a:xfrm>
              <a:off x="5571506" y="3882797"/>
              <a:ext cx="659453" cy="175824"/>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3"/>
            <p:cNvSpPr/>
            <p:nvPr/>
          </p:nvSpPr>
          <p:spPr>
            <a:xfrm>
              <a:off x="6379890" y="4691181"/>
              <a:ext cx="31814" cy="16802"/>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3"/>
            <p:cNvSpPr/>
            <p:nvPr/>
          </p:nvSpPr>
          <p:spPr>
            <a:xfrm>
              <a:off x="6378199" y="4674429"/>
              <a:ext cx="23463" cy="15112"/>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3"/>
            <p:cNvSpPr/>
            <p:nvPr/>
          </p:nvSpPr>
          <p:spPr>
            <a:xfrm>
              <a:off x="6327992" y="4632623"/>
              <a:ext cx="120547" cy="10881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3"/>
            <p:cNvSpPr/>
            <p:nvPr/>
          </p:nvSpPr>
          <p:spPr>
            <a:xfrm>
              <a:off x="6229268" y="3896219"/>
              <a:ext cx="71980" cy="234333"/>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3"/>
            <p:cNvSpPr/>
            <p:nvPr/>
          </p:nvSpPr>
          <p:spPr>
            <a:xfrm>
              <a:off x="5559774" y="3927984"/>
              <a:ext cx="333107" cy="88782"/>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3"/>
            <p:cNvSpPr/>
            <p:nvPr/>
          </p:nvSpPr>
          <p:spPr>
            <a:xfrm>
              <a:off x="5650197" y="3956468"/>
              <a:ext cx="562369" cy="262817"/>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3"/>
            <p:cNvSpPr/>
            <p:nvPr/>
          </p:nvSpPr>
          <p:spPr>
            <a:xfrm>
              <a:off x="5568175" y="4056882"/>
              <a:ext cx="61939" cy="241044"/>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3"/>
            <p:cNvSpPr/>
            <p:nvPr/>
          </p:nvSpPr>
          <p:spPr>
            <a:xfrm>
              <a:off x="5625093" y="4127172"/>
              <a:ext cx="664474" cy="175775"/>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3"/>
            <p:cNvSpPr/>
            <p:nvPr/>
          </p:nvSpPr>
          <p:spPr>
            <a:xfrm>
              <a:off x="5804148" y="4471960"/>
              <a:ext cx="30174" cy="48567"/>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3"/>
            <p:cNvSpPr/>
            <p:nvPr/>
          </p:nvSpPr>
          <p:spPr>
            <a:xfrm>
              <a:off x="6302889" y="4356434"/>
              <a:ext cx="15112" cy="11781"/>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3"/>
            <p:cNvSpPr/>
            <p:nvPr/>
          </p:nvSpPr>
          <p:spPr>
            <a:xfrm>
              <a:off x="6329683" y="4455208"/>
              <a:ext cx="30174" cy="55278"/>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3"/>
            <p:cNvSpPr/>
            <p:nvPr/>
          </p:nvSpPr>
          <p:spPr>
            <a:xfrm>
              <a:off x="6287827" y="4418373"/>
              <a:ext cx="117216" cy="113886"/>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3"/>
            <p:cNvSpPr/>
            <p:nvPr/>
          </p:nvSpPr>
          <p:spPr>
            <a:xfrm>
              <a:off x="6130495" y="4349773"/>
              <a:ext cx="125567" cy="10881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3"/>
            <p:cNvSpPr/>
            <p:nvPr/>
          </p:nvSpPr>
          <p:spPr>
            <a:xfrm>
              <a:off x="6013328" y="4376517"/>
              <a:ext cx="125617" cy="115576"/>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3"/>
            <p:cNvSpPr/>
            <p:nvPr/>
          </p:nvSpPr>
          <p:spPr>
            <a:xfrm>
              <a:off x="6311240" y="4351414"/>
              <a:ext cx="25153" cy="61988"/>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3"/>
            <p:cNvSpPr/>
            <p:nvPr/>
          </p:nvSpPr>
          <p:spPr>
            <a:xfrm>
              <a:off x="6080287" y="4512126"/>
              <a:ext cx="31864" cy="55278"/>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3"/>
            <p:cNvSpPr/>
            <p:nvPr/>
          </p:nvSpPr>
          <p:spPr>
            <a:xfrm>
              <a:off x="6035101" y="4478621"/>
              <a:ext cx="125567" cy="11050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3"/>
            <p:cNvSpPr/>
            <p:nvPr/>
          </p:nvSpPr>
          <p:spPr>
            <a:xfrm>
              <a:off x="6341364" y="4378207"/>
              <a:ext cx="11781" cy="13422"/>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3"/>
            <p:cNvSpPr/>
            <p:nvPr/>
          </p:nvSpPr>
          <p:spPr>
            <a:xfrm>
              <a:off x="6205805" y="4490353"/>
              <a:ext cx="28534" cy="16802"/>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3"/>
            <p:cNvSpPr/>
            <p:nvPr/>
          </p:nvSpPr>
          <p:spPr>
            <a:xfrm>
              <a:off x="6304579" y="4530519"/>
              <a:ext cx="120547" cy="10881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3"/>
            <p:cNvSpPr/>
            <p:nvPr/>
          </p:nvSpPr>
          <p:spPr>
            <a:xfrm>
              <a:off x="5787396" y="4540560"/>
              <a:ext cx="128948" cy="107175"/>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3"/>
            <p:cNvSpPr/>
            <p:nvPr/>
          </p:nvSpPr>
          <p:spPr>
            <a:xfrm>
              <a:off x="5772334" y="4428414"/>
              <a:ext cx="115526" cy="115526"/>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3"/>
            <p:cNvSpPr/>
            <p:nvPr/>
          </p:nvSpPr>
          <p:spPr>
            <a:xfrm>
              <a:off x="5867727" y="4679450"/>
              <a:ext cx="23513" cy="48616"/>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3"/>
            <p:cNvSpPr/>
            <p:nvPr/>
          </p:nvSpPr>
          <p:spPr>
            <a:xfrm>
              <a:off x="5819211" y="4644305"/>
              <a:ext cx="123877" cy="115526"/>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3"/>
            <p:cNvSpPr/>
            <p:nvPr/>
          </p:nvSpPr>
          <p:spPr>
            <a:xfrm>
              <a:off x="6252682" y="4322979"/>
              <a:ext cx="128898" cy="115526"/>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3"/>
            <p:cNvSpPr/>
            <p:nvPr/>
          </p:nvSpPr>
          <p:spPr>
            <a:xfrm>
              <a:off x="6063585" y="4589077"/>
              <a:ext cx="112146" cy="11219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3"/>
            <p:cNvSpPr/>
            <p:nvPr/>
          </p:nvSpPr>
          <p:spPr>
            <a:xfrm>
              <a:off x="5837603" y="4572375"/>
              <a:ext cx="33554" cy="46877"/>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3"/>
            <p:cNvSpPr/>
            <p:nvPr/>
          </p:nvSpPr>
          <p:spPr>
            <a:xfrm>
              <a:off x="5916294" y="4512126"/>
              <a:ext cx="118857" cy="10712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3"/>
            <p:cNvSpPr/>
            <p:nvPr/>
          </p:nvSpPr>
          <p:spPr>
            <a:xfrm>
              <a:off x="5932997" y="4433435"/>
              <a:ext cx="30174" cy="58658"/>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3"/>
            <p:cNvSpPr/>
            <p:nvPr/>
          </p:nvSpPr>
          <p:spPr>
            <a:xfrm>
              <a:off x="6244330" y="4645995"/>
              <a:ext cx="55278" cy="45236"/>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3"/>
            <p:cNvSpPr/>
            <p:nvPr/>
          </p:nvSpPr>
          <p:spPr>
            <a:xfrm>
              <a:off x="5896211" y="4405001"/>
              <a:ext cx="110505" cy="11050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3"/>
            <p:cNvSpPr/>
            <p:nvPr/>
          </p:nvSpPr>
          <p:spPr>
            <a:xfrm>
              <a:off x="6105391" y="4620892"/>
              <a:ext cx="30174" cy="48567"/>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3"/>
            <p:cNvSpPr/>
            <p:nvPr/>
          </p:nvSpPr>
          <p:spPr>
            <a:xfrm>
              <a:off x="5961481" y="4545581"/>
              <a:ext cx="28484" cy="43546"/>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3"/>
            <p:cNvSpPr/>
            <p:nvPr/>
          </p:nvSpPr>
          <p:spPr>
            <a:xfrm>
              <a:off x="5712085" y="4771513"/>
              <a:ext cx="132278" cy="118906"/>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3"/>
            <p:cNvSpPr/>
            <p:nvPr/>
          </p:nvSpPr>
          <p:spPr>
            <a:xfrm>
              <a:off x="5979873" y="4640974"/>
              <a:ext cx="48567" cy="43546"/>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3"/>
            <p:cNvSpPr/>
            <p:nvPr/>
          </p:nvSpPr>
          <p:spPr>
            <a:xfrm>
              <a:off x="5829252" y="4748099"/>
              <a:ext cx="132278" cy="105485"/>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3"/>
            <p:cNvSpPr/>
            <p:nvPr/>
          </p:nvSpPr>
          <p:spPr>
            <a:xfrm>
              <a:off x="5676941" y="4572375"/>
              <a:ext cx="115526" cy="97084"/>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3"/>
            <p:cNvSpPr/>
            <p:nvPr/>
          </p:nvSpPr>
          <p:spPr>
            <a:xfrm>
              <a:off x="5760652" y="4811678"/>
              <a:ext cx="38525" cy="48616"/>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3"/>
            <p:cNvSpPr/>
            <p:nvPr/>
          </p:nvSpPr>
          <p:spPr>
            <a:xfrm>
              <a:off x="5690362" y="4667768"/>
              <a:ext cx="123877" cy="113836"/>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3"/>
            <p:cNvSpPr/>
            <p:nvPr/>
          </p:nvSpPr>
          <p:spPr>
            <a:xfrm>
              <a:off x="5891191" y="4783244"/>
              <a:ext cx="28484" cy="46926"/>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3"/>
            <p:cNvSpPr/>
            <p:nvPr/>
          </p:nvSpPr>
          <p:spPr>
            <a:xfrm>
              <a:off x="6142226" y="4756451"/>
              <a:ext cx="11781" cy="10091"/>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3"/>
            <p:cNvSpPr/>
            <p:nvPr/>
          </p:nvSpPr>
          <p:spPr>
            <a:xfrm>
              <a:off x="6083668" y="4687851"/>
              <a:ext cx="117166" cy="10712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3"/>
            <p:cNvSpPr/>
            <p:nvPr/>
          </p:nvSpPr>
          <p:spPr>
            <a:xfrm>
              <a:off x="5966501" y="4714595"/>
              <a:ext cx="127258" cy="110555"/>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3"/>
            <p:cNvSpPr/>
            <p:nvPr/>
          </p:nvSpPr>
          <p:spPr>
            <a:xfrm>
              <a:off x="5948059" y="4619201"/>
              <a:ext cx="112195" cy="11050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3"/>
            <p:cNvSpPr/>
            <p:nvPr/>
          </p:nvSpPr>
          <p:spPr>
            <a:xfrm>
              <a:off x="6003287" y="4741389"/>
              <a:ext cx="51947" cy="58608"/>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3"/>
            <p:cNvSpPr/>
            <p:nvPr/>
          </p:nvSpPr>
          <p:spPr>
            <a:xfrm>
              <a:off x="6235929" y="4237627"/>
              <a:ext cx="125567" cy="83712"/>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3"/>
            <p:cNvSpPr/>
            <p:nvPr/>
          </p:nvSpPr>
          <p:spPr>
            <a:xfrm>
              <a:off x="6162309" y="4450187"/>
              <a:ext cx="122237" cy="115526"/>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3"/>
            <p:cNvSpPr/>
            <p:nvPr/>
          </p:nvSpPr>
          <p:spPr>
            <a:xfrm>
              <a:off x="6113792" y="4267752"/>
              <a:ext cx="120547" cy="78691"/>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3"/>
            <p:cNvSpPr/>
            <p:nvPr/>
          </p:nvSpPr>
          <p:spPr>
            <a:xfrm>
              <a:off x="5658548" y="4369856"/>
              <a:ext cx="174084" cy="87092"/>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3"/>
            <p:cNvSpPr/>
            <p:nvPr/>
          </p:nvSpPr>
          <p:spPr>
            <a:xfrm>
              <a:off x="5986584" y="4289525"/>
              <a:ext cx="135609" cy="100464"/>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3"/>
            <p:cNvSpPr/>
            <p:nvPr/>
          </p:nvSpPr>
          <p:spPr>
            <a:xfrm>
              <a:off x="5645176" y="4466940"/>
              <a:ext cx="120547" cy="103794"/>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3"/>
            <p:cNvSpPr/>
            <p:nvPr/>
          </p:nvSpPr>
          <p:spPr>
            <a:xfrm>
              <a:off x="5866087" y="4324670"/>
              <a:ext cx="122187" cy="93753"/>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76" name="Google Shape;276;p3"/>
          <p:cNvGrpSpPr/>
          <p:nvPr/>
        </p:nvGrpSpPr>
        <p:grpSpPr>
          <a:xfrm>
            <a:off x="8181406" y="1685317"/>
            <a:ext cx="962386" cy="1290422"/>
            <a:chOff x="5892831" y="1685317"/>
            <a:chExt cx="962386" cy="1290422"/>
          </a:xfrm>
        </p:grpSpPr>
        <p:sp>
          <p:nvSpPr>
            <p:cNvPr id="277" name="Google Shape;277;p3"/>
            <p:cNvSpPr/>
            <p:nvPr/>
          </p:nvSpPr>
          <p:spPr>
            <a:xfrm>
              <a:off x="6453510" y="2518805"/>
              <a:ext cx="227672" cy="334797"/>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3"/>
            <p:cNvSpPr/>
            <p:nvPr/>
          </p:nvSpPr>
          <p:spPr>
            <a:xfrm>
              <a:off x="6123833" y="2363163"/>
              <a:ext cx="138939" cy="435161"/>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3"/>
            <p:cNvSpPr/>
            <p:nvPr/>
          </p:nvSpPr>
          <p:spPr>
            <a:xfrm>
              <a:off x="6354786" y="2451845"/>
              <a:ext cx="313024" cy="39504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3"/>
            <p:cNvSpPr/>
            <p:nvPr/>
          </p:nvSpPr>
          <p:spPr>
            <a:xfrm>
              <a:off x="5892831" y="1685317"/>
              <a:ext cx="962386" cy="1166594"/>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3"/>
            <p:cNvSpPr/>
            <p:nvPr/>
          </p:nvSpPr>
          <p:spPr>
            <a:xfrm>
              <a:off x="5968142" y="2078623"/>
              <a:ext cx="50" cy="50"/>
            </a:xfrm>
            <a:custGeom>
              <a:rect b="b" l="l" r="r" t="t"/>
              <a:pathLst>
                <a:path extrusionOk="0" h="1" w="1">
                  <a:moveTo>
                    <a:pt x="1" y="1"/>
                  </a:moveTo>
                  <a:lnTo>
                    <a:pt x="1" y="1"/>
                  </a:lnTo>
                  <a:lnTo>
                    <a:pt x="1" y="1"/>
                  </a:lnTo>
                  <a:lnTo>
                    <a:pt x="1" y="1"/>
                  </a:lnTo>
                  <a:lnTo>
                    <a:pt x="1" y="1"/>
                  </a:lnTo>
                  <a:lnTo>
                    <a:pt x="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3"/>
            <p:cNvSpPr/>
            <p:nvPr/>
          </p:nvSpPr>
          <p:spPr>
            <a:xfrm>
              <a:off x="6460221" y="2456866"/>
              <a:ext cx="394996" cy="518873"/>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3" name="Google Shape;283;p3"/>
          <p:cNvGrpSpPr/>
          <p:nvPr/>
        </p:nvGrpSpPr>
        <p:grpSpPr>
          <a:xfrm>
            <a:off x="155601" y="102054"/>
            <a:ext cx="1395857" cy="1191698"/>
            <a:chOff x="155601" y="102054"/>
            <a:chExt cx="1395857" cy="1191698"/>
          </a:xfrm>
        </p:grpSpPr>
        <p:sp>
          <p:nvSpPr>
            <p:cNvPr id="284" name="Google Shape;284;p3"/>
            <p:cNvSpPr/>
            <p:nvPr/>
          </p:nvSpPr>
          <p:spPr>
            <a:xfrm>
              <a:off x="155601" y="768168"/>
              <a:ext cx="1151532" cy="525584"/>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3"/>
            <p:cNvSpPr/>
            <p:nvPr/>
          </p:nvSpPr>
          <p:spPr>
            <a:xfrm>
              <a:off x="528824" y="133868"/>
              <a:ext cx="425170" cy="400066"/>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3"/>
            <p:cNvSpPr/>
            <p:nvPr/>
          </p:nvSpPr>
          <p:spPr>
            <a:xfrm>
              <a:off x="498700" y="102054"/>
              <a:ext cx="1052758" cy="9942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87" name="Google Shape;287;p3"/>
          <p:cNvGrpSpPr/>
          <p:nvPr/>
        </p:nvGrpSpPr>
        <p:grpSpPr>
          <a:xfrm>
            <a:off x="-41" y="2235955"/>
            <a:ext cx="855310" cy="1044407"/>
            <a:chOff x="-41" y="2235955"/>
            <a:chExt cx="855310" cy="1044407"/>
          </a:xfrm>
        </p:grpSpPr>
        <p:sp>
          <p:nvSpPr>
            <p:cNvPr id="288" name="Google Shape;288;p3"/>
            <p:cNvSpPr/>
            <p:nvPr/>
          </p:nvSpPr>
          <p:spPr>
            <a:xfrm>
              <a:off x="23422" y="2476949"/>
              <a:ext cx="569080" cy="579122"/>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9" name="Google Shape;289;p3"/>
            <p:cNvSpPr/>
            <p:nvPr/>
          </p:nvSpPr>
          <p:spPr>
            <a:xfrm>
              <a:off x="-41" y="2235955"/>
              <a:ext cx="855310" cy="1044407"/>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0" name="Google Shape;290;p3"/>
            <p:cNvSpPr/>
            <p:nvPr/>
          </p:nvSpPr>
          <p:spPr>
            <a:xfrm>
              <a:off x="-41" y="2426742"/>
              <a:ext cx="805103" cy="684556"/>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291" name="Google Shape;291;p3"/>
          <p:cNvGrpSpPr/>
          <p:nvPr/>
        </p:nvGrpSpPr>
        <p:grpSpPr>
          <a:xfrm>
            <a:off x="4899221" y="56867"/>
            <a:ext cx="1032676" cy="866992"/>
            <a:chOff x="3554771" y="56867"/>
            <a:chExt cx="1032676" cy="866992"/>
          </a:xfrm>
        </p:grpSpPr>
        <p:sp>
          <p:nvSpPr>
            <p:cNvPr id="292" name="Google Shape;292;p3"/>
            <p:cNvSpPr/>
            <p:nvPr/>
          </p:nvSpPr>
          <p:spPr>
            <a:xfrm>
              <a:off x="4348093" y="788251"/>
              <a:ext cx="13422" cy="28534"/>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3" name="Google Shape;293;p3"/>
            <p:cNvSpPr/>
            <p:nvPr/>
          </p:nvSpPr>
          <p:spPr>
            <a:xfrm>
              <a:off x="4331341" y="830106"/>
              <a:ext cx="16802" cy="33505"/>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4" name="Google Shape;294;p3"/>
            <p:cNvSpPr/>
            <p:nvPr/>
          </p:nvSpPr>
          <p:spPr>
            <a:xfrm>
              <a:off x="4363155" y="741374"/>
              <a:ext cx="15112" cy="26843"/>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5" name="Google Shape;295;p3"/>
            <p:cNvSpPr/>
            <p:nvPr/>
          </p:nvSpPr>
          <p:spPr>
            <a:xfrm>
              <a:off x="4376527" y="699568"/>
              <a:ext cx="16802" cy="26794"/>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6" name="Google Shape;296;p3"/>
            <p:cNvSpPr/>
            <p:nvPr/>
          </p:nvSpPr>
          <p:spPr>
            <a:xfrm>
              <a:off x="4394920" y="662733"/>
              <a:ext cx="15112" cy="23463"/>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7" name="Google Shape;297;p3"/>
            <p:cNvSpPr/>
            <p:nvPr/>
          </p:nvSpPr>
          <p:spPr>
            <a:xfrm>
              <a:off x="3626751" y="592443"/>
              <a:ext cx="11781" cy="28484"/>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8" name="Google Shape;298;p3"/>
            <p:cNvSpPr/>
            <p:nvPr/>
          </p:nvSpPr>
          <p:spPr>
            <a:xfrm>
              <a:off x="3645144" y="537215"/>
              <a:ext cx="16802" cy="33505"/>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99" name="Google Shape;299;p3"/>
            <p:cNvSpPr/>
            <p:nvPr/>
          </p:nvSpPr>
          <p:spPr>
            <a:xfrm>
              <a:off x="3554771" y="56867"/>
              <a:ext cx="1032676" cy="866992"/>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0" name="Google Shape;300;p3"/>
            <p:cNvSpPr/>
            <p:nvPr/>
          </p:nvSpPr>
          <p:spPr>
            <a:xfrm>
              <a:off x="3661896" y="492029"/>
              <a:ext cx="15112" cy="26843"/>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1" name="Google Shape;301;p3"/>
            <p:cNvSpPr/>
            <p:nvPr/>
          </p:nvSpPr>
          <p:spPr>
            <a:xfrm>
              <a:off x="3606668" y="635939"/>
              <a:ext cx="16802" cy="26843"/>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2" name="Google Shape;302;p3"/>
            <p:cNvSpPr/>
            <p:nvPr/>
          </p:nvSpPr>
          <p:spPr>
            <a:xfrm>
              <a:off x="3799145" y="306262"/>
              <a:ext cx="36835" cy="15112"/>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3" name="Google Shape;303;p3"/>
            <p:cNvSpPr/>
            <p:nvPr/>
          </p:nvSpPr>
          <p:spPr>
            <a:xfrm>
              <a:off x="3857704" y="322965"/>
              <a:ext cx="41906" cy="15112"/>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4" name="Google Shape;304;p3"/>
            <p:cNvSpPr/>
            <p:nvPr/>
          </p:nvSpPr>
          <p:spPr>
            <a:xfrm>
              <a:off x="3683669" y="399966"/>
              <a:ext cx="18442" cy="28534"/>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5" name="Google Shape;305;p3"/>
            <p:cNvSpPr/>
            <p:nvPr/>
          </p:nvSpPr>
          <p:spPr>
            <a:xfrm>
              <a:off x="3676958" y="446842"/>
              <a:ext cx="11781" cy="30174"/>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6" name="Google Shape;306;p3"/>
            <p:cNvSpPr/>
            <p:nvPr/>
          </p:nvSpPr>
          <p:spPr>
            <a:xfrm>
              <a:off x="3697041" y="354779"/>
              <a:ext cx="16802" cy="31864"/>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7" name="Google Shape;307;p3"/>
            <p:cNvSpPr/>
            <p:nvPr/>
          </p:nvSpPr>
          <p:spPr>
            <a:xfrm>
              <a:off x="3752269" y="294531"/>
              <a:ext cx="33505" cy="13422"/>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8" name="Google Shape;308;p3"/>
            <p:cNvSpPr/>
            <p:nvPr/>
          </p:nvSpPr>
          <p:spPr>
            <a:xfrm>
              <a:off x="4423403" y="572360"/>
              <a:ext cx="11781" cy="28484"/>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09" name="Google Shape;309;p3"/>
            <p:cNvSpPr/>
            <p:nvPr/>
          </p:nvSpPr>
          <p:spPr>
            <a:xfrm>
              <a:off x="4455218" y="451863"/>
              <a:ext cx="13422" cy="30174"/>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0" name="Google Shape;310;p3"/>
            <p:cNvSpPr/>
            <p:nvPr/>
          </p:nvSpPr>
          <p:spPr>
            <a:xfrm>
              <a:off x="4470280" y="411697"/>
              <a:ext cx="16752" cy="23463"/>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1" name="Google Shape;311;p3"/>
            <p:cNvSpPr/>
            <p:nvPr/>
          </p:nvSpPr>
          <p:spPr>
            <a:xfrm>
              <a:off x="4425094" y="488698"/>
              <a:ext cx="33505" cy="10091"/>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2" name="Google Shape;312;p3"/>
            <p:cNvSpPr/>
            <p:nvPr/>
          </p:nvSpPr>
          <p:spPr>
            <a:xfrm>
              <a:off x="4344713" y="458574"/>
              <a:ext cx="23513" cy="13422"/>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3" name="Google Shape;313;p3"/>
            <p:cNvSpPr/>
            <p:nvPr/>
          </p:nvSpPr>
          <p:spPr>
            <a:xfrm>
              <a:off x="4381548" y="471946"/>
              <a:ext cx="30174" cy="10091"/>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4" name="Google Shape;314;p3"/>
            <p:cNvSpPr/>
            <p:nvPr/>
          </p:nvSpPr>
          <p:spPr>
            <a:xfrm>
              <a:off x="4486983" y="333006"/>
              <a:ext cx="13471" cy="25153"/>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5" name="Google Shape;315;p3"/>
            <p:cNvSpPr/>
            <p:nvPr/>
          </p:nvSpPr>
          <p:spPr>
            <a:xfrm>
              <a:off x="4408341" y="615856"/>
              <a:ext cx="15112" cy="28534"/>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6" name="Google Shape;316;p3"/>
            <p:cNvSpPr/>
            <p:nvPr/>
          </p:nvSpPr>
          <p:spPr>
            <a:xfrm>
              <a:off x="4294505" y="445152"/>
              <a:ext cx="31864" cy="10091"/>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7" name="Google Shape;317;p3"/>
            <p:cNvSpPr/>
            <p:nvPr/>
          </p:nvSpPr>
          <p:spPr>
            <a:xfrm>
              <a:off x="4478631" y="366511"/>
              <a:ext cx="16802" cy="30174"/>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8" name="Google Shape;318;p3"/>
            <p:cNvSpPr/>
            <p:nvPr/>
          </p:nvSpPr>
          <p:spPr>
            <a:xfrm>
              <a:off x="3958118" y="348068"/>
              <a:ext cx="28484" cy="10091"/>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19" name="Google Shape;319;p3"/>
            <p:cNvSpPr/>
            <p:nvPr/>
          </p:nvSpPr>
          <p:spPr>
            <a:xfrm>
              <a:off x="3747248" y="240993"/>
              <a:ext cx="8401" cy="28484"/>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0" name="Google Shape;320;p3"/>
            <p:cNvSpPr/>
            <p:nvPr/>
          </p:nvSpPr>
          <p:spPr>
            <a:xfrm>
              <a:off x="3912931" y="333006"/>
              <a:ext cx="31864" cy="18492"/>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1" name="Google Shape;321;p3"/>
            <p:cNvSpPr/>
            <p:nvPr/>
          </p:nvSpPr>
          <p:spPr>
            <a:xfrm>
              <a:off x="3753959" y="184075"/>
              <a:ext cx="16752" cy="45236"/>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2" name="Google Shape;322;p3"/>
            <p:cNvSpPr/>
            <p:nvPr/>
          </p:nvSpPr>
          <p:spPr>
            <a:xfrm>
              <a:off x="3999974" y="359800"/>
              <a:ext cx="30174" cy="8401"/>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3" name="Google Shape;323;p3"/>
            <p:cNvSpPr/>
            <p:nvPr/>
          </p:nvSpPr>
          <p:spPr>
            <a:xfrm>
              <a:off x="3770661" y="125517"/>
              <a:ext cx="20133" cy="35195"/>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4" name="Google Shape;324;p3"/>
            <p:cNvSpPr/>
            <p:nvPr/>
          </p:nvSpPr>
          <p:spPr>
            <a:xfrm>
              <a:off x="4043470" y="371532"/>
              <a:ext cx="41906" cy="16752"/>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5" name="Google Shape;325;p3"/>
            <p:cNvSpPr/>
            <p:nvPr/>
          </p:nvSpPr>
          <p:spPr>
            <a:xfrm>
              <a:off x="4190761" y="413387"/>
              <a:ext cx="30174" cy="13422"/>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6" name="Google Shape;326;p3"/>
            <p:cNvSpPr/>
            <p:nvPr/>
          </p:nvSpPr>
          <p:spPr>
            <a:xfrm>
              <a:off x="4230926" y="426759"/>
              <a:ext cx="43546" cy="13422"/>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7" name="Google Shape;327;p3"/>
            <p:cNvSpPr/>
            <p:nvPr/>
          </p:nvSpPr>
          <p:spPr>
            <a:xfrm>
              <a:off x="4143884" y="398276"/>
              <a:ext cx="35195" cy="13471"/>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28" name="Google Shape;328;p3"/>
            <p:cNvSpPr/>
            <p:nvPr/>
          </p:nvSpPr>
          <p:spPr>
            <a:xfrm>
              <a:off x="4097057" y="383213"/>
              <a:ext cx="36835" cy="13471"/>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329" name="Google Shape;329;p3"/>
          <p:cNvGrpSpPr/>
          <p:nvPr/>
        </p:nvGrpSpPr>
        <p:grpSpPr>
          <a:xfrm>
            <a:off x="2245156" y="3236816"/>
            <a:ext cx="3792525" cy="1904639"/>
            <a:chOff x="1112916" y="3236816"/>
            <a:chExt cx="3792525" cy="1904639"/>
          </a:xfrm>
        </p:grpSpPr>
        <p:sp>
          <p:nvSpPr>
            <p:cNvPr id="330" name="Google Shape;330;p3"/>
            <p:cNvSpPr/>
            <p:nvPr/>
          </p:nvSpPr>
          <p:spPr>
            <a:xfrm>
              <a:off x="2108757" y="3363974"/>
              <a:ext cx="2639352" cy="629329"/>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1" name="Google Shape;331;p3"/>
            <p:cNvSpPr/>
            <p:nvPr/>
          </p:nvSpPr>
          <p:spPr>
            <a:xfrm>
              <a:off x="3417522" y="3312127"/>
              <a:ext cx="30174" cy="30174"/>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2" name="Google Shape;332;p3"/>
            <p:cNvSpPr/>
            <p:nvPr/>
          </p:nvSpPr>
          <p:spPr>
            <a:xfrm>
              <a:off x="2599146" y="4053551"/>
              <a:ext cx="1665285" cy="15112"/>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3" name="Google Shape;333;p3"/>
            <p:cNvSpPr/>
            <p:nvPr/>
          </p:nvSpPr>
          <p:spPr>
            <a:xfrm>
              <a:off x="3020885" y="5056053"/>
              <a:ext cx="856951" cy="85402"/>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4" name="Google Shape;334;p3"/>
            <p:cNvSpPr/>
            <p:nvPr/>
          </p:nvSpPr>
          <p:spPr>
            <a:xfrm>
              <a:off x="1456015" y="4207503"/>
              <a:ext cx="649461" cy="933951"/>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5" name="Google Shape;335;p3"/>
            <p:cNvSpPr/>
            <p:nvPr/>
          </p:nvSpPr>
          <p:spPr>
            <a:xfrm>
              <a:off x="1979908" y="3236816"/>
              <a:ext cx="2925533" cy="30174"/>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6" name="Google Shape;336;p3"/>
            <p:cNvSpPr/>
            <p:nvPr/>
          </p:nvSpPr>
          <p:spPr>
            <a:xfrm>
              <a:off x="1410828" y="5004156"/>
              <a:ext cx="257796" cy="137299"/>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7" name="Google Shape;337;p3"/>
            <p:cNvSpPr/>
            <p:nvPr/>
          </p:nvSpPr>
          <p:spPr>
            <a:xfrm>
              <a:off x="3536378" y="4478621"/>
              <a:ext cx="41856" cy="35195"/>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8" name="Google Shape;338;p3"/>
            <p:cNvSpPr/>
            <p:nvPr/>
          </p:nvSpPr>
          <p:spPr>
            <a:xfrm>
              <a:off x="3492832"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9" name="Google Shape;339;p3"/>
            <p:cNvSpPr/>
            <p:nvPr/>
          </p:nvSpPr>
          <p:spPr>
            <a:xfrm>
              <a:off x="3559792"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0" name="Google Shape;340;p3"/>
            <p:cNvSpPr/>
            <p:nvPr/>
          </p:nvSpPr>
          <p:spPr>
            <a:xfrm>
              <a:off x="3499543" y="4756451"/>
              <a:ext cx="38525" cy="33505"/>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1" name="Google Shape;341;p3"/>
            <p:cNvSpPr/>
            <p:nvPr/>
          </p:nvSpPr>
          <p:spPr>
            <a:xfrm>
              <a:off x="3452667"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2" name="Google Shape;342;p3"/>
            <p:cNvSpPr/>
            <p:nvPr/>
          </p:nvSpPr>
          <p:spPr>
            <a:xfrm>
              <a:off x="3566502" y="4614181"/>
              <a:ext cx="28484" cy="4021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3" name="Google Shape;343;p3"/>
            <p:cNvSpPr/>
            <p:nvPr/>
          </p:nvSpPr>
          <p:spPr>
            <a:xfrm>
              <a:off x="3345591"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4" name="Google Shape;344;p3"/>
            <p:cNvSpPr/>
            <p:nvPr/>
          </p:nvSpPr>
          <p:spPr>
            <a:xfrm>
              <a:off x="3350612"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5" name="Google Shape;345;p3"/>
            <p:cNvSpPr/>
            <p:nvPr/>
          </p:nvSpPr>
          <p:spPr>
            <a:xfrm>
              <a:off x="3375715" y="4568994"/>
              <a:ext cx="128898" cy="123927"/>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6" name="Google Shape;346;p3"/>
            <p:cNvSpPr/>
            <p:nvPr/>
          </p:nvSpPr>
          <p:spPr>
            <a:xfrm>
              <a:off x="3429253" y="4620892"/>
              <a:ext cx="40215" cy="3852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7" name="Google Shape;347;p3"/>
            <p:cNvSpPr/>
            <p:nvPr/>
          </p:nvSpPr>
          <p:spPr>
            <a:xfrm>
              <a:off x="3278632" y="4614181"/>
              <a:ext cx="50257" cy="48616"/>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8" name="Google Shape;348;p3"/>
            <p:cNvSpPr/>
            <p:nvPr/>
          </p:nvSpPr>
          <p:spPr>
            <a:xfrm>
              <a:off x="3415881"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9" name="Google Shape;349;p3"/>
            <p:cNvSpPr/>
            <p:nvPr/>
          </p:nvSpPr>
          <p:spPr>
            <a:xfrm>
              <a:off x="3467729" y="4358124"/>
              <a:ext cx="23513" cy="36885"/>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0" name="Google Shape;350;p3"/>
            <p:cNvSpPr/>
            <p:nvPr/>
          </p:nvSpPr>
          <p:spPr>
            <a:xfrm>
              <a:off x="3402459" y="4476981"/>
              <a:ext cx="31864" cy="3683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1" name="Google Shape;351;p3"/>
            <p:cNvSpPr/>
            <p:nvPr/>
          </p:nvSpPr>
          <p:spPr>
            <a:xfrm>
              <a:off x="3325508" y="4358124"/>
              <a:ext cx="28484" cy="36885"/>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2" name="Google Shape;352;p3"/>
            <p:cNvSpPr/>
            <p:nvPr/>
          </p:nvSpPr>
          <p:spPr>
            <a:xfrm>
              <a:off x="3307066" y="4195772"/>
              <a:ext cx="135609" cy="83761"/>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3" name="Google Shape;353;p3"/>
            <p:cNvSpPr/>
            <p:nvPr/>
          </p:nvSpPr>
          <p:spPr>
            <a:xfrm>
              <a:off x="3521316"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4" name="Google Shape;354;p3"/>
            <p:cNvSpPr/>
            <p:nvPr/>
          </p:nvSpPr>
          <p:spPr>
            <a:xfrm>
              <a:off x="3451026" y="4190751"/>
              <a:ext cx="137249" cy="93803"/>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5" name="Google Shape;355;p3"/>
            <p:cNvSpPr/>
            <p:nvPr/>
          </p:nvSpPr>
          <p:spPr>
            <a:xfrm>
              <a:off x="3616710" y="4358124"/>
              <a:ext cx="23463" cy="4021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6" name="Google Shape;356;p3"/>
            <p:cNvSpPr/>
            <p:nvPr/>
          </p:nvSpPr>
          <p:spPr>
            <a:xfrm>
              <a:off x="3686999" y="4476981"/>
              <a:ext cx="11781" cy="35195"/>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7" name="Google Shape;357;p3"/>
            <p:cNvSpPr/>
            <p:nvPr/>
          </p:nvSpPr>
          <p:spPr>
            <a:xfrm>
              <a:off x="3757289" y="4356434"/>
              <a:ext cx="31864" cy="35195"/>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8" name="Google Shape;358;p3"/>
            <p:cNvSpPr/>
            <p:nvPr/>
          </p:nvSpPr>
          <p:spPr>
            <a:xfrm>
              <a:off x="3569833"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9" name="Google Shape;359;p3"/>
            <p:cNvSpPr/>
            <p:nvPr/>
          </p:nvSpPr>
          <p:spPr>
            <a:xfrm>
              <a:off x="3024216" y="4714595"/>
              <a:ext cx="15112" cy="120596"/>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0" name="Google Shape;360;p3"/>
            <p:cNvSpPr/>
            <p:nvPr/>
          </p:nvSpPr>
          <p:spPr>
            <a:xfrm>
              <a:off x="3636792"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1" name="Google Shape;361;p3"/>
            <p:cNvSpPr/>
            <p:nvPr/>
          </p:nvSpPr>
          <p:spPr>
            <a:xfrm>
              <a:off x="3350612" y="4749740"/>
              <a:ext cx="38525" cy="45236"/>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2" name="Google Shape;362;p3"/>
            <p:cNvSpPr/>
            <p:nvPr/>
          </p:nvSpPr>
          <p:spPr>
            <a:xfrm>
              <a:off x="3702062" y="4287835"/>
              <a:ext cx="128898" cy="123877"/>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3" name="Google Shape;363;p3"/>
            <p:cNvSpPr/>
            <p:nvPr/>
          </p:nvSpPr>
          <p:spPr>
            <a:xfrm>
              <a:off x="3310446" y="4707934"/>
              <a:ext cx="125567" cy="135609"/>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4" name="Google Shape;364;p3"/>
            <p:cNvSpPr/>
            <p:nvPr/>
          </p:nvSpPr>
          <p:spPr>
            <a:xfrm>
              <a:off x="3166486" y="4709574"/>
              <a:ext cx="128948" cy="123927"/>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5" name="Google Shape;365;p3"/>
            <p:cNvSpPr/>
            <p:nvPr/>
          </p:nvSpPr>
          <p:spPr>
            <a:xfrm>
              <a:off x="3216693" y="4751430"/>
              <a:ext cx="36885" cy="33505"/>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6" name="Google Shape;366;p3"/>
            <p:cNvSpPr/>
            <p:nvPr/>
          </p:nvSpPr>
          <p:spPr>
            <a:xfrm>
              <a:off x="3745558" y="4851844"/>
              <a:ext cx="138989" cy="16802"/>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7" name="Google Shape;367;p3"/>
            <p:cNvSpPr/>
            <p:nvPr/>
          </p:nvSpPr>
          <p:spPr>
            <a:xfrm>
              <a:off x="4061912" y="4574015"/>
              <a:ext cx="15112" cy="120547"/>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8" name="Google Shape;368;p3"/>
            <p:cNvSpPr/>
            <p:nvPr/>
          </p:nvSpPr>
          <p:spPr>
            <a:xfrm>
              <a:off x="3235136" y="4570684"/>
              <a:ext cx="115526" cy="123877"/>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9" name="Google Shape;369;p3"/>
            <p:cNvSpPr/>
            <p:nvPr/>
          </p:nvSpPr>
          <p:spPr>
            <a:xfrm>
              <a:off x="3988242"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0" name="Google Shape;370;p3"/>
            <p:cNvSpPr/>
            <p:nvPr/>
          </p:nvSpPr>
          <p:spPr>
            <a:xfrm>
              <a:off x="3845972" y="4286144"/>
              <a:ext cx="125567" cy="135659"/>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1" name="Google Shape;371;p3"/>
            <p:cNvSpPr/>
            <p:nvPr/>
          </p:nvSpPr>
          <p:spPr>
            <a:xfrm>
              <a:off x="3064382" y="4433435"/>
              <a:ext cx="15112" cy="120547"/>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2" name="Google Shape;372;p3"/>
            <p:cNvSpPr/>
            <p:nvPr/>
          </p:nvSpPr>
          <p:spPr>
            <a:xfrm>
              <a:off x="3206652"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3" name="Google Shape;373;p3"/>
            <p:cNvSpPr/>
            <p:nvPr/>
          </p:nvSpPr>
          <p:spPr>
            <a:xfrm>
              <a:off x="3089485"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4" name="Google Shape;374;p3"/>
            <p:cNvSpPr/>
            <p:nvPr/>
          </p:nvSpPr>
          <p:spPr>
            <a:xfrm>
              <a:off x="3251838" y="4476981"/>
              <a:ext cx="43596" cy="35195"/>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5" name="Google Shape;375;p3"/>
            <p:cNvSpPr/>
            <p:nvPr/>
          </p:nvSpPr>
          <p:spPr>
            <a:xfrm>
              <a:off x="3034257" y="4711264"/>
              <a:ext cx="113886" cy="123927"/>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6" name="Google Shape;376;p3"/>
            <p:cNvSpPr/>
            <p:nvPr/>
          </p:nvSpPr>
          <p:spPr>
            <a:xfrm>
              <a:off x="3139692" y="4614181"/>
              <a:ext cx="36885" cy="53637"/>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7" name="Google Shape;377;p3"/>
            <p:cNvSpPr/>
            <p:nvPr/>
          </p:nvSpPr>
          <p:spPr>
            <a:xfrm>
              <a:off x="3271921" y="4289525"/>
              <a:ext cx="127258" cy="122187"/>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8" name="Google Shape;378;p3"/>
            <p:cNvSpPr/>
            <p:nvPr/>
          </p:nvSpPr>
          <p:spPr>
            <a:xfrm>
              <a:off x="3072783" y="4754761"/>
              <a:ext cx="33505" cy="31864"/>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9" name="Google Shape;379;p3"/>
            <p:cNvSpPr/>
            <p:nvPr/>
          </p:nvSpPr>
          <p:spPr>
            <a:xfrm>
              <a:off x="3074423"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0" name="Google Shape;380;p3"/>
            <p:cNvSpPr/>
            <p:nvPr/>
          </p:nvSpPr>
          <p:spPr>
            <a:xfrm>
              <a:off x="3116279" y="4475291"/>
              <a:ext cx="28484" cy="43546"/>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1" name="Google Shape;381;p3"/>
            <p:cNvSpPr/>
            <p:nvPr/>
          </p:nvSpPr>
          <p:spPr>
            <a:xfrm>
              <a:off x="3633462" y="4751430"/>
              <a:ext cx="46877" cy="41906"/>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2" name="Google Shape;382;p3"/>
            <p:cNvSpPr/>
            <p:nvPr/>
          </p:nvSpPr>
          <p:spPr>
            <a:xfrm>
              <a:off x="2990761" y="4610850"/>
              <a:ext cx="38525" cy="53587"/>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3" name="Google Shape;383;p3"/>
            <p:cNvSpPr/>
            <p:nvPr/>
          </p:nvSpPr>
          <p:spPr>
            <a:xfrm>
              <a:off x="2736345" y="4711264"/>
              <a:ext cx="127258" cy="122237"/>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4" name="Google Shape;384;p3"/>
            <p:cNvSpPr/>
            <p:nvPr/>
          </p:nvSpPr>
          <p:spPr>
            <a:xfrm>
              <a:off x="3596627"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5" name="Google Shape;385;p3"/>
            <p:cNvSpPr/>
            <p:nvPr/>
          </p:nvSpPr>
          <p:spPr>
            <a:xfrm>
              <a:off x="2948905" y="4567354"/>
              <a:ext cx="125567" cy="135609"/>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6" name="Google Shape;386;p3"/>
            <p:cNvSpPr/>
            <p:nvPr/>
          </p:nvSpPr>
          <p:spPr>
            <a:xfrm>
              <a:off x="2784912" y="4751430"/>
              <a:ext cx="38525" cy="45236"/>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7" name="Google Shape;387;p3"/>
            <p:cNvSpPr/>
            <p:nvPr/>
          </p:nvSpPr>
          <p:spPr>
            <a:xfrm>
              <a:off x="2413380" y="4709574"/>
              <a:ext cx="162353" cy="133968"/>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8" name="Google Shape;388;p3"/>
            <p:cNvSpPr/>
            <p:nvPr/>
          </p:nvSpPr>
          <p:spPr>
            <a:xfrm>
              <a:off x="2415020" y="4568994"/>
              <a:ext cx="232693" cy="130588"/>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9" name="Google Shape;389;p3"/>
            <p:cNvSpPr/>
            <p:nvPr/>
          </p:nvSpPr>
          <p:spPr>
            <a:xfrm>
              <a:off x="2555600" y="4289525"/>
              <a:ext cx="127258" cy="122187"/>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0" name="Google Shape;390;p3"/>
            <p:cNvSpPr/>
            <p:nvPr/>
          </p:nvSpPr>
          <p:spPr>
            <a:xfrm>
              <a:off x="2594125" y="4707934"/>
              <a:ext cx="125567" cy="135609"/>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1" name="Google Shape;391;p3"/>
            <p:cNvSpPr/>
            <p:nvPr/>
          </p:nvSpPr>
          <p:spPr>
            <a:xfrm>
              <a:off x="2696180" y="4851844"/>
              <a:ext cx="127258" cy="142320"/>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2" name="Google Shape;392;p3"/>
            <p:cNvSpPr/>
            <p:nvPr/>
          </p:nvSpPr>
          <p:spPr>
            <a:xfrm>
              <a:off x="3740537" y="4714595"/>
              <a:ext cx="15112" cy="120596"/>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3" name="Google Shape;393;p3"/>
            <p:cNvSpPr/>
            <p:nvPr/>
          </p:nvSpPr>
          <p:spPr>
            <a:xfrm>
              <a:off x="3902890" y="4863576"/>
              <a:ext cx="15112" cy="135609"/>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4" name="Google Shape;394;p3"/>
            <p:cNvSpPr/>
            <p:nvPr/>
          </p:nvSpPr>
          <p:spPr>
            <a:xfrm>
              <a:off x="4113760" y="4942217"/>
              <a:ext cx="23513" cy="35195"/>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5" name="Google Shape;395;p3"/>
            <p:cNvSpPr/>
            <p:nvPr/>
          </p:nvSpPr>
          <p:spPr>
            <a:xfrm>
              <a:off x="4065243" y="4915473"/>
              <a:ext cx="128898" cy="87042"/>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6" name="Google Shape;396;p3"/>
            <p:cNvSpPr/>
            <p:nvPr/>
          </p:nvSpPr>
          <p:spPr>
            <a:xfrm>
              <a:off x="4189070" y="4190751"/>
              <a:ext cx="137299" cy="93803"/>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7" name="Google Shape;397;p3"/>
            <p:cNvSpPr/>
            <p:nvPr/>
          </p:nvSpPr>
          <p:spPr>
            <a:xfrm>
              <a:off x="3712103" y="4615871"/>
              <a:ext cx="41906" cy="45236"/>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8" name="Google Shape;398;p3"/>
            <p:cNvSpPr/>
            <p:nvPr/>
          </p:nvSpPr>
          <p:spPr>
            <a:xfrm>
              <a:off x="4307927" y="3266940"/>
              <a:ext cx="590853" cy="1874514"/>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9" name="Google Shape;399;p3"/>
            <p:cNvSpPr/>
            <p:nvPr/>
          </p:nvSpPr>
          <p:spPr>
            <a:xfrm>
              <a:off x="2634291" y="4426774"/>
              <a:ext cx="125567" cy="135609"/>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0" name="Google Shape;400;p3"/>
            <p:cNvSpPr/>
            <p:nvPr/>
          </p:nvSpPr>
          <p:spPr>
            <a:xfrm>
              <a:off x="3665227" y="4567354"/>
              <a:ext cx="125567" cy="135609"/>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1" name="Google Shape;401;p3"/>
            <p:cNvSpPr/>
            <p:nvPr/>
          </p:nvSpPr>
          <p:spPr>
            <a:xfrm>
              <a:off x="3882807" y="4709574"/>
              <a:ext cx="128898" cy="123927"/>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2" name="Google Shape;402;p3"/>
            <p:cNvSpPr/>
            <p:nvPr/>
          </p:nvSpPr>
          <p:spPr>
            <a:xfrm>
              <a:off x="3926303" y="4734678"/>
              <a:ext cx="33554" cy="33554"/>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3" name="Google Shape;403;p3"/>
            <p:cNvSpPr/>
            <p:nvPr/>
          </p:nvSpPr>
          <p:spPr>
            <a:xfrm>
              <a:off x="2856892" y="4195772"/>
              <a:ext cx="135609" cy="83761"/>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4" name="Google Shape;404;p3"/>
            <p:cNvSpPr/>
            <p:nvPr/>
          </p:nvSpPr>
          <p:spPr>
            <a:xfrm>
              <a:off x="2821747" y="4478621"/>
              <a:ext cx="48567" cy="35195"/>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5" name="Google Shape;405;p3"/>
            <p:cNvSpPr/>
            <p:nvPr/>
          </p:nvSpPr>
          <p:spPr>
            <a:xfrm>
              <a:off x="2776561" y="4430105"/>
              <a:ext cx="127208" cy="122237"/>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6" name="Google Shape;406;p3"/>
            <p:cNvSpPr/>
            <p:nvPr/>
          </p:nvSpPr>
          <p:spPr>
            <a:xfrm>
              <a:off x="2716263" y="4609160"/>
              <a:ext cx="30174" cy="46926"/>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7" name="Google Shape;407;p3"/>
            <p:cNvSpPr/>
            <p:nvPr/>
          </p:nvSpPr>
          <p:spPr>
            <a:xfrm>
              <a:off x="2804995"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8" name="Google Shape;408;p3"/>
            <p:cNvSpPr/>
            <p:nvPr/>
          </p:nvSpPr>
          <p:spPr>
            <a:xfrm>
              <a:off x="2853512" y="4617561"/>
              <a:ext cx="31864" cy="43546"/>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9" name="Google Shape;409;p3"/>
            <p:cNvSpPr/>
            <p:nvPr/>
          </p:nvSpPr>
          <p:spPr>
            <a:xfrm>
              <a:off x="2659394" y="4568994"/>
              <a:ext cx="128898" cy="123927"/>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0" name="Google Shape;410;p3"/>
            <p:cNvSpPr/>
            <p:nvPr/>
          </p:nvSpPr>
          <p:spPr>
            <a:xfrm>
              <a:off x="2927182" y="4754761"/>
              <a:ext cx="40215" cy="38575"/>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1" name="Google Shape;411;p3"/>
            <p:cNvSpPr/>
            <p:nvPr/>
          </p:nvSpPr>
          <p:spPr>
            <a:xfrm>
              <a:off x="2985741" y="4287835"/>
              <a:ext cx="128898" cy="123877"/>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2" name="Google Shape;412;p3"/>
            <p:cNvSpPr/>
            <p:nvPr/>
          </p:nvSpPr>
          <p:spPr>
            <a:xfrm>
              <a:off x="3129651" y="4286144"/>
              <a:ext cx="125617" cy="135659"/>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3" name="Google Shape;413;p3"/>
            <p:cNvSpPr/>
            <p:nvPr/>
          </p:nvSpPr>
          <p:spPr>
            <a:xfrm>
              <a:off x="2880306" y="4709574"/>
              <a:ext cx="128898" cy="123927"/>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4" name="Google Shape;414;p3"/>
            <p:cNvSpPr/>
            <p:nvPr/>
          </p:nvSpPr>
          <p:spPr>
            <a:xfrm>
              <a:off x="2751408" y="4346393"/>
              <a:ext cx="38575" cy="45236"/>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5" name="Google Shape;415;p3"/>
            <p:cNvSpPr/>
            <p:nvPr/>
          </p:nvSpPr>
          <p:spPr>
            <a:xfrm>
              <a:off x="2853512" y="4289525"/>
              <a:ext cx="113886" cy="123877"/>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6" name="Google Shape;416;p3"/>
            <p:cNvSpPr/>
            <p:nvPr/>
          </p:nvSpPr>
          <p:spPr>
            <a:xfrm>
              <a:off x="2893678" y="4346393"/>
              <a:ext cx="36885" cy="53637"/>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7" name="Google Shape;417;p3"/>
            <p:cNvSpPr/>
            <p:nvPr/>
          </p:nvSpPr>
          <p:spPr>
            <a:xfrm>
              <a:off x="2843471" y="429285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8" name="Google Shape;418;p3"/>
            <p:cNvSpPr/>
            <p:nvPr/>
          </p:nvSpPr>
          <p:spPr>
            <a:xfrm>
              <a:off x="2709601" y="4190751"/>
              <a:ext cx="137299" cy="93803"/>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9" name="Google Shape;419;p3"/>
            <p:cNvSpPr/>
            <p:nvPr/>
          </p:nvSpPr>
          <p:spPr>
            <a:xfrm>
              <a:off x="2677787" y="4468580"/>
              <a:ext cx="40215" cy="51947"/>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0" name="Google Shape;420;p3"/>
            <p:cNvSpPr/>
            <p:nvPr/>
          </p:nvSpPr>
          <p:spPr>
            <a:xfrm>
              <a:off x="2979030" y="4476981"/>
              <a:ext cx="28534" cy="8401"/>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1" name="Google Shape;421;p3"/>
            <p:cNvSpPr/>
            <p:nvPr/>
          </p:nvSpPr>
          <p:spPr>
            <a:xfrm>
              <a:off x="2920471" y="4428414"/>
              <a:ext cx="128898" cy="123927"/>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2" name="Google Shape;422;p3"/>
            <p:cNvSpPr/>
            <p:nvPr/>
          </p:nvSpPr>
          <p:spPr>
            <a:xfrm>
              <a:off x="2970678" y="4478621"/>
              <a:ext cx="33505" cy="4021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3" name="Google Shape;423;p3"/>
            <p:cNvSpPr/>
            <p:nvPr/>
          </p:nvSpPr>
          <p:spPr>
            <a:xfrm>
              <a:off x="3029237" y="4349773"/>
              <a:ext cx="40215" cy="45236"/>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4" name="Google Shape;424;p3"/>
            <p:cNvSpPr/>
            <p:nvPr/>
          </p:nvSpPr>
          <p:spPr>
            <a:xfrm>
              <a:off x="3176528" y="4354794"/>
              <a:ext cx="36885" cy="48567"/>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5" name="Google Shape;425;p3"/>
            <p:cNvSpPr/>
            <p:nvPr/>
          </p:nvSpPr>
          <p:spPr>
            <a:xfrm>
              <a:off x="3896179" y="4359815"/>
              <a:ext cx="31864" cy="3683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6" name="Google Shape;426;p3"/>
            <p:cNvSpPr/>
            <p:nvPr/>
          </p:nvSpPr>
          <p:spPr>
            <a:xfrm>
              <a:off x="1973198" y="3258539"/>
              <a:ext cx="2344821" cy="1882915"/>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7" name="Google Shape;427;p3"/>
            <p:cNvSpPr/>
            <p:nvPr/>
          </p:nvSpPr>
          <p:spPr>
            <a:xfrm>
              <a:off x="2021714" y="4870287"/>
              <a:ext cx="13471" cy="18442"/>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8" name="Google Shape;428;p3"/>
            <p:cNvSpPr/>
            <p:nvPr/>
          </p:nvSpPr>
          <p:spPr>
            <a:xfrm>
              <a:off x="1112916" y="4369856"/>
              <a:ext cx="286280" cy="771599"/>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9" name="Google Shape;429;p3"/>
            <p:cNvSpPr/>
            <p:nvPr/>
          </p:nvSpPr>
          <p:spPr>
            <a:xfrm>
              <a:off x="1151442" y="4383228"/>
              <a:ext cx="35195" cy="115526"/>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0" name="Google Shape;430;p3"/>
            <p:cNvSpPr/>
            <p:nvPr/>
          </p:nvSpPr>
          <p:spPr>
            <a:xfrm>
              <a:off x="2031756" y="4922134"/>
              <a:ext cx="31864" cy="102154"/>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1" name="Google Shape;431;p3"/>
            <p:cNvSpPr/>
            <p:nvPr/>
          </p:nvSpPr>
          <p:spPr>
            <a:xfrm>
              <a:off x="4336361" y="4195772"/>
              <a:ext cx="135609" cy="83761"/>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2" name="Google Shape;432;p3"/>
            <p:cNvSpPr/>
            <p:nvPr/>
          </p:nvSpPr>
          <p:spPr>
            <a:xfrm>
              <a:off x="2413380" y="4286144"/>
              <a:ext cx="125567" cy="135659"/>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3" name="Google Shape;433;p3"/>
            <p:cNvSpPr/>
            <p:nvPr/>
          </p:nvSpPr>
          <p:spPr>
            <a:xfrm>
              <a:off x="4132202"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4" name="Google Shape;434;p3"/>
            <p:cNvSpPr/>
            <p:nvPr/>
          </p:nvSpPr>
          <p:spPr>
            <a:xfrm>
              <a:off x="4041829" y="4192441"/>
              <a:ext cx="127208" cy="88732"/>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5" name="Google Shape;435;p3"/>
            <p:cNvSpPr/>
            <p:nvPr/>
          </p:nvSpPr>
          <p:spPr>
            <a:xfrm>
              <a:off x="4209153" y="4430105"/>
              <a:ext cx="127258" cy="122237"/>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6" name="Google Shape;436;p3"/>
            <p:cNvSpPr/>
            <p:nvPr/>
          </p:nvSpPr>
          <p:spPr>
            <a:xfrm>
              <a:off x="4237637" y="4570684"/>
              <a:ext cx="125567" cy="122237"/>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7" name="Google Shape;437;p3"/>
            <p:cNvSpPr/>
            <p:nvPr/>
          </p:nvSpPr>
          <p:spPr>
            <a:xfrm>
              <a:off x="3896179" y="4195772"/>
              <a:ext cx="132278" cy="80381"/>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8" name="Google Shape;438;p3"/>
            <p:cNvSpPr/>
            <p:nvPr/>
          </p:nvSpPr>
          <p:spPr>
            <a:xfrm>
              <a:off x="2699560" y="4287835"/>
              <a:ext cx="128898" cy="123877"/>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9" name="Google Shape;439;p3"/>
            <p:cNvSpPr/>
            <p:nvPr/>
          </p:nvSpPr>
          <p:spPr>
            <a:xfrm>
              <a:off x="3005823" y="4195772"/>
              <a:ext cx="137299" cy="80381"/>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0" name="Google Shape;440;p3"/>
            <p:cNvSpPr/>
            <p:nvPr/>
          </p:nvSpPr>
          <p:spPr>
            <a:xfrm>
              <a:off x="4092037" y="4568994"/>
              <a:ext cx="128898" cy="123927"/>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1" name="Google Shape;441;p3"/>
            <p:cNvSpPr/>
            <p:nvPr/>
          </p:nvSpPr>
          <p:spPr>
            <a:xfrm>
              <a:off x="3608358" y="4192441"/>
              <a:ext cx="127208" cy="88732"/>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2" name="Google Shape;442;p3"/>
            <p:cNvSpPr/>
            <p:nvPr/>
          </p:nvSpPr>
          <p:spPr>
            <a:xfrm>
              <a:off x="3154755" y="4195772"/>
              <a:ext cx="137299" cy="80381"/>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3" name="Google Shape;443;p3"/>
            <p:cNvSpPr/>
            <p:nvPr/>
          </p:nvSpPr>
          <p:spPr>
            <a:xfrm>
              <a:off x="2562311" y="4192441"/>
              <a:ext cx="127258" cy="88732"/>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4" name="Google Shape;444;p3"/>
            <p:cNvSpPr/>
            <p:nvPr/>
          </p:nvSpPr>
          <p:spPr>
            <a:xfrm>
              <a:off x="3748938" y="4195772"/>
              <a:ext cx="133919" cy="80381"/>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5" name="Google Shape;445;p3"/>
            <p:cNvSpPr/>
            <p:nvPr/>
          </p:nvSpPr>
          <p:spPr>
            <a:xfrm>
              <a:off x="3790744" y="4430105"/>
              <a:ext cx="113886" cy="123877"/>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6" name="Google Shape;446;p3"/>
            <p:cNvSpPr/>
            <p:nvPr/>
          </p:nvSpPr>
          <p:spPr>
            <a:xfrm>
              <a:off x="3822559" y="4476981"/>
              <a:ext cx="38525" cy="4021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7" name="Google Shape;447;p3"/>
            <p:cNvSpPr/>
            <p:nvPr/>
          </p:nvSpPr>
          <p:spPr>
            <a:xfrm>
              <a:off x="3750579" y="4711264"/>
              <a:ext cx="113886" cy="123927"/>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8" name="Google Shape;448;p3"/>
            <p:cNvSpPr/>
            <p:nvPr/>
          </p:nvSpPr>
          <p:spPr>
            <a:xfrm>
              <a:off x="3859394" y="4615871"/>
              <a:ext cx="36835" cy="43546"/>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9" name="Google Shape;449;p3"/>
            <p:cNvSpPr/>
            <p:nvPr/>
          </p:nvSpPr>
          <p:spPr>
            <a:xfrm>
              <a:off x="3780703" y="4433435"/>
              <a:ext cx="15112" cy="120547"/>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0" name="Google Shape;450;p3"/>
            <p:cNvSpPr/>
            <p:nvPr/>
          </p:nvSpPr>
          <p:spPr>
            <a:xfrm>
              <a:off x="3805806" y="4568994"/>
              <a:ext cx="128948" cy="123927"/>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1" name="Google Shape;451;p3"/>
            <p:cNvSpPr/>
            <p:nvPr/>
          </p:nvSpPr>
          <p:spPr>
            <a:xfrm>
              <a:off x="4066933" y="4426774"/>
              <a:ext cx="125567" cy="135609"/>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2" name="Google Shape;452;p3"/>
            <p:cNvSpPr/>
            <p:nvPr/>
          </p:nvSpPr>
          <p:spPr>
            <a:xfrm>
              <a:off x="3951407" y="4570684"/>
              <a:ext cx="115576" cy="123877"/>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3" name="Google Shape;453;p3"/>
            <p:cNvSpPr/>
            <p:nvPr/>
          </p:nvSpPr>
          <p:spPr>
            <a:xfrm>
              <a:off x="3961448" y="4473601"/>
              <a:ext cx="45236" cy="36885"/>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4" name="Google Shape;454;p3"/>
            <p:cNvSpPr/>
            <p:nvPr/>
          </p:nvSpPr>
          <p:spPr>
            <a:xfrm>
              <a:off x="3922973" y="4428414"/>
              <a:ext cx="128948" cy="123927"/>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5" name="Google Shape;455;p3"/>
            <p:cNvSpPr/>
            <p:nvPr/>
          </p:nvSpPr>
          <p:spPr>
            <a:xfrm>
              <a:off x="4247679" y="4873617"/>
              <a:ext cx="45236" cy="30174"/>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6" name="Google Shape;456;p3"/>
            <p:cNvSpPr/>
            <p:nvPr/>
          </p:nvSpPr>
          <p:spPr>
            <a:xfrm>
              <a:off x="4386568" y="4353104"/>
              <a:ext cx="56968" cy="4021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7" name="Google Shape;457;p3"/>
            <p:cNvSpPr/>
            <p:nvPr/>
          </p:nvSpPr>
          <p:spPr>
            <a:xfrm>
              <a:off x="4165657" y="4704553"/>
              <a:ext cx="309693" cy="138989"/>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8" name="Google Shape;458;p3"/>
            <p:cNvSpPr/>
            <p:nvPr/>
          </p:nvSpPr>
          <p:spPr>
            <a:xfrm>
              <a:off x="3779062" y="4736368"/>
              <a:ext cx="45236" cy="26843"/>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9" name="Google Shape;459;p3"/>
            <p:cNvSpPr/>
            <p:nvPr/>
          </p:nvSpPr>
          <p:spPr>
            <a:xfrm>
              <a:off x="4348093" y="4920494"/>
              <a:ext cx="127258" cy="82021"/>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0" name="Google Shape;460;p3"/>
            <p:cNvSpPr/>
            <p:nvPr/>
          </p:nvSpPr>
          <p:spPr>
            <a:xfrm>
              <a:off x="4204133" y="4851844"/>
              <a:ext cx="123927" cy="149031"/>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1" name="Google Shape;461;p3"/>
            <p:cNvSpPr/>
            <p:nvPr/>
          </p:nvSpPr>
          <p:spPr>
            <a:xfrm>
              <a:off x="4344713" y="4932176"/>
              <a:ext cx="8451" cy="70340"/>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2" name="Google Shape;462;p3"/>
            <p:cNvSpPr/>
            <p:nvPr/>
          </p:nvSpPr>
          <p:spPr>
            <a:xfrm>
              <a:off x="4394920" y="4942217"/>
              <a:ext cx="28534" cy="38575"/>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3" name="Google Shape;463;p3"/>
            <p:cNvSpPr/>
            <p:nvPr/>
          </p:nvSpPr>
          <p:spPr>
            <a:xfrm>
              <a:off x="4399940" y="4500394"/>
              <a:ext cx="55327" cy="45236"/>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4" name="Google Shape;464;p3"/>
            <p:cNvSpPr/>
            <p:nvPr/>
          </p:nvSpPr>
          <p:spPr>
            <a:xfrm>
              <a:off x="4269402" y="4289525"/>
              <a:ext cx="202568" cy="125567"/>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5" name="Google Shape;465;p3"/>
            <p:cNvSpPr/>
            <p:nvPr/>
          </p:nvSpPr>
          <p:spPr>
            <a:xfrm>
              <a:off x="4348093" y="4430105"/>
              <a:ext cx="132278" cy="262817"/>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6" name="Google Shape;466;p3"/>
            <p:cNvSpPr/>
            <p:nvPr/>
          </p:nvSpPr>
          <p:spPr>
            <a:xfrm>
              <a:off x="4252699" y="4947238"/>
              <a:ext cx="41856" cy="25153"/>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7" name="Google Shape;467;p3"/>
            <p:cNvSpPr/>
            <p:nvPr/>
          </p:nvSpPr>
          <p:spPr>
            <a:xfrm>
              <a:off x="2443504" y="4492043"/>
              <a:ext cx="56918" cy="46877"/>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8" name="Google Shape;468;p3"/>
            <p:cNvSpPr/>
            <p:nvPr/>
          </p:nvSpPr>
          <p:spPr>
            <a:xfrm>
              <a:off x="4026767" y="4707934"/>
              <a:ext cx="125567" cy="135609"/>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9" name="Google Shape;469;p3"/>
            <p:cNvSpPr/>
            <p:nvPr/>
          </p:nvSpPr>
          <p:spPr>
            <a:xfrm>
              <a:off x="2553959" y="4848514"/>
              <a:ext cx="125567" cy="155692"/>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0" name="Google Shape;470;p3"/>
            <p:cNvSpPr/>
            <p:nvPr/>
          </p:nvSpPr>
          <p:spPr>
            <a:xfrm>
              <a:off x="2409999" y="4426774"/>
              <a:ext cx="205899" cy="130588"/>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1" name="Google Shape;471;p3"/>
            <p:cNvSpPr/>
            <p:nvPr/>
          </p:nvSpPr>
          <p:spPr>
            <a:xfrm>
              <a:off x="2416710" y="4195772"/>
              <a:ext cx="132278" cy="80381"/>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2" name="Google Shape;472;p3"/>
            <p:cNvSpPr/>
            <p:nvPr/>
          </p:nvSpPr>
          <p:spPr>
            <a:xfrm>
              <a:off x="2409999" y="4850204"/>
              <a:ext cx="128948" cy="14396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3" name="Google Shape;473;p3"/>
            <p:cNvSpPr/>
            <p:nvPr/>
          </p:nvSpPr>
          <p:spPr>
            <a:xfrm>
              <a:off x="3735516" y="4850204"/>
              <a:ext cx="160712" cy="14396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4" name="Google Shape;474;p3"/>
            <p:cNvSpPr/>
            <p:nvPr/>
          </p:nvSpPr>
          <p:spPr>
            <a:xfrm>
              <a:off x="3912931" y="4850204"/>
              <a:ext cx="130588" cy="150671"/>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5" name="Google Shape;475;p3"/>
            <p:cNvSpPr/>
            <p:nvPr/>
          </p:nvSpPr>
          <p:spPr>
            <a:xfrm>
              <a:off x="3022576" y="4850204"/>
              <a:ext cx="697928" cy="155692"/>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6" name="Google Shape;476;p3"/>
            <p:cNvSpPr/>
            <p:nvPr/>
          </p:nvSpPr>
          <p:spPr>
            <a:xfrm>
              <a:off x="2843471" y="4845183"/>
              <a:ext cx="169113" cy="157332"/>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477" name="Google Shape;477;p3"/>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5200"/>
              <a:buNone/>
              <a:defRPr b="0" sz="5200">
                <a:solidFill>
                  <a:schemeClr val="lt1"/>
                </a:solidFill>
              </a:defRPr>
            </a:lvl1pPr>
            <a:lvl2pPr lvl="1" rtl="0" algn="ctr">
              <a:spcBef>
                <a:spcPts val="0"/>
              </a:spcBef>
              <a:spcAft>
                <a:spcPts val="0"/>
              </a:spcAft>
              <a:buClr>
                <a:schemeClr val="lt1"/>
              </a:buClr>
              <a:buSzPts val="5200"/>
              <a:buNone/>
              <a:defRPr b="0" sz="5200">
                <a:solidFill>
                  <a:schemeClr val="lt1"/>
                </a:solidFill>
              </a:defRPr>
            </a:lvl2pPr>
            <a:lvl3pPr lvl="2" rtl="0" algn="ctr">
              <a:spcBef>
                <a:spcPts val="0"/>
              </a:spcBef>
              <a:spcAft>
                <a:spcPts val="0"/>
              </a:spcAft>
              <a:buClr>
                <a:schemeClr val="lt1"/>
              </a:buClr>
              <a:buSzPts val="5200"/>
              <a:buNone/>
              <a:defRPr b="0" sz="5200">
                <a:solidFill>
                  <a:schemeClr val="lt1"/>
                </a:solidFill>
              </a:defRPr>
            </a:lvl3pPr>
            <a:lvl4pPr lvl="3" rtl="0" algn="ctr">
              <a:spcBef>
                <a:spcPts val="0"/>
              </a:spcBef>
              <a:spcAft>
                <a:spcPts val="0"/>
              </a:spcAft>
              <a:buClr>
                <a:schemeClr val="lt1"/>
              </a:buClr>
              <a:buSzPts val="5200"/>
              <a:buNone/>
              <a:defRPr b="0" sz="5200">
                <a:solidFill>
                  <a:schemeClr val="lt1"/>
                </a:solidFill>
              </a:defRPr>
            </a:lvl4pPr>
            <a:lvl5pPr lvl="4" rtl="0" algn="ctr">
              <a:spcBef>
                <a:spcPts val="0"/>
              </a:spcBef>
              <a:spcAft>
                <a:spcPts val="0"/>
              </a:spcAft>
              <a:buClr>
                <a:schemeClr val="lt1"/>
              </a:buClr>
              <a:buSzPts val="5200"/>
              <a:buNone/>
              <a:defRPr b="0" sz="5200">
                <a:solidFill>
                  <a:schemeClr val="lt1"/>
                </a:solidFill>
              </a:defRPr>
            </a:lvl5pPr>
            <a:lvl6pPr lvl="5" rtl="0" algn="ctr">
              <a:spcBef>
                <a:spcPts val="0"/>
              </a:spcBef>
              <a:spcAft>
                <a:spcPts val="0"/>
              </a:spcAft>
              <a:buClr>
                <a:schemeClr val="lt1"/>
              </a:buClr>
              <a:buSzPts val="5200"/>
              <a:buNone/>
              <a:defRPr b="0" sz="5200">
                <a:solidFill>
                  <a:schemeClr val="lt1"/>
                </a:solidFill>
              </a:defRPr>
            </a:lvl6pPr>
            <a:lvl7pPr lvl="6" rtl="0" algn="ctr">
              <a:spcBef>
                <a:spcPts val="0"/>
              </a:spcBef>
              <a:spcAft>
                <a:spcPts val="0"/>
              </a:spcAft>
              <a:buClr>
                <a:schemeClr val="lt1"/>
              </a:buClr>
              <a:buSzPts val="5200"/>
              <a:buNone/>
              <a:defRPr b="0" sz="5200">
                <a:solidFill>
                  <a:schemeClr val="lt1"/>
                </a:solidFill>
              </a:defRPr>
            </a:lvl7pPr>
            <a:lvl8pPr lvl="7" rtl="0" algn="ctr">
              <a:spcBef>
                <a:spcPts val="0"/>
              </a:spcBef>
              <a:spcAft>
                <a:spcPts val="0"/>
              </a:spcAft>
              <a:buClr>
                <a:schemeClr val="lt1"/>
              </a:buClr>
              <a:buSzPts val="5200"/>
              <a:buNone/>
              <a:defRPr b="0" sz="5200">
                <a:solidFill>
                  <a:schemeClr val="lt1"/>
                </a:solidFill>
              </a:defRPr>
            </a:lvl8pPr>
            <a:lvl9pPr lvl="8" rtl="0" algn="ctr">
              <a:spcBef>
                <a:spcPts val="0"/>
              </a:spcBef>
              <a:spcAft>
                <a:spcPts val="0"/>
              </a:spcAft>
              <a:buClr>
                <a:schemeClr val="lt1"/>
              </a:buClr>
              <a:buSzPts val="5200"/>
              <a:buNone/>
              <a:defRPr b="0" sz="5200">
                <a:solidFill>
                  <a:schemeClr val="lt1"/>
                </a:solidFill>
              </a:defRPr>
            </a:lvl9pPr>
          </a:lstStyle>
          <a:p/>
        </p:txBody>
      </p:sp>
      <p:sp>
        <p:nvSpPr>
          <p:cNvPr id="478" name="Google Shape;478;p3"/>
          <p:cNvSpPr txBox="1"/>
          <p:nvPr>
            <p:ph idx="1" type="subTitle"/>
          </p:nvPr>
        </p:nvSpPr>
        <p:spPr>
          <a:xfrm>
            <a:off x="1557875" y="2497163"/>
            <a:ext cx="6028200" cy="795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lvl1pPr>
            <a:lvl2pPr lvl="1" rtl="0" algn="ctr">
              <a:spcBef>
                <a:spcPts val="0"/>
              </a:spcBef>
              <a:spcAft>
                <a:spcPts val="0"/>
              </a:spcAft>
              <a:buClr>
                <a:schemeClr val="dk1"/>
              </a:buClr>
              <a:buSzPts val="1600"/>
              <a:buNone/>
              <a:defRPr sz="1600"/>
            </a:lvl2pPr>
            <a:lvl3pPr lvl="2" rtl="0" algn="ctr">
              <a:spcBef>
                <a:spcPts val="0"/>
              </a:spcBef>
              <a:spcAft>
                <a:spcPts val="0"/>
              </a:spcAft>
              <a:buClr>
                <a:schemeClr val="dk1"/>
              </a:buClr>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479" name="Google Shape;479;p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80" name="Shape 480"/>
        <p:cNvGrpSpPr/>
        <p:nvPr/>
      </p:nvGrpSpPr>
      <p:grpSpPr>
        <a:xfrm>
          <a:off x="0" y="0"/>
          <a:ext cx="0" cy="0"/>
          <a:chOff x="0" y="0"/>
          <a:chExt cx="0" cy="0"/>
        </a:xfrm>
      </p:grpSpPr>
      <p:sp>
        <p:nvSpPr>
          <p:cNvPr id="481" name="Google Shape;481;p4"/>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SzPts val="2000"/>
              <a:buChar char="✖"/>
              <a:defRPr i="1" sz="2000">
                <a:solidFill>
                  <a:schemeClr val="accent1"/>
                </a:solidFill>
              </a:defRPr>
            </a:lvl1pPr>
            <a:lvl2pPr indent="-355600" lvl="1" marL="914400" rtl="0" algn="ctr">
              <a:spcBef>
                <a:spcPts val="0"/>
              </a:spcBef>
              <a:spcAft>
                <a:spcPts val="0"/>
              </a:spcAft>
              <a:buSzPts val="2000"/>
              <a:buChar char="○"/>
              <a:defRPr i="1" sz="2000">
                <a:solidFill>
                  <a:schemeClr val="accent1"/>
                </a:solidFill>
              </a:defRPr>
            </a:lvl2pPr>
            <a:lvl3pPr indent="-355600" lvl="2" marL="1371600" rtl="0" algn="ctr">
              <a:spcBef>
                <a:spcPts val="0"/>
              </a:spcBef>
              <a:spcAft>
                <a:spcPts val="0"/>
              </a:spcAft>
              <a:buSzPts val="2000"/>
              <a:buChar char="■"/>
              <a:defRPr i="1" sz="2000">
                <a:solidFill>
                  <a:schemeClr val="accent1"/>
                </a:solidFill>
              </a:defRPr>
            </a:lvl3pPr>
            <a:lvl4pPr indent="-355600" lvl="3" marL="1828800" rtl="0" algn="ctr">
              <a:spcBef>
                <a:spcPts val="0"/>
              </a:spcBef>
              <a:spcAft>
                <a:spcPts val="0"/>
              </a:spcAft>
              <a:buClr>
                <a:schemeClr val="accent1"/>
              </a:buClr>
              <a:buSzPts val="2000"/>
              <a:buChar char="●"/>
              <a:defRPr i="1" sz="2000">
                <a:solidFill>
                  <a:schemeClr val="accent1"/>
                </a:solidFill>
              </a:defRPr>
            </a:lvl4pPr>
            <a:lvl5pPr indent="-355600" lvl="4" marL="2286000" rtl="0" algn="ctr">
              <a:spcBef>
                <a:spcPts val="0"/>
              </a:spcBef>
              <a:spcAft>
                <a:spcPts val="0"/>
              </a:spcAft>
              <a:buClr>
                <a:schemeClr val="accent1"/>
              </a:buClr>
              <a:buSzPts val="2000"/>
              <a:buChar char="○"/>
              <a:defRPr i="1" sz="2000">
                <a:solidFill>
                  <a:schemeClr val="accent1"/>
                </a:solidFill>
              </a:defRPr>
            </a:lvl5pPr>
            <a:lvl6pPr indent="-355600" lvl="5" marL="2743200" rtl="0" algn="ctr">
              <a:spcBef>
                <a:spcPts val="0"/>
              </a:spcBef>
              <a:spcAft>
                <a:spcPts val="0"/>
              </a:spcAft>
              <a:buClr>
                <a:schemeClr val="accent1"/>
              </a:buClr>
              <a:buSzPts val="2000"/>
              <a:buChar char="■"/>
              <a:defRPr i="1" sz="2000">
                <a:solidFill>
                  <a:schemeClr val="accent1"/>
                </a:solidFill>
              </a:defRPr>
            </a:lvl6pPr>
            <a:lvl7pPr indent="-355600" lvl="6" marL="3200400" rtl="0" algn="ctr">
              <a:spcBef>
                <a:spcPts val="0"/>
              </a:spcBef>
              <a:spcAft>
                <a:spcPts val="0"/>
              </a:spcAft>
              <a:buClr>
                <a:schemeClr val="accent1"/>
              </a:buClr>
              <a:buSzPts val="2000"/>
              <a:buChar char="●"/>
              <a:defRPr i="1" sz="2000">
                <a:solidFill>
                  <a:schemeClr val="accent1"/>
                </a:solidFill>
              </a:defRPr>
            </a:lvl7pPr>
            <a:lvl8pPr indent="-355600" lvl="7" marL="3657600" rtl="0" algn="ctr">
              <a:spcBef>
                <a:spcPts val="0"/>
              </a:spcBef>
              <a:spcAft>
                <a:spcPts val="0"/>
              </a:spcAft>
              <a:buClr>
                <a:schemeClr val="accent1"/>
              </a:buClr>
              <a:buSzPts val="2000"/>
              <a:buChar char="○"/>
              <a:defRPr i="1" sz="2000">
                <a:solidFill>
                  <a:schemeClr val="accent1"/>
                </a:solidFill>
              </a:defRPr>
            </a:lvl8pPr>
            <a:lvl9pPr indent="-355600" lvl="8" marL="4114800" algn="ctr">
              <a:spcBef>
                <a:spcPts val="0"/>
              </a:spcBef>
              <a:spcAft>
                <a:spcPts val="0"/>
              </a:spcAft>
              <a:buClr>
                <a:schemeClr val="accent1"/>
              </a:buClr>
              <a:buSzPts val="2000"/>
              <a:buChar char="■"/>
              <a:defRPr i="1" sz="2000">
                <a:solidFill>
                  <a:schemeClr val="accent1"/>
                </a:solidFill>
              </a:defRPr>
            </a:lvl9pPr>
          </a:lstStyle>
          <a:p/>
        </p:txBody>
      </p:sp>
      <p:sp>
        <p:nvSpPr>
          <p:cNvPr id="482" name="Google Shape;482;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solidFill>
                  <a:srgbClr val="F55D4B"/>
                </a:solidFill>
              </a:defRPr>
            </a:lvl1pPr>
            <a:lvl2pPr lvl="1">
              <a:buNone/>
              <a:defRPr>
                <a:solidFill>
                  <a:srgbClr val="F55D4B"/>
                </a:solidFill>
              </a:defRPr>
            </a:lvl2pPr>
            <a:lvl3pPr lvl="2">
              <a:buNone/>
              <a:defRPr>
                <a:solidFill>
                  <a:srgbClr val="F55D4B"/>
                </a:solidFill>
              </a:defRPr>
            </a:lvl3pPr>
            <a:lvl4pPr lvl="3">
              <a:buNone/>
              <a:defRPr>
                <a:solidFill>
                  <a:srgbClr val="F55D4B"/>
                </a:solidFill>
              </a:defRPr>
            </a:lvl4pPr>
            <a:lvl5pPr lvl="4">
              <a:buNone/>
              <a:defRPr>
                <a:solidFill>
                  <a:srgbClr val="F55D4B"/>
                </a:solidFill>
              </a:defRPr>
            </a:lvl5pPr>
            <a:lvl6pPr lvl="5">
              <a:buNone/>
              <a:defRPr>
                <a:solidFill>
                  <a:srgbClr val="F55D4B"/>
                </a:solidFill>
              </a:defRPr>
            </a:lvl6pPr>
            <a:lvl7pPr lvl="6">
              <a:buNone/>
              <a:defRPr>
                <a:solidFill>
                  <a:srgbClr val="F55D4B"/>
                </a:solidFill>
              </a:defRPr>
            </a:lvl7pPr>
            <a:lvl8pPr lvl="7">
              <a:buNone/>
              <a:defRPr>
                <a:solidFill>
                  <a:srgbClr val="F55D4B"/>
                </a:solidFill>
              </a:defRPr>
            </a:lvl8pPr>
            <a:lvl9pPr lvl="8">
              <a:buNone/>
              <a:defRPr>
                <a:solidFill>
                  <a:srgbClr val="F55D4B"/>
                </a:solidFill>
              </a:defRPr>
            </a:lvl9pPr>
          </a:lstStyle>
          <a:p>
            <a:pPr indent="0" lvl="0" marL="0" rtl="0" algn="r">
              <a:spcBef>
                <a:spcPts val="0"/>
              </a:spcBef>
              <a:spcAft>
                <a:spcPts val="0"/>
              </a:spcAft>
              <a:buNone/>
            </a:pPr>
            <a:fld id="{00000000-1234-1234-1234-123412341234}" type="slidenum">
              <a:rPr lang="en"/>
              <a:t>‹#›</a:t>
            </a:fld>
            <a:endParaRPr/>
          </a:p>
        </p:txBody>
      </p:sp>
      <p:grpSp>
        <p:nvGrpSpPr>
          <p:cNvPr id="483" name="Google Shape;483;p4"/>
          <p:cNvGrpSpPr/>
          <p:nvPr/>
        </p:nvGrpSpPr>
        <p:grpSpPr>
          <a:xfrm>
            <a:off x="1907265" y="-6002"/>
            <a:ext cx="5329471" cy="1572280"/>
            <a:chOff x="1045264" y="-6007"/>
            <a:chExt cx="7118300" cy="2100014"/>
          </a:xfrm>
        </p:grpSpPr>
        <p:sp>
          <p:nvSpPr>
            <p:cNvPr id="484" name="Google Shape;484;p4"/>
            <p:cNvSpPr/>
            <p:nvPr/>
          </p:nvSpPr>
          <p:spPr>
            <a:xfrm>
              <a:off x="1803411" y="-6007"/>
              <a:ext cx="5944150" cy="724669"/>
            </a:xfrm>
            <a:custGeom>
              <a:rect b="b" l="l" r="r" t="t"/>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5" name="Google Shape;485;p4"/>
            <p:cNvSpPr/>
            <p:nvPr/>
          </p:nvSpPr>
          <p:spPr>
            <a:xfrm>
              <a:off x="1045264" y="-6007"/>
              <a:ext cx="7118300" cy="2100014"/>
            </a:xfrm>
            <a:custGeom>
              <a:rect b="b" l="l" r="r" t="t"/>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6" name="Google Shape;486;p4"/>
            <p:cNvSpPr/>
            <p:nvPr/>
          </p:nvSpPr>
          <p:spPr>
            <a:xfrm>
              <a:off x="1324836" y="-6007"/>
              <a:ext cx="487541" cy="711252"/>
            </a:xfrm>
            <a:custGeom>
              <a:rect b="b" l="l" r="r" t="t"/>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487" name="Google Shape;487;p4"/>
          <p:cNvGrpSpPr/>
          <p:nvPr/>
        </p:nvGrpSpPr>
        <p:grpSpPr>
          <a:xfrm>
            <a:off x="-7999" y="2430147"/>
            <a:ext cx="1642550" cy="1505293"/>
            <a:chOff x="-7997" y="3247832"/>
            <a:chExt cx="2193869" cy="2010543"/>
          </a:xfrm>
        </p:grpSpPr>
        <p:sp>
          <p:nvSpPr>
            <p:cNvPr id="488" name="Google Shape;488;p4"/>
            <p:cNvSpPr/>
            <p:nvPr/>
          </p:nvSpPr>
          <p:spPr>
            <a:xfrm>
              <a:off x="-7997" y="4475586"/>
              <a:ext cx="315374" cy="89538"/>
            </a:xfrm>
            <a:custGeom>
              <a:rect b="b" l="l" r="r" t="t"/>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9" name="Google Shape;489;p4"/>
            <p:cNvSpPr/>
            <p:nvPr/>
          </p:nvSpPr>
          <p:spPr>
            <a:xfrm>
              <a:off x="-7997" y="4374956"/>
              <a:ext cx="310857" cy="96246"/>
            </a:xfrm>
            <a:custGeom>
              <a:rect b="b" l="l" r="r" t="t"/>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0" name="Google Shape;490;p4"/>
            <p:cNvSpPr/>
            <p:nvPr/>
          </p:nvSpPr>
          <p:spPr>
            <a:xfrm>
              <a:off x="-7997" y="4187113"/>
              <a:ext cx="257188" cy="62703"/>
            </a:xfrm>
            <a:custGeom>
              <a:rect b="b" l="l" r="r" t="t"/>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1" name="Google Shape;491;p4"/>
            <p:cNvSpPr/>
            <p:nvPr/>
          </p:nvSpPr>
          <p:spPr>
            <a:xfrm>
              <a:off x="-7997" y="4238524"/>
              <a:ext cx="261705" cy="85087"/>
            </a:xfrm>
            <a:custGeom>
              <a:rect b="b" l="l" r="r" t="t"/>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2" name="Google Shape;492;p4"/>
            <p:cNvSpPr/>
            <p:nvPr/>
          </p:nvSpPr>
          <p:spPr>
            <a:xfrm>
              <a:off x="-7997" y="4634336"/>
              <a:ext cx="373494" cy="98505"/>
            </a:xfrm>
            <a:custGeom>
              <a:rect b="b" l="l" r="r" t="t"/>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3" name="Google Shape;493;p4"/>
            <p:cNvSpPr/>
            <p:nvPr/>
          </p:nvSpPr>
          <p:spPr>
            <a:xfrm>
              <a:off x="-7997" y="4558348"/>
              <a:ext cx="225903" cy="69345"/>
            </a:xfrm>
            <a:custGeom>
              <a:rect b="b" l="l" r="r" t="t"/>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4" name="Google Shape;494;p4"/>
            <p:cNvSpPr/>
            <p:nvPr/>
          </p:nvSpPr>
          <p:spPr>
            <a:xfrm>
              <a:off x="-7997" y="4685813"/>
              <a:ext cx="382461" cy="93988"/>
            </a:xfrm>
            <a:custGeom>
              <a:rect b="b" l="l" r="r" t="t"/>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5" name="Google Shape;495;p4"/>
            <p:cNvSpPr/>
            <p:nvPr/>
          </p:nvSpPr>
          <p:spPr>
            <a:xfrm>
              <a:off x="1658012" y="4408499"/>
              <a:ext cx="382461" cy="335500"/>
            </a:xfrm>
            <a:custGeom>
              <a:rect b="b" l="l" r="r" t="t"/>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6" name="Google Shape;496;p4"/>
            <p:cNvSpPr/>
            <p:nvPr/>
          </p:nvSpPr>
          <p:spPr>
            <a:xfrm>
              <a:off x="-7997" y="4735032"/>
              <a:ext cx="375752" cy="102888"/>
            </a:xfrm>
            <a:custGeom>
              <a:rect b="b" l="l" r="r" t="t"/>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7" name="Google Shape;497;p4"/>
            <p:cNvSpPr/>
            <p:nvPr/>
          </p:nvSpPr>
          <p:spPr>
            <a:xfrm>
              <a:off x="-7997" y="3985853"/>
              <a:ext cx="216936" cy="73862"/>
            </a:xfrm>
            <a:custGeom>
              <a:rect b="b" l="l" r="r" t="t"/>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8" name="Google Shape;498;p4"/>
            <p:cNvSpPr/>
            <p:nvPr/>
          </p:nvSpPr>
          <p:spPr>
            <a:xfrm>
              <a:off x="-7997" y="4424175"/>
              <a:ext cx="324275" cy="93988"/>
            </a:xfrm>
            <a:custGeom>
              <a:rect b="b" l="l" r="r" t="t"/>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9" name="Google Shape;499;p4"/>
            <p:cNvSpPr/>
            <p:nvPr/>
          </p:nvSpPr>
          <p:spPr>
            <a:xfrm>
              <a:off x="-7997" y="4030555"/>
              <a:ext cx="216936" cy="67153"/>
            </a:xfrm>
            <a:custGeom>
              <a:rect b="b" l="l" r="r" t="t"/>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0" name="Google Shape;500;p4"/>
            <p:cNvSpPr/>
            <p:nvPr/>
          </p:nvSpPr>
          <p:spPr>
            <a:xfrm>
              <a:off x="-7997" y="4126735"/>
              <a:ext cx="239320" cy="73862"/>
            </a:xfrm>
            <a:custGeom>
              <a:rect b="b" l="l" r="r" t="t"/>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1" name="Google Shape;501;p4"/>
            <p:cNvSpPr/>
            <p:nvPr/>
          </p:nvSpPr>
          <p:spPr>
            <a:xfrm>
              <a:off x="-7997" y="4310127"/>
              <a:ext cx="143140" cy="53736"/>
            </a:xfrm>
            <a:custGeom>
              <a:rect b="b" l="l" r="r" t="t"/>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2" name="Google Shape;502;p4"/>
            <p:cNvSpPr/>
            <p:nvPr/>
          </p:nvSpPr>
          <p:spPr>
            <a:xfrm>
              <a:off x="-7997" y="4075257"/>
              <a:ext cx="248287" cy="91796"/>
            </a:xfrm>
            <a:custGeom>
              <a:rect b="b" l="l" r="r" t="t"/>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3" name="Google Shape;503;p4"/>
            <p:cNvSpPr/>
            <p:nvPr/>
          </p:nvSpPr>
          <p:spPr>
            <a:xfrm>
              <a:off x="381106" y="3464768"/>
              <a:ext cx="715702" cy="201327"/>
            </a:xfrm>
            <a:custGeom>
              <a:rect b="b" l="l" r="r" t="t"/>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4" name="Google Shape;504;p4"/>
            <p:cNvSpPr/>
            <p:nvPr/>
          </p:nvSpPr>
          <p:spPr>
            <a:xfrm>
              <a:off x="1067649" y="4327995"/>
              <a:ext cx="51477" cy="26901"/>
            </a:xfrm>
            <a:custGeom>
              <a:rect b="b" l="l" r="r" t="t"/>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5" name="Google Shape;505;p4"/>
            <p:cNvSpPr/>
            <p:nvPr/>
          </p:nvSpPr>
          <p:spPr>
            <a:xfrm>
              <a:off x="2042664" y="4482294"/>
              <a:ext cx="64895" cy="24643"/>
            </a:xfrm>
            <a:custGeom>
              <a:rect b="b" l="l" r="r" t="t"/>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6" name="Google Shape;506;p4"/>
            <p:cNvSpPr/>
            <p:nvPr/>
          </p:nvSpPr>
          <p:spPr>
            <a:xfrm>
              <a:off x="-7997" y="3247832"/>
              <a:ext cx="2193869" cy="2010543"/>
            </a:xfrm>
            <a:custGeom>
              <a:rect b="b" l="l" r="r" t="t"/>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7" name="Google Shape;507;p4"/>
            <p:cNvSpPr/>
            <p:nvPr/>
          </p:nvSpPr>
          <p:spPr>
            <a:xfrm>
              <a:off x="-7997" y="4793152"/>
              <a:ext cx="360076" cy="109664"/>
            </a:xfrm>
            <a:custGeom>
              <a:rect b="b" l="l" r="r" t="t"/>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08" name="Google Shape;508;p4"/>
          <p:cNvGrpSpPr/>
          <p:nvPr/>
        </p:nvGrpSpPr>
        <p:grpSpPr>
          <a:xfrm>
            <a:off x="8420990" y="2153894"/>
            <a:ext cx="515755" cy="910864"/>
            <a:chOff x="8443004" y="2878855"/>
            <a:chExt cx="688868" cy="1216595"/>
          </a:xfrm>
        </p:grpSpPr>
        <p:sp>
          <p:nvSpPr>
            <p:cNvPr id="509" name="Google Shape;509;p4"/>
            <p:cNvSpPr/>
            <p:nvPr/>
          </p:nvSpPr>
          <p:spPr>
            <a:xfrm>
              <a:off x="8758311" y="2981744"/>
              <a:ext cx="26901" cy="33610"/>
            </a:xfrm>
            <a:custGeom>
              <a:rect b="b" l="l" r="r" t="t"/>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0" name="Google Shape;510;p4"/>
            <p:cNvSpPr/>
            <p:nvPr/>
          </p:nvSpPr>
          <p:spPr>
            <a:xfrm>
              <a:off x="8682257" y="3929925"/>
              <a:ext cx="102955" cy="118564"/>
            </a:xfrm>
            <a:custGeom>
              <a:rect b="b" l="l" r="r" t="t"/>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1" name="Google Shape;511;p4"/>
            <p:cNvSpPr/>
            <p:nvPr/>
          </p:nvSpPr>
          <p:spPr>
            <a:xfrm>
              <a:off x="8805272" y="2999611"/>
              <a:ext cx="107405" cy="26901"/>
            </a:xfrm>
            <a:custGeom>
              <a:rect b="b" l="l" r="r" t="t"/>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2" name="Google Shape;512;p4"/>
            <p:cNvSpPr/>
            <p:nvPr/>
          </p:nvSpPr>
          <p:spPr>
            <a:xfrm>
              <a:off x="8443004" y="2878855"/>
              <a:ext cx="688868" cy="1216595"/>
            </a:xfrm>
            <a:custGeom>
              <a:rect b="b" l="l" r="r" t="t"/>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3" name="Google Shape;513;p4"/>
            <p:cNvSpPr/>
            <p:nvPr/>
          </p:nvSpPr>
          <p:spPr>
            <a:xfrm>
              <a:off x="8498931" y="3035413"/>
              <a:ext cx="583721" cy="914704"/>
            </a:xfrm>
            <a:custGeom>
              <a:rect b="b" l="l" r="r" t="t"/>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4" name="Google Shape;514;p4"/>
            <p:cNvSpPr/>
            <p:nvPr/>
          </p:nvSpPr>
          <p:spPr>
            <a:xfrm>
              <a:off x="8845524" y="2961618"/>
              <a:ext cx="20192" cy="20192"/>
            </a:xfrm>
            <a:custGeom>
              <a:rect b="b" l="l" r="r" t="t"/>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15" name="Google Shape;515;p4"/>
          <p:cNvGrpSpPr/>
          <p:nvPr/>
        </p:nvGrpSpPr>
        <p:grpSpPr>
          <a:xfrm>
            <a:off x="7117967" y="3590460"/>
            <a:ext cx="2026022" cy="1547117"/>
            <a:chOff x="6445945" y="4797602"/>
            <a:chExt cx="2706053" cy="2066404"/>
          </a:xfrm>
        </p:grpSpPr>
        <p:sp>
          <p:nvSpPr>
            <p:cNvPr id="516" name="Google Shape;516;p4"/>
            <p:cNvSpPr/>
            <p:nvPr/>
          </p:nvSpPr>
          <p:spPr>
            <a:xfrm>
              <a:off x="6700941" y="5054790"/>
              <a:ext cx="111855" cy="1511843"/>
            </a:xfrm>
            <a:custGeom>
              <a:rect b="b" l="l" r="r" t="t"/>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7" name="Google Shape;517;p4"/>
            <p:cNvSpPr/>
            <p:nvPr/>
          </p:nvSpPr>
          <p:spPr>
            <a:xfrm>
              <a:off x="6457170" y="4802119"/>
              <a:ext cx="333242" cy="1894170"/>
            </a:xfrm>
            <a:custGeom>
              <a:rect b="b" l="l" r="r" t="t"/>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8" name="Google Shape;518;p4"/>
            <p:cNvSpPr/>
            <p:nvPr/>
          </p:nvSpPr>
          <p:spPr>
            <a:xfrm>
              <a:off x="8109762" y="4967577"/>
              <a:ext cx="60511" cy="60444"/>
            </a:xfrm>
            <a:custGeom>
              <a:rect b="b" l="l" r="r" t="t"/>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9" name="Google Shape;519;p4"/>
            <p:cNvSpPr/>
            <p:nvPr/>
          </p:nvSpPr>
          <p:spPr>
            <a:xfrm>
              <a:off x="6797054" y="5021247"/>
              <a:ext cx="2354943" cy="156624"/>
            </a:xfrm>
            <a:custGeom>
              <a:rect b="b" l="l" r="r" t="t"/>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0" name="Google Shape;520;p4"/>
            <p:cNvSpPr/>
            <p:nvPr/>
          </p:nvSpPr>
          <p:spPr>
            <a:xfrm>
              <a:off x="6785895" y="4797602"/>
              <a:ext cx="2366102" cy="170042"/>
            </a:xfrm>
            <a:custGeom>
              <a:rect b="b" l="l" r="r" t="t"/>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1" name="Google Shape;521;p4"/>
            <p:cNvSpPr/>
            <p:nvPr/>
          </p:nvSpPr>
          <p:spPr>
            <a:xfrm>
              <a:off x="8024808" y="4983253"/>
              <a:ext cx="31351" cy="31351"/>
            </a:xfrm>
            <a:custGeom>
              <a:rect b="b" l="l" r="r" t="t"/>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2" name="Google Shape;522;p4"/>
            <p:cNvSpPr/>
            <p:nvPr/>
          </p:nvSpPr>
          <p:spPr>
            <a:xfrm>
              <a:off x="8239485" y="6776727"/>
              <a:ext cx="93988" cy="67153"/>
            </a:xfrm>
            <a:custGeom>
              <a:rect b="b" l="l" r="r" t="t"/>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3" name="Google Shape;523;p4"/>
            <p:cNvSpPr/>
            <p:nvPr/>
          </p:nvSpPr>
          <p:spPr>
            <a:xfrm>
              <a:off x="7863799" y="6727574"/>
              <a:ext cx="290798" cy="96180"/>
            </a:xfrm>
            <a:custGeom>
              <a:rect b="b" l="l" r="r" t="t"/>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4" name="Google Shape;524;p4"/>
            <p:cNvSpPr/>
            <p:nvPr/>
          </p:nvSpPr>
          <p:spPr>
            <a:xfrm>
              <a:off x="6705391" y="6564308"/>
              <a:ext cx="2446606" cy="190168"/>
            </a:xfrm>
            <a:custGeom>
              <a:rect b="b" l="l" r="r" t="t"/>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5" name="Google Shape;525;p4"/>
            <p:cNvSpPr/>
            <p:nvPr/>
          </p:nvSpPr>
          <p:spPr>
            <a:xfrm>
              <a:off x="7671506" y="6765568"/>
              <a:ext cx="85021" cy="22451"/>
            </a:xfrm>
            <a:custGeom>
              <a:rect b="b" l="l" r="r" t="t"/>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6" name="Google Shape;526;p4"/>
            <p:cNvSpPr/>
            <p:nvPr/>
          </p:nvSpPr>
          <p:spPr>
            <a:xfrm>
              <a:off x="7678215" y="6696223"/>
              <a:ext cx="87279" cy="20192"/>
            </a:xfrm>
            <a:custGeom>
              <a:rect b="b" l="l" r="r" t="t"/>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7" name="Google Shape;527;p4"/>
            <p:cNvSpPr/>
            <p:nvPr/>
          </p:nvSpPr>
          <p:spPr>
            <a:xfrm>
              <a:off x="7687116" y="6729766"/>
              <a:ext cx="91796" cy="29159"/>
            </a:xfrm>
            <a:custGeom>
              <a:rect b="b" l="l" r="r" t="t"/>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8" name="Google Shape;528;p4"/>
            <p:cNvSpPr/>
            <p:nvPr/>
          </p:nvSpPr>
          <p:spPr>
            <a:xfrm>
              <a:off x="6445945" y="6685064"/>
              <a:ext cx="1552095" cy="178942"/>
            </a:xfrm>
            <a:custGeom>
              <a:rect b="b" l="l" r="r" t="t"/>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29" name="Google Shape;529;p4"/>
          <p:cNvGrpSpPr/>
          <p:nvPr/>
        </p:nvGrpSpPr>
        <p:grpSpPr>
          <a:xfrm>
            <a:off x="226381" y="790954"/>
            <a:ext cx="1165385" cy="815431"/>
            <a:chOff x="305052" y="1261999"/>
            <a:chExt cx="1556545" cy="1089130"/>
          </a:xfrm>
        </p:grpSpPr>
        <p:sp>
          <p:nvSpPr>
            <p:cNvPr id="530" name="Google Shape;530;p4"/>
            <p:cNvSpPr/>
            <p:nvPr/>
          </p:nvSpPr>
          <p:spPr>
            <a:xfrm>
              <a:off x="1342704" y="2046980"/>
              <a:ext cx="118564" cy="107405"/>
            </a:xfrm>
            <a:custGeom>
              <a:rect b="b" l="l" r="r" t="t"/>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1" name="Google Shape;531;p4"/>
            <p:cNvSpPr/>
            <p:nvPr/>
          </p:nvSpPr>
          <p:spPr>
            <a:xfrm>
              <a:off x="1409791" y="2120775"/>
              <a:ext cx="35868" cy="35802"/>
            </a:xfrm>
            <a:custGeom>
              <a:rect b="b" l="l" r="r" t="t"/>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2" name="Google Shape;532;p4"/>
            <p:cNvSpPr/>
            <p:nvPr/>
          </p:nvSpPr>
          <p:spPr>
            <a:xfrm>
              <a:off x="792593" y="1261999"/>
              <a:ext cx="619523" cy="565853"/>
            </a:xfrm>
            <a:custGeom>
              <a:rect b="b" l="l" r="r" t="t"/>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3" name="Google Shape;533;p4"/>
            <p:cNvSpPr/>
            <p:nvPr/>
          </p:nvSpPr>
          <p:spPr>
            <a:xfrm>
              <a:off x="969210" y="1727156"/>
              <a:ext cx="210294" cy="53736"/>
            </a:xfrm>
            <a:custGeom>
              <a:rect b="b" l="l" r="r" t="t"/>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4" name="Google Shape;534;p4"/>
            <p:cNvSpPr/>
            <p:nvPr/>
          </p:nvSpPr>
          <p:spPr>
            <a:xfrm>
              <a:off x="1798894" y="1999953"/>
              <a:ext cx="62703" cy="134306"/>
            </a:xfrm>
            <a:custGeom>
              <a:rect b="b" l="l" r="r" t="t"/>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5" name="Google Shape;535;p4"/>
            <p:cNvSpPr/>
            <p:nvPr/>
          </p:nvSpPr>
          <p:spPr>
            <a:xfrm>
              <a:off x="1197372" y="1776375"/>
              <a:ext cx="73862" cy="31351"/>
            </a:xfrm>
            <a:custGeom>
              <a:rect b="b" l="l" r="r" t="t"/>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6" name="Google Shape;536;p4"/>
            <p:cNvSpPr/>
            <p:nvPr/>
          </p:nvSpPr>
          <p:spPr>
            <a:xfrm>
              <a:off x="799302" y="1767408"/>
              <a:ext cx="64895" cy="33610"/>
            </a:xfrm>
            <a:custGeom>
              <a:rect b="b" l="l" r="r" t="t"/>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7" name="Google Shape;537;p4"/>
            <p:cNvSpPr/>
            <p:nvPr/>
          </p:nvSpPr>
          <p:spPr>
            <a:xfrm>
              <a:off x="1322578" y="1836753"/>
              <a:ext cx="143207" cy="51477"/>
            </a:xfrm>
            <a:custGeom>
              <a:rect b="b" l="l" r="r" t="t"/>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8" name="Google Shape;538;p4"/>
            <p:cNvSpPr/>
            <p:nvPr/>
          </p:nvSpPr>
          <p:spPr>
            <a:xfrm>
              <a:off x="1684846" y="2181153"/>
              <a:ext cx="66" cy="66"/>
            </a:xfrm>
            <a:custGeom>
              <a:rect b="b" l="l" r="r" t="t"/>
              <a:pathLst>
                <a:path extrusionOk="0" h="1" w="1">
                  <a:moveTo>
                    <a:pt x="1" y="0"/>
                  </a:moveTo>
                  <a:lnTo>
                    <a:pt x="1" y="0"/>
                  </a:lnTo>
                  <a:lnTo>
                    <a:pt x="1" y="0"/>
                  </a:lnTo>
                  <a:lnTo>
                    <a:pt x="1" y="0"/>
                  </a:lnTo>
                  <a:lnTo>
                    <a:pt x="1" y="0"/>
                  </a:lnTo>
                  <a:lnTo>
                    <a:pt x="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9" name="Google Shape;539;p4"/>
            <p:cNvSpPr/>
            <p:nvPr/>
          </p:nvSpPr>
          <p:spPr>
            <a:xfrm>
              <a:off x="1660270" y="2158769"/>
              <a:ext cx="26901" cy="26901"/>
            </a:xfrm>
            <a:custGeom>
              <a:rect b="b" l="l" r="r" t="t"/>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0" name="Google Shape;540;p4"/>
            <p:cNvSpPr/>
            <p:nvPr/>
          </p:nvSpPr>
          <p:spPr>
            <a:xfrm>
              <a:off x="750083" y="1865779"/>
              <a:ext cx="304215" cy="250546"/>
            </a:xfrm>
            <a:custGeom>
              <a:rect b="b" l="l" r="r" t="t"/>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1" name="Google Shape;541;p4"/>
            <p:cNvSpPr/>
            <p:nvPr/>
          </p:nvSpPr>
          <p:spPr>
            <a:xfrm>
              <a:off x="1635694" y="2129676"/>
              <a:ext cx="89471" cy="100697"/>
            </a:xfrm>
            <a:custGeom>
              <a:rect b="b" l="l" r="r" t="t"/>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2" name="Google Shape;542;p4"/>
            <p:cNvSpPr/>
            <p:nvPr/>
          </p:nvSpPr>
          <p:spPr>
            <a:xfrm>
              <a:off x="870839" y="1984344"/>
              <a:ext cx="38060" cy="35802"/>
            </a:xfrm>
            <a:custGeom>
              <a:rect b="b" l="l" r="r" t="t"/>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3" name="Google Shape;543;p4"/>
            <p:cNvSpPr/>
            <p:nvPr/>
          </p:nvSpPr>
          <p:spPr>
            <a:xfrm>
              <a:off x="369880" y="1765149"/>
              <a:ext cx="266221" cy="257254"/>
            </a:xfrm>
            <a:custGeom>
              <a:rect b="b" l="l" r="r" t="t"/>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4" name="Google Shape;544;p4"/>
            <p:cNvSpPr/>
            <p:nvPr/>
          </p:nvSpPr>
          <p:spPr>
            <a:xfrm>
              <a:off x="305052" y="1677937"/>
              <a:ext cx="1538677" cy="673192"/>
            </a:xfrm>
            <a:custGeom>
              <a:rect b="b" l="l" r="r" t="t"/>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5" name="Google Shape;545;p4"/>
            <p:cNvSpPr/>
            <p:nvPr/>
          </p:nvSpPr>
          <p:spPr>
            <a:xfrm>
              <a:off x="428066" y="1821077"/>
              <a:ext cx="143207" cy="156624"/>
            </a:xfrm>
            <a:custGeom>
              <a:rect b="b" l="l" r="r" t="t"/>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6" name="Google Shape;546;p4"/>
            <p:cNvSpPr/>
            <p:nvPr/>
          </p:nvSpPr>
          <p:spPr>
            <a:xfrm>
              <a:off x="1586475" y="2076007"/>
              <a:ext cx="190168" cy="201327"/>
            </a:xfrm>
            <a:custGeom>
              <a:rect b="b" l="l" r="r" t="t"/>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547" name="Google Shape;547;p4"/>
          <p:cNvGrpSpPr/>
          <p:nvPr/>
        </p:nvGrpSpPr>
        <p:grpSpPr>
          <a:xfrm>
            <a:off x="2444861" y="3871736"/>
            <a:ext cx="2459622" cy="1079998"/>
            <a:chOff x="1573057" y="5173288"/>
            <a:chExt cx="3285190" cy="1442497"/>
          </a:xfrm>
        </p:grpSpPr>
        <p:sp>
          <p:nvSpPr>
            <p:cNvPr id="548" name="Google Shape;548;p4"/>
            <p:cNvSpPr/>
            <p:nvPr/>
          </p:nvSpPr>
          <p:spPr>
            <a:xfrm>
              <a:off x="3688614" y="5616127"/>
              <a:ext cx="154366" cy="147657"/>
            </a:xfrm>
            <a:custGeom>
              <a:rect b="b" l="l" r="r" t="t"/>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9" name="Google Shape;549;p4"/>
            <p:cNvSpPr/>
            <p:nvPr/>
          </p:nvSpPr>
          <p:spPr>
            <a:xfrm>
              <a:off x="3581275" y="5472986"/>
              <a:ext cx="154366" cy="152108"/>
            </a:xfrm>
            <a:custGeom>
              <a:rect b="b" l="l" r="r" t="t"/>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0" name="Google Shape;550;p4"/>
            <p:cNvSpPr/>
            <p:nvPr/>
          </p:nvSpPr>
          <p:spPr>
            <a:xfrm>
              <a:off x="3418009" y="6016389"/>
              <a:ext cx="40318" cy="38127"/>
            </a:xfrm>
            <a:custGeom>
              <a:rect b="b" l="l" r="r" t="t"/>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1" name="Google Shape;551;p4"/>
            <p:cNvSpPr/>
            <p:nvPr/>
          </p:nvSpPr>
          <p:spPr>
            <a:xfrm>
              <a:off x="3744475" y="5765909"/>
              <a:ext cx="147724" cy="152174"/>
            </a:xfrm>
            <a:custGeom>
              <a:rect b="b" l="l" r="r" t="t"/>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2" name="Google Shape;552;p4"/>
            <p:cNvSpPr/>
            <p:nvPr/>
          </p:nvSpPr>
          <p:spPr>
            <a:xfrm>
              <a:off x="3579017" y="5790552"/>
              <a:ext cx="158816" cy="149916"/>
            </a:xfrm>
            <a:custGeom>
              <a:rect b="b" l="l" r="r" t="t"/>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3" name="Google Shape;553;p4"/>
            <p:cNvSpPr/>
            <p:nvPr/>
          </p:nvSpPr>
          <p:spPr>
            <a:xfrm>
              <a:off x="3527606" y="5636253"/>
              <a:ext cx="154366" cy="167783"/>
            </a:xfrm>
            <a:custGeom>
              <a:rect b="b" l="l" r="r" t="t"/>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4" name="Google Shape;554;p4"/>
            <p:cNvSpPr/>
            <p:nvPr/>
          </p:nvSpPr>
          <p:spPr>
            <a:xfrm>
              <a:off x="3326346" y="5604901"/>
              <a:ext cx="33610" cy="44835"/>
            </a:xfrm>
            <a:custGeom>
              <a:rect b="b" l="l" r="r" t="t"/>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5" name="Google Shape;555;p4"/>
            <p:cNvSpPr/>
            <p:nvPr/>
          </p:nvSpPr>
          <p:spPr>
            <a:xfrm>
              <a:off x="3259259" y="5517688"/>
              <a:ext cx="152108" cy="167783"/>
            </a:xfrm>
            <a:custGeom>
              <a:rect b="b" l="l" r="r" t="t"/>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6" name="Google Shape;556;p4"/>
            <p:cNvSpPr/>
            <p:nvPr/>
          </p:nvSpPr>
          <p:spPr>
            <a:xfrm>
              <a:off x="2621869" y="5935884"/>
              <a:ext cx="138757" cy="152174"/>
            </a:xfrm>
            <a:custGeom>
              <a:rect b="b" l="l" r="r" t="t"/>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7" name="Google Shape;557;p4"/>
            <p:cNvSpPr/>
            <p:nvPr/>
          </p:nvSpPr>
          <p:spPr>
            <a:xfrm>
              <a:off x="2626319" y="6152820"/>
              <a:ext cx="44835" cy="35868"/>
            </a:xfrm>
            <a:custGeom>
              <a:rect b="b" l="l" r="r" t="t"/>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8" name="Google Shape;558;p4"/>
            <p:cNvSpPr/>
            <p:nvPr/>
          </p:nvSpPr>
          <p:spPr>
            <a:xfrm>
              <a:off x="2469827" y="6177397"/>
              <a:ext cx="35802" cy="35868"/>
            </a:xfrm>
            <a:custGeom>
              <a:rect b="b" l="l" r="r" t="t"/>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9" name="Google Shape;559;p4"/>
            <p:cNvSpPr/>
            <p:nvPr/>
          </p:nvSpPr>
          <p:spPr>
            <a:xfrm>
              <a:off x="2568199" y="6101409"/>
              <a:ext cx="158883" cy="147657"/>
            </a:xfrm>
            <a:custGeom>
              <a:rect b="b" l="l" r="r" t="t"/>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0" name="Google Shape;560;p4"/>
            <p:cNvSpPr/>
            <p:nvPr/>
          </p:nvSpPr>
          <p:spPr>
            <a:xfrm>
              <a:off x="2418350" y="6125986"/>
              <a:ext cx="145465" cy="147657"/>
            </a:xfrm>
            <a:custGeom>
              <a:rect b="b" l="l" r="r" t="t"/>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1" name="Google Shape;561;p4"/>
            <p:cNvSpPr/>
            <p:nvPr/>
          </p:nvSpPr>
          <p:spPr>
            <a:xfrm>
              <a:off x="2409449" y="6143853"/>
              <a:ext cx="31351" cy="134240"/>
            </a:xfrm>
            <a:custGeom>
              <a:rect b="b" l="l" r="r" t="t"/>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2" name="Google Shape;562;p4"/>
            <p:cNvSpPr/>
            <p:nvPr/>
          </p:nvSpPr>
          <p:spPr>
            <a:xfrm>
              <a:off x="2518980" y="6011938"/>
              <a:ext cx="42577" cy="62703"/>
            </a:xfrm>
            <a:custGeom>
              <a:rect b="b" l="l" r="r" t="t"/>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3" name="Google Shape;563;p4"/>
            <p:cNvSpPr/>
            <p:nvPr/>
          </p:nvSpPr>
          <p:spPr>
            <a:xfrm>
              <a:off x="2458602" y="5953819"/>
              <a:ext cx="156624" cy="156558"/>
            </a:xfrm>
            <a:custGeom>
              <a:rect b="b" l="l" r="r" t="t"/>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4" name="Google Shape;564;p4"/>
            <p:cNvSpPr/>
            <p:nvPr/>
          </p:nvSpPr>
          <p:spPr>
            <a:xfrm>
              <a:off x="3051224" y="6025356"/>
              <a:ext cx="156624" cy="154366"/>
            </a:xfrm>
            <a:custGeom>
              <a:rect b="b" l="l" r="r" t="t"/>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5" name="Google Shape;565;p4"/>
            <p:cNvSpPr/>
            <p:nvPr/>
          </p:nvSpPr>
          <p:spPr>
            <a:xfrm>
              <a:off x="3368790" y="5982845"/>
              <a:ext cx="158883" cy="145465"/>
            </a:xfrm>
            <a:custGeom>
              <a:rect b="b" l="l" r="r" t="t"/>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6" name="Google Shape;566;p4"/>
            <p:cNvSpPr/>
            <p:nvPr/>
          </p:nvSpPr>
          <p:spPr>
            <a:xfrm>
              <a:off x="2729207" y="6072316"/>
              <a:ext cx="152174" cy="167783"/>
            </a:xfrm>
            <a:custGeom>
              <a:rect b="b" l="l" r="r" t="t"/>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7" name="Google Shape;567;p4"/>
            <p:cNvSpPr/>
            <p:nvPr/>
          </p:nvSpPr>
          <p:spPr>
            <a:xfrm>
              <a:off x="2782877" y="6125986"/>
              <a:ext cx="42577" cy="51477"/>
            </a:xfrm>
            <a:custGeom>
              <a:rect b="b" l="l" r="r" t="t"/>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8" name="Google Shape;568;p4"/>
            <p:cNvSpPr/>
            <p:nvPr/>
          </p:nvSpPr>
          <p:spPr>
            <a:xfrm>
              <a:off x="3418009" y="5499821"/>
              <a:ext cx="154366" cy="145399"/>
            </a:xfrm>
            <a:custGeom>
              <a:rect b="b" l="l" r="r" t="t"/>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9" name="Google Shape;569;p4"/>
            <p:cNvSpPr/>
            <p:nvPr/>
          </p:nvSpPr>
          <p:spPr>
            <a:xfrm>
              <a:off x="1982286" y="5929176"/>
              <a:ext cx="49285" cy="55994"/>
            </a:xfrm>
            <a:custGeom>
              <a:rect b="b" l="l" r="r" t="t"/>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0" name="Google Shape;570;p4"/>
            <p:cNvSpPr/>
            <p:nvPr/>
          </p:nvSpPr>
          <p:spPr>
            <a:xfrm>
              <a:off x="1906233" y="6354081"/>
              <a:ext cx="156624" cy="187909"/>
            </a:xfrm>
            <a:custGeom>
              <a:rect b="b" l="l" r="r" t="t"/>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1" name="Google Shape;571;p4"/>
            <p:cNvSpPr/>
            <p:nvPr/>
          </p:nvSpPr>
          <p:spPr>
            <a:xfrm>
              <a:off x="1977836" y="6029806"/>
              <a:ext cx="158816" cy="149916"/>
            </a:xfrm>
            <a:custGeom>
              <a:rect b="b" l="l" r="r" t="t"/>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2" name="Google Shape;572;p4"/>
            <p:cNvSpPr/>
            <p:nvPr/>
          </p:nvSpPr>
          <p:spPr>
            <a:xfrm>
              <a:off x="1926359" y="5875506"/>
              <a:ext cx="152174" cy="167783"/>
            </a:xfrm>
            <a:custGeom>
              <a:rect b="b" l="l" r="r" t="t"/>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3" name="Google Shape;573;p4"/>
            <p:cNvSpPr/>
            <p:nvPr/>
          </p:nvSpPr>
          <p:spPr>
            <a:xfrm>
              <a:off x="2946143" y="5571358"/>
              <a:ext cx="147657" cy="147657"/>
            </a:xfrm>
            <a:custGeom>
              <a:rect b="b" l="l" r="r" t="t"/>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4" name="Google Shape;574;p4"/>
            <p:cNvSpPr/>
            <p:nvPr/>
          </p:nvSpPr>
          <p:spPr>
            <a:xfrm>
              <a:off x="1745224" y="6383174"/>
              <a:ext cx="161075" cy="170042"/>
            </a:xfrm>
            <a:custGeom>
              <a:rect b="b" l="l" r="r" t="t"/>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5" name="Google Shape;575;p4"/>
            <p:cNvSpPr/>
            <p:nvPr/>
          </p:nvSpPr>
          <p:spPr>
            <a:xfrm>
              <a:off x="4267818" y="5524397"/>
              <a:ext cx="590430" cy="979599"/>
            </a:xfrm>
            <a:custGeom>
              <a:rect b="b" l="l" r="r" t="t"/>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6" name="Google Shape;576;p4"/>
            <p:cNvSpPr/>
            <p:nvPr/>
          </p:nvSpPr>
          <p:spPr>
            <a:xfrm>
              <a:off x="2458602" y="5638445"/>
              <a:ext cx="152174" cy="165591"/>
            </a:xfrm>
            <a:custGeom>
              <a:rect b="b" l="l" r="r" t="t"/>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7" name="Google Shape;577;p4"/>
            <p:cNvSpPr/>
            <p:nvPr/>
          </p:nvSpPr>
          <p:spPr>
            <a:xfrm>
              <a:off x="2617418" y="5618318"/>
              <a:ext cx="154366" cy="147657"/>
            </a:xfrm>
            <a:custGeom>
              <a:rect b="b" l="l" r="r" t="t"/>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8" name="Google Shape;578;p4"/>
            <p:cNvSpPr/>
            <p:nvPr/>
          </p:nvSpPr>
          <p:spPr>
            <a:xfrm>
              <a:off x="2143294" y="5913567"/>
              <a:ext cx="51544" cy="42510"/>
            </a:xfrm>
            <a:custGeom>
              <a:rect b="b" l="l" r="r" t="t"/>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9" name="Google Shape;579;p4"/>
            <p:cNvSpPr/>
            <p:nvPr/>
          </p:nvSpPr>
          <p:spPr>
            <a:xfrm>
              <a:off x="2780685" y="5591484"/>
              <a:ext cx="154366" cy="152174"/>
            </a:xfrm>
            <a:custGeom>
              <a:rect b="b" l="l" r="r" t="t"/>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0" name="Google Shape;580;p4"/>
            <p:cNvSpPr/>
            <p:nvPr/>
          </p:nvSpPr>
          <p:spPr>
            <a:xfrm>
              <a:off x="2845513" y="5676505"/>
              <a:ext cx="26901" cy="40318"/>
            </a:xfrm>
            <a:custGeom>
              <a:rect b="b" l="l" r="r" t="t"/>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1" name="Google Shape;581;p4"/>
            <p:cNvSpPr/>
            <p:nvPr/>
          </p:nvSpPr>
          <p:spPr>
            <a:xfrm>
              <a:off x="2686697" y="5701081"/>
              <a:ext cx="33676" cy="40318"/>
            </a:xfrm>
            <a:custGeom>
              <a:rect b="b" l="l" r="r" t="t"/>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2" name="Google Shape;582;p4"/>
            <p:cNvSpPr/>
            <p:nvPr/>
          </p:nvSpPr>
          <p:spPr>
            <a:xfrm>
              <a:off x="2087367" y="5855380"/>
              <a:ext cx="154432" cy="147657"/>
            </a:xfrm>
            <a:custGeom>
              <a:rect b="b" l="l" r="r" t="t"/>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3" name="Google Shape;583;p4"/>
            <p:cNvSpPr/>
            <p:nvPr/>
          </p:nvSpPr>
          <p:spPr>
            <a:xfrm>
              <a:off x="2523497" y="5721207"/>
              <a:ext cx="40318" cy="58186"/>
            </a:xfrm>
            <a:custGeom>
              <a:rect b="b" l="l" r="r" t="t"/>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4" name="Google Shape;584;p4"/>
            <p:cNvSpPr/>
            <p:nvPr/>
          </p:nvSpPr>
          <p:spPr>
            <a:xfrm>
              <a:off x="2145553" y="5692114"/>
              <a:ext cx="147657" cy="145465"/>
            </a:xfrm>
            <a:custGeom>
              <a:rect b="b" l="l" r="r" t="t"/>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5" name="Google Shape;585;p4"/>
            <p:cNvSpPr/>
            <p:nvPr/>
          </p:nvSpPr>
          <p:spPr>
            <a:xfrm>
              <a:off x="1725098" y="5989554"/>
              <a:ext cx="64961" cy="53736"/>
            </a:xfrm>
            <a:custGeom>
              <a:rect b="b" l="l" r="r" t="t"/>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6" name="Google Shape;586;p4"/>
            <p:cNvSpPr/>
            <p:nvPr/>
          </p:nvSpPr>
          <p:spPr>
            <a:xfrm>
              <a:off x="2639736" y="5506529"/>
              <a:ext cx="161141" cy="111855"/>
            </a:xfrm>
            <a:custGeom>
              <a:rect b="b" l="l" r="r" t="t"/>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7" name="Google Shape;587;p4"/>
            <p:cNvSpPr/>
            <p:nvPr/>
          </p:nvSpPr>
          <p:spPr>
            <a:xfrm>
              <a:off x="2798552" y="5484145"/>
              <a:ext cx="161075" cy="111922"/>
            </a:xfrm>
            <a:custGeom>
              <a:rect b="b" l="l" r="r" t="t"/>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8" name="Google Shape;588;p4"/>
            <p:cNvSpPr/>
            <p:nvPr/>
          </p:nvSpPr>
          <p:spPr>
            <a:xfrm>
              <a:off x="3462711" y="5390224"/>
              <a:ext cx="152174" cy="100697"/>
            </a:xfrm>
            <a:custGeom>
              <a:rect b="b" l="l" r="r" t="t"/>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9" name="Google Shape;589;p4"/>
            <p:cNvSpPr/>
            <p:nvPr/>
          </p:nvSpPr>
          <p:spPr>
            <a:xfrm>
              <a:off x="2979687" y="5457310"/>
              <a:ext cx="145399" cy="111922"/>
            </a:xfrm>
            <a:custGeom>
              <a:rect b="b" l="l" r="r" t="t"/>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0" name="Google Shape;590;p4"/>
            <p:cNvSpPr/>
            <p:nvPr/>
          </p:nvSpPr>
          <p:spPr>
            <a:xfrm>
              <a:off x="2304303" y="5557940"/>
              <a:ext cx="163333" cy="105213"/>
            </a:xfrm>
            <a:custGeom>
              <a:rect b="b" l="l" r="r" t="t"/>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1" name="Google Shape;591;p4"/>
            <p:cNvSpPr/>
            <p:nvPr/>
          </p:nvSpPr>
          <p:spPr>
            <a:xfrm>
              <a:off x="3299511" y="5412608"/>
              <a:ext cx="156558" cy="102955"/>
            </a:xfrm>
            <a:custGeom>
              <a:rect b="b" l="l" r="r" t="t"/>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2" name="Google Shape;592;p4"/>
            <p:cNvSpPr/>
            <p:nvPr/>
          </p:nvSpPr>
          <p:spPr>
            <a:xfrm>
              <a:off x="3136244" y="5437184"/>
              <a:ext cx="156624" cy="102955"/>
            </a:xfrm>
            <a:custGeom>
              <a:rect b="b" l="l" r="r" t="t"/>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3" name="Google Shape;593;p4"/>
            <p:cNvSpPr/>
            <p:nvPr/>
          </p:nvSpPr>
          <p:spPr>
            <a:xfrm>
              <a:off x="1807861" y="5638445"/>
              <a:ext cx="152108" cy="100697"/>
            </a:xfrm>
            <a:custGeom>
              <a:rect b="b" l="l" r="r" t="t"/>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4" name="Google Shape;594;p4"/>
            <p:cNvSpPr/>
            <p:nvPr/>
          </p:nvSpPr>
          <p:spPr>
            <a:xfrm>
              <a:off x="1971127" y="5607160"/>
              <a:ext cx="163267" cy="107405"/>
            </a:xfrm>
            <a:custGeom>
              <a:rect b="b" l="l" r="r" t="t"/>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5" name="Google Shape;595;p4"/>
            <p:cNvSpPr/>
            <p:nvPr/>
          </p:nvSpPr>
          <p:spPr>
            <a:xfrm>
              <a:off x="1816828" y="5739075"/>
              <a:ext cx="154366" cy="147724"/>
            </a:xfrm>
            <a:custGeom>
              <a:rect b="b" l="l" r="r" t="t"/>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6" name="Google Shape;596;p4"/>
            <p:cNvSpPr/>
            <p:nvPr/>
          </p:nvSpPr>
          <p:spPr>
            <a:xfrm>
              <a:off x="2047115" y="5783843"/>
              <a:ext cx="42577" cy="51477"/>
            </a:xfrm>
            <a:custGeom>
              <a:rect b="b" l="l" r="r" t="t"/>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7" name="Google Shape;597;p4"/>
            <p:cNvSpPr/>
            <p:nvPr/>
          </p:nvSpPr>
          <p:spPr>
            <a:xfrm>
              <a:off x="2136586" y="5584775"/>
              <a:ext cx="158883" cy="107405"/>
            </a:xfrm>
            <a:custGeom>
              <a:rect b="b" l="l" r="r" t="t"/>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8" name="Google Shape;598;p4"/>
            <p:cNvSpPr/>
            <p:nvPr/>
          </p:nvSpPr>
          <p:spPr>
            <a:xfrm>
              <a:off x="1980028" y="5712240"/>
              <a:ext cx="154366" cy="152174"/>
            </a:xfrm>
            <a:custGeom>
              <a:rect b="b" l="l" r="r" t="t"/>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9" name="Google Shape;599;p4"/>
            <p:cNvSpPr/>
            <p:nvPr/>
          </p:nvSpPr>
          <p:spPr>
            <a:xfrm>
              <a:off x="2357972" y="5739075"/>
              <a:ext cx="44835" cy="49285"/>
            </a:xfrm>
            <a:custGeom>
              <a:rect b="b" l="l" r="r" t="t"/>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0" name="Google Shape;600;p4"/>
            <p:cNvSpPr/>
            <p:nvPr/>
          </p:nvSpPr>
          <p:spPr>
            <a:xfrm>
              <a:off x="2297594" y="5667538"/>
              <a:ext cx="156624" cy="147657"/>
            </a:xfrm>
            <a:custGeom>
              <a:rect b="b" l="l" r="r" t="t"/>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1" name="Google Shape;601;p4"/>
            <p:cNvSpPr/>
            <p:nvPr/>
          </p:nvSpPr>
          <p:spPr>
            <a:xfrm>
              <a:off x="2472019" y="5535622"/>
              <a:ext cx="158883" cy="105147"/>
            </a:xfrm>
            <a:custGeom>
              <a:rect b="b" l="l" r="r" t="t"/>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2" name="Google Shape;602;p4"/>
            <p:cNvSpPr/>
            <p:nvPr/>
          </p:nvSpPr>
          <p:spPr>
            <a:xfrm>
              <a:off x="3981537" y="6166238"/>
              <a:ext cx="29159" cy="42577"/>
            </a:xfrm>
            <a:custGeom>
              <a:rect b="b" l="l" r="r" t="t"/>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3" name="Google Shape;603;p4"/>
            <p:cNvSpPr/>
            <p:nvPr/>
          </p:nvSpPr>
          <p:spPr>
            <a:xfrm>
              <a:off x="3921159" y="6163979"/>
              <a:ext cx="18000" cy="78379"/>
            </a:xfrm>
            <a:custGeom>
              <a:rect b="b" l="l" r="r" t="t"/>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4" name="Google Shape;604;p4"/>
            <p:cNvSpPr/>
            <p:nvPr/>
          </p:nvSpPr>
          <p:spPr>
            <a:xfrm>
              <a:off x="3921159" y="6132694"/>
              <a:ext cx="154366" cy="102955"/>
            </a:xfrm>
            <a:custGeom>
              <a:rect b="b" l="l" r="r" t="t"/>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5" name="Google Shape;605;p4"/>
            <p:cNvSpPr/>
            <p:nvPr/>
          </p:nvSpPr>
          <p:spPr>
            <a:xfrm>
              <a:off x="3804920" y="6112568"/>
              <a:ext cx="49219" cy="31351"/>
            </a:xfrm>
            <a:custGeom>
              <a:rect b="b" l="l" r="r" t="t"/>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6" name="Google Shape;606;p4"/>
            <p:cNvSpPr/>
            <p:nvPr/>
          </p:nvSpPr>
          <p:spPr>
            <a:xfrm>
              <a:off x="3623719" y="5358939"/>
              <a:ext cx="165591" cy="109664"/>
            </a:xfrm>
            <a:custGeom>
              <a:rect b="b" l="l" r="r" t="t"/>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7" name="Google Shape;607;p4"/>
            <p:cNvSpPr/>
            <p:nvPr/>
          </p:nvSpPr>
          <p:spPr>
            <a:xfrm>
              <a:off x="3753442" y="6081283"/>
              <a:ext cx="154366" cy="181201"/>
            </a:xfrm>
            <a:custGeom>
              <a:rect b="b" l="l" r="r" t="t"/>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8" name="Google Shape;608;p4"/>
            <p:cNvSpPr/>
            <p:nvPr/>
          </p:nvSpPr>
          <p:spPr>
            <a:xfrm>
              <a:off x="3818337" y="6190814"/>
              <a:ext cx="47027" cy="31418"/>
            </a:xfrm>
            <a:custGeom>
              <a:rect b="b" l="l" r="r" t="t"/>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9" name="Google Shape;609;p4"/>
            <p:cNvSpPr/>
            <p:nvPr/>
          </p:nvSpPr>
          <p:spPr>
            <a:xfrm>
              <a:off x="3605851" y="6172946"/>
              <a:ext cx="154366" cy="107405"/>
            </a:xfrm>
            <a:custGeom>
              <a:rect b="b" l="l" r="r" t="t"/>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0" name="Google Shape;610;p4"/>
            <p:cNvSpPr/>
            <p:nvPr/>
          </p:nvSpPr>
          <p:spPr>
            <a:xfrm>
              <a:off x="3735575" y="5441701"/>
              <a:ext cx="239320" cy="154366"/>
            </a:xfrm>
            <a:custGeom>
              <a:rect b="b" l="l" r="r" t="t"/>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1" name="Google Shape;611;p4"/>
            <p:cNvSpPr/>
            <p:nvPr/>
          </p:nvSpPr>
          <p:spPr>
            <a:xfrm>
              <a:off x="3874198" y="5517688"/>
              <a:ext cx="62703" cy="42577"/>
            </a:xfrm>
            <a:custGeom>
              <a:rect b="b" l="l" r="r" t="t"/>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2" name="Google Shape;612;p4"/>
            <p:cNvSpPr/>
            <p:nvPr/>
          </p:nvSpPr>
          <p:spPr>
            <a:xfrm>
              <a:off x="3791436" y="5336554"/>
              <a:ext cx="156624" cy="109664"/>
            </a:xfrm>
            <a:custGeom>
              <a:rect b="b" l="l" r="r" t="t"/>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3" name="Google Shape;613;p4"/>
            <p:cNvSpPr/>
            <p:nvPr/>
          </p:nvSpPr>
          <p:spPr>
            <a:xfrm>
              <a:off x="3912258" y="5671988"/>
              <a:ext cx="60444" cy="55994"/>
            </a:xfrm>
            <a:custGeom>
              <a:rect b="b" l="l" r="r" t="t"/>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4" name="Google Shape;614;p4"/>
            <p:cNvSpPr/>
            <p:nvPr/>
          </p:nvSpPr>
          <p:spPr>
            <a:xfrm>
              <a:off x="3686356" y="5895632"/>
              <a:ext cx="355626" cy="192426"/>
            </a:xfrm>
            <a:custGeom>
              <a:rect b="b" l="l" r="r" t="t"/>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5" name="Google Shape;615;p4"/>
            <p:cNvSpPr/>
            <p:nvPr/>
          </p:nvSpPr>
          <p:spPr>
            <a:xfrm>
              <a:off x="3842913" y="5591484"/>
              <a:ext cx="185651" cy="297506"/>
            </a:xfrm>
            <a:custGeom>
              <a:rect b="b" l="l" r="r" t="t"/>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6" name="Google Shape;616;p4"/>
            <p:cNvSpPr/>
            <p:nvPr/>
          </p:nvSpPr>
          <p:spPr>
            <a:xfrm>
              <a:off x="1725098" y="6217649"/>
              <a:ext cx="199135" cy="161141"/>
            </a:xfrm>
            <a:custGeom>
              <a:rect b="b" l="l" r="r" t="t"/>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7" name="Google Shape;617;p4"/>
            <p:cNvSpPr/>
            <p:nvPr/>
          </p:nvSpPr>
          <p:spPr>
            <a:xfrm>
              <a:off x="1644594" y="5658571"/>
              <a:ext cx="156624" cy="102955"/>
            </a:xfrm>
            <a:custGeom>
              <a:rect b="b" l="l" r="r" t="t"/>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8" name="Google Shape;618;p4"/>
            <p:cNvSpPr/>
            <p:nvPr/>
          </p:nvSpPr>
          <p:spPr>
            <a:xfrm>
              <a:off x="3666230" y="6210940"/>
              <a:ext cx="26901" cy="40318"/>
            </a:xfrm>
            <a:custGeom>
              <a:rect b="b" l="l" r="r" t="t"/>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9" name="Google Shape;619;p4"/>
            <p:cNvSpPr/>
            <p:nvPr/>
          </p:nvSpPr>
          <p:spPr>
            <a:xfrm>
              <a:off x="1573057" y="5173288"/>
              <a:ext cx="2549428" cy="1442497"/>
            </a:xfrm>
            <a:custGeom>
              <a:rect b="b" l="l" r="r" t="t"/>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0" name="Google Shape;620;p4"/>
            <p:cNvSpPr/>
            <p:nvPr/>
          </p:nvSpPr>
          <p:spPr>
            <a:xfrm>
              <a:off x="1655820" y="5757009"/>
              <a:ext cx="154366" cy="167783"/>
            </a:xfrm>
            <a:custGeom>
              <a:rect b="b" l="l" r="r" t="t"/>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1" name="Google Shape;621;p4"/>
            <p:cNvSpPr/>
            <p:nvPr/>
          </p:nvSpPr>
          <p:spPr>
            <a:xfrm>
              <a:off x="1704972" y="6058899"/>
              <a:ext cx="275122" cy="167783"/>
            </a:xfrm>
            <a:custGeom>
              <a:rect b="b" l="l" r="r" t="t"/>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2" name="Google Shape;622;p4"/>
            <p:cNvSpPr/>
            <p:nvPr/>
          </p:nvSpPr>
          <p:spPr>
            <a:xfrm>
              <a:off x="1678138" y="5897891"/>
              <a:ext cx="239387" cy="167783"/>
            </a:xfrm>
            <a:custGeom>
              <a:rect b="b" l="l" r="r" t="t"/>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3" name="Google Shape;623;p4"/>
            <p:cNvSpPr/>
            <p:nvPr/>
          </p:nvSpPr>
          <p:spPr>
            <a:xfrm>
              <a:off x="2749333" y="5935884"/>
              <a:ext cx="22451" cy="134240"/>
            </a:xfrm>
            <a:custGeom>
              <a:rect b="b" l="l" r="r" t="t"/>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4" name="Google Shape;624;p4"/>
            <p:cNvSpPr/>
            <p:nvPr/>
          </p:nvSpPr>
          <p:spPr>
            <a:xfrm>
              <a:off x="3216748" y="5689922"/>
              <a:ext cx="147657" cy="147657"/>
            </a:xfrm>
            <a:custGeom>
              <a:rect b="b" l="l" r="r" t="t"/>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5" name="Google Shape;625;p4"/>
            <p:cNvSpPr/>
            <p:nvPr/>
          </p:nvSpPr>
          <p:spPr>
            <a:xfrm>
              <a:off x="3418009" y="5721207"/>
              <a:ext cx="49285" cy="42577"/>
            </a:xfrm>
            <a:custGeom>
              <a:rect b="b" l="l" r="r" t="t"/>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6" name="Google Shape;626;p4"/>
            <p:cNvSpPr/>
            <p:nvPr/>
          </p:nvSpPr>
          <p:spPr>
            <a:xfrm>
              <a:off x="3549924" y="5815128"/>
              <a:ext cx="24709" cy="134240"/>
            </a:xfrm>
            <a:custGeom>
              <a:rect b="b" l="l" r="r" t="t"/>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7" name="Google Shape;627;p4"/>
            <p:cNvSpPr/>
            <p:nvPr/>
          </p:nvSpPr>
          <p:spPr>
            <a:xfrm>
              <a:off x="3368790" y="5665279"/>
              <a:ext cx="156624" cy="147724"/>
            </a:xfrm>
            <a:custGeom>
              <a:rect b="b" l="l" r="r" t="t"/>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8" name="Google Shape;628;p4"/>
            <p:cNvSpPr/>
            <p:nvPr/>
          </p:nvSpPr>
          <p:spPr>
            <a:xfrm>
              <a:off x="3422459" y="5815128"/>
              <a:ext cx="138757" cy="154366"/>
            </a:xfrm>
            <a:custGeom>
              <a:rect b="b" l="l" r="r" t="t"/>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9" name="Google Shape;629;p4"/>
            <p:cNvSpPr/>
            <p:nvPr/>
          </p:nvSpPr>
          <p:spPr>
            <a:xfrm>
              <a:off x="3212232" y="6025356"/>
              <a:ext cx="29159" cy="131982"/>
            </a:xfrm>
            <a:custGeom>
              <a:rect b="b" l="l" r="r" t="t"/>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0" name="Google Shape;630;p4"/>
            <p:cNvSpPr/>
            <p:nvPr/>
          </p:nvSpPr>
          <p:spPr>
            <a:xfrm>
              <a:off x="3236875" y="6161787"/>
              <a:ext cx="156624" cy="26901"/>
            </a:xfrm>
            <a:custGeom>
              <a:rect b="b" l="l" r="r" t="t"/>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1" name="Google Shape;631;p4"/>
            <p:cNvSpPr/>
            <p:nvPr/>
          </p:nvSpPr>
          <p:spPr>
            <a:xfrm>
              <a:off x="3010972" y="5651862"/>
              <a:ext cx="29159" cy="44835"/>
            </a:xfrm>
            <a:custGeom>
              <a:rect b="b" l="l" r="r" t="t"/>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2" name="Google Shape;632;p4"/>
            <p:cNvSpPr/>
            <p:nvPr/>
          </p:nvSpPr>
          <p:spPr>
            <a:xfrm>
              <a:off x="3257001" y="6038773"/>
              <a:ext cx="51477" cy="29159"/>
            </a:xfrm>
            <a:custGeom>
              <a:rect b="b" l="l" r="r" t="t"/>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3" name="Google Shape;633;p4"/>
            <p:cNvSpPr/>
            <p:nvPr/>
          </p:nvSpPr>
          <p:spPr>
            <a:xfrm>
              <a:off x="2939435" y="5591484"/>
              <a:ext cx="31351" cy="132048"/>
            </a:xfrm>
            <a:custGeom>
              <a:rect b="b" l="l" r="r" t="t"/>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4" name="Google Shape;634;p4"/>
            <p:cNvSpPr/>
            <p:nvPr/>
          </p:nvSpPr>
          <p:spPr>
            <a:xfrm>
              <a:off x="3111602" y="5772618"/>
              <a:ext cx="13484" cy="40385"/>
            </a:xfrm>
            <a:custGeom>
              <a:rect b="b" l="l" r="r" t="t"/>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5" name="Google Shape;635;p4"/>
            <p:cNvSpPr/>
            <p:nvPr/>
          </p:nvSpPr>
          <p:spPr>
            <a:xfrm>
              <a:off x="3098184" y="5549040"/>
              <a:ext cx="156624" cy="145399"/>
            </a:xfrm>
            <a:custGeom>
              <a:rect b="b" l="l" r="r" t="t"/>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6" name="Google Shape;636;p4"/>
            <p:cNvSpPr/>
            <p:nvPr/>
          </p:nvSpPr>
          <p:spPr>
            <a:xfrm>
              <a:off x="3263709" y="5748042"/>
              <a:ext cx="42577" cy="44769"/>
            </a:xfrm>
            <a:custGeom>
              <a:rect b="b" l="l" r="r" t="t"/>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7" name="Google Shape;637;p4"/>
            <p:cNvSpPr/>
            <p:nvPr/>
          </p:nvSpPr>
          <p:spPr>
            <a:xfrm>
              <a:off x="3169788" y="5627286"/>
              <a:ext cx="35802" cy="38060"/>
            </a:xfrm>
            <a:custGeom>
              <a:rect b="b" l="l" r="r" t="t"/>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8" name="Google Shape;638;p4"/>
            <p:cNvSpPr/>
            <p:nvPr/>
          </p:nvSpPr>
          <p:spPr>
            <a:xfrm>
              <a:off x="2941693" y="5795002"/>
              <a:ext cx="47027" cy="40318"/>
            </a:xfrm>
            <a:custGeom>
              <a:rect b="b" l="l" r="r" t="t"/>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9" name="Google Shape;639;p4"/>
            <p:cNvSpPr/>
            <p:nvPr/>
          </p:nvSpPr>
          <p:spPr>
            <a:xfrm>
              <a:off x="3051224" y="5710048"/>
              <a:ext cx="154366" cy="152108"/>
            </a:xfrm>
            <a:custGeom>
              <a:rect b="b" l="l" r="r" t="t"/>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0" name="Google Shape;640;p4"/>
            <p:cNvSpPr/>
            <p:nvPr/>
          </p:nvSpPr>
          <p:spPr>
            <a:xfrm>
              <a:off x="2946143" y="6110310"/>
              <a:ext cx="47027" cy="38127"/>
            </a:xfrm>
            <a:custGeom>
              <a:rect b="b" l="l" r="r" t="t"/>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1" name="Google Shape;641;p4"/>
            <p:cNvSpPr/>
            <p:nvPr/>
          </p:nvSpPr>
          <p:spPr>
            <a:xfrm>
              <a:off x="2943885" y="5886732"/>
              <a:ext cx="147657" cy="149849"/>
            </a:xfrm>
            <a:custGeom>
              <a:rect b="b" l="l" r="r" t="t"/>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2" name="Google Shape;642;p4"/>
            <p:cNvSpPr/>
            <p:nvPr/>
          </p:nvSpPr>
          <p:spPr>
            <a:xfrm>
              <a:off x="2999813" y="5942593"/>
              <a:ext cx="31351" cy="44835"/>
            </a:xfrm>
            <a:custGeom>
              <a:rect b="b" l="l" r="r" t="t"/>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3" name="Google Shape;643;p4"/>
            <p:cNvSpPr/>
            <p:nvPr/>
          </p:nvSpPr>
          <p:spPr>
            <a:xfrm>
              <a:off x="2890215" y="6052190"/>
              <a:ext cx="152174" cy="147657"/>
            </a:xfrm>
            <a:custGeom>
              <a:rect b="b" l="l" r="r" t="t"/>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4" name="Google Shape;644;p4"/>
            <p:cNvSpPr/>
            <p:nvPr/>
          </p:nvSpPr>
          <p:spPr>
            <a:xfrm>
              <a:off x="2677796" y="5989554"/>
              <a:ext cx="58186" cy="51544"/>
            </a:xfrm>
            <a:custGeom>
              <a:rect b="b" l="l" r="r" t="t"/>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5" name="Google Shape;645;p4"/>
            <p:cNvSpPr/>
            <p:nvPr/>
          </p:nvSpPr>
          <p:spPr>
            <a:xfrm>
              <a:off x="2778426" y="5911308"/>
              <a:ext cx="158816" cy="149916"/>
            </a:xfrm>
            <a:custGeom>
              <a:rect b="b" l="l" r="r" t="t"/>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6" name="Google Shape;646;p4"/>
            <p:cNvSpPr/>
            <p:nvPr/>
          </p:nvSpPr>
          <p:spPr>
            <a:xfrm>
              <a:off x="2847772" y="5969428"/>
              <a:ext cx="42510" cy="42577"/>
            </a:xfrm>
            <a:custGeom>
              <a:rect b="b" l="l" r="r" t="t"/>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7" name="Google Shape;647;p4"/>
            <p:cNvSpPr/>
            <p:nvPr/>
          </p:nvSpPr>
          <p:spPr>
            <a:xfrm>
              <a:off x="3218940" y="6005230"/>
              <a:ext cx="145465" cy="147657"/>
            </a:xfrm>
            <a:custGeom>
              <a:rect b="b" l="l" r="r" t="t"/>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8" name="Google Shape;648;p4"/>
            <p:cNvSpPr/>
            <p:nvPr/>
          </p:nvSpPr>
          <p:spPr>
            <a:xfrm>
              <a:off x="3261451" y="5835254"/>
              <a:ext cx="154366" cy="156624"/>
            </a:xfrm>
            <a:custGeom>
              <a:rect b="b" l="l" r="r" t="t"/>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9" name="Google Shape;649;p4"/>
            <p:cNvSpPr/>
            <p:nvPr/>
          </p:nvSpPr>
          <p:spPr>
            <a:xfrm>
              <a:off x="3328538" y="5895632"/>
              <a:ext cx="42577" cy="49285"/>
            </a:xfrm>
            <a:custGeom>
              <a:rect b="b" l="l" r="r" t="t"/>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0" name="Google Shape;650;p4"/>
            <p:cNvSpPr/>
            <p:nvPr/>
          </p:nvSpPr>
          <p:spPr>
            <a:xfrm>
              <a:off x="3210040" y="5707790"/>
              <a:ext cx="29093" cy="134240"/>
            </a:xfrm>
            <a:custGeom>
              <a:rect b="b" l="l" r="r" t="t"/>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1" name="Google Shape;651;p4"/>
            <p:cNvSpPr/>
            <p:nvPr/>
          </p:nvSpPr>
          <p:spPr>
            <a:xfrm>
              <a:off x="3160821" y="5922467"/>
              <a:ext cx="47027" cy="44835"/>
            </a:xfrm>
            <a:custGeom>
              <a:rect b="b" l="l" r="r" t="t"/>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2" name="Google Shape;652;p4"/>
            <p:cNvSpPr/>
            <p:nvPr/>
          </p:nvSpPr>
          <p:spPr>
            <a:xfrm>
              <a:off x="3093734" y="6081283"/>
              <a:ext cx="58186" cy="44769"/>
            </a:xfrm>
            <a:custGeom>
              <a:rect b="b" l="l" r="r" t="t"/>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3" name="Google Shape;653;p4"/>
            <p:cNvSpPr/>
            <p:nvPr/>
          </p:nvSpPr>
          <p:spPr>
            <a:xfrm>
              <a:off x="3100443" y="5859897"/>
              <a:ext cx="154366" cy="158816"/>
            </a:xfrm>
            <a:custGeom>
              <a:rect b="b" l="l" r="r" t="t"/>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4" name="Google Shape;654;p4"/>
            <p:cNvSpPr/>
            <p:nvPr/>
          </p:nvSpPr>
          <p:spPr>
            <a:xfrm>
              <a:off x="3420267" y="6161787"/>
              <a:ext cx="24643" cy="149849"/>
            </a:xfrm>
            <a:custGeom>
              <a:rect b="b" l="l" r="r" t="t"/>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5" name="Google Shape;655;p4"/>
            <p:cNvSpPr/>
            <p:nvPr/>
          </p:nvSpPr>
          <p:spPr>
            <a:xfrm>
              <a:off x="2138844" y="5710048"/>
              <a:ext cx="31351" cy="134240"/>
            </a:xfrm>
            <a:custGeom>
              <a:rect b="b" l="l" r="r" t="t"/>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6" name="Google Shape;656;p4"/>
            <p:cNvSpPr/>
            <p:nvPr/>
          </p:nvSpPr>
          <p:spPr>
            <a:xfrm>
              <a:off x="2201481" y="5759201"/>
              <a:ext cx="44769" cy="60511"/>
            </a:xfrm>
            <a:custGeom>
              <a:rect b="b" l="l" r="r" t="t"/>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7" name="Google Shape;657;p4"/>
            <p:cNvSpPr/>
            <p:nvPr/>
          </p:nvSpPr>
          <p:spPr>
            <a:xfrm>
              <a:off x="2051631" y="6079025"/>
              <a:ext cx="33610" cy="49285"/>
            </a:xfrm>
            <a:custGeom>
              <a:rect b="b" l="l" r="r" t="t"/>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8" name="Google Shape;658;p4"/>
            <p:cNvSpPr/>
            <p:nvPr/>
          </p:nvSpPr>
          <p:spPr>
            <a:xfrm>
              <a:off x="1928617" y="6190814"/>
              <a:ext cx="152108" cy="167850"/>
            </a:xfrm>
            <a:custGeom>
              <a:rect b="b" l="l" r="r" t="t"/>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9" name="Google Shape;659;p4"/>
            <p:cNvSpPr/>
            <p:nvPr/>
          </p:nvSpPr>
          <p:spPr>
            <a:xfrm>
              <a:off x="2317720" y="5886732"/>
              <a:ext cx="31418" cy="13484"/>
            </a:xfrm>
            <a:custGeom>
              <a:rect b="b" l="l" r="r" t="t"/>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0" name="Google Shape;660;p4"/>
            <p:cNvSpPr/>
            <p:nvPr/>
          </p:nvSpPr>
          <p:spPr>
            <a:xfrm>
              <a:off x="2250633" y="5830804"/>
              <a:ext cx="154366" cy="152108"/>
            </a:xfrm>
            <a:custGeom>
              <a:rect b="b" l="l" r="r" t="t"/>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1" name="Google Shape;661;p4"/>
            <p:cNvSpPr/>
            <p:nvPr/>
          </p:nvSpPr>
          <p:spPr>
            <a:xfrm>
              <a:off x="2313270" y="5895632"/>
              <a:ext cx="35868" cy="42577"/>
            </a:xfrm>
            <a:custGeom>
              <a:rect b="b" l="l" r="r" t="t"/>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2" name="Google Shape;662;p4"/>
            <p:cNvSpPr/>
            <p:nvPr/>
          </p:nvSpPr>
          <p:spPr>
            <a:xfrm>
              <a:off x="2067241" y="6333955"/>
              <a:ext cx="156624" cy="170042"/>
            </a:xfrm>
            <a:custGeom>
              <a:rect b="b" l="l" r="r" t="t"/>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3" name="Google Shape;663;p4"/>
            <p:cNvSpPr/>
            <p:nvPr/>
          </p:nvSpPr>
          <p:spPr>
            <a:xfrm>
              <a:off x="3529798" y="5951560"/>
              <a:ext cx="152174" cy="167783"/>
            </a:xfrm>
            <a:custGeom>
              <a:rect b="b" l="l" r="r" t="t"/>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4" name="Google Shape;664;p4"/>
            <p:cNvSpPr/>
            <p:nvPr/>
          </p:nvSpPr>
          <p:spPr>
            <a:xfrm>
              <a:off x="3424717" y="6125986"/>
              <a:ext cx="161075" cy="185651"/>
            </a:xfrm>
            <a:custGeom>
              <a:rect b="b" l="l" r="r" t="t"/>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5" name="Google Shape;665;p4"/>
            <p:cNvSpPr/>
            <p:nvPr/>
          </p:nvSpPr>
          <p:spPr>
            <a:xfrm>
              <a:off x="2311011" y="6199781"/>
              <a:ext cx="42577" cy="47027"/>
            </a:xfrm>
            <a:custGeom>
              <a:rect b="b" l="l" r="r" t="t"/>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6" name="Google Shape;666;p4"/>
            <p:cNvSpPr/>
            <p:nvPr/>
          </p:nvSpPr>
          <p:spPr>
            <a:xfrm>
              <a:off x="3227907" y="6150562"/>
              <a:ext cx="194618" cy="179009"/>
            </a:xfrm>
            <a:custGeom>
              <a:rect b="b" l="l" r="r" t="t"/>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7" name="Google Shape;667;p4"/>
            <p:cNvSpPr/>
            <p:nvPr/>
          </p:nvSpPr>
          <p:spPr>
            <a:xfrm>
              <a:off x="2429575" y="6190814"/>
              <a:ext cx="798398" cy="270672"/>
            </a:xfrm>
            <a:custGeom>
              <a:rect b="b" l="l" r="r" t="t"/>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8" name="Google Shape;668;p4"/>
            <p:cNvSpPr/>
            <p:nvPr/>
          </p:nvSpPr>
          <p:spPr>
            <a:xfrm>
              <a:off x="2226057" y="6302670"/>
              <a:ext cx="212486" cy="185651"/>
            </a:xfrm>
            <a:custGeom>
              <a:rect b="b" l="l" r="r" t="t"/>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9" name="Google Shape;669;p4"/>
            <p:cNvSpPr/>
            <p:nvPr/>
          </p:nvSpPr>
          <p:spPr>
            <a:xfrm>
              <a:off x="2888024" y="5736883"/>
              <a:ext cx="154366" cy="147657"/>
            </a:xfrm>
            <a:custGeom>
              <a:rect b="b" l="l" r="r" t="t"/>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0" name="Google Shape;670;p4"/>
            <p:cNvSpPr/>
            <p:nvPr/>
          </p:nvSpPr>
          <p:spPr>
            <a:xfrm>
              <a:off x="2416158" y="5808420"/>
              <a:ext cx="147657" cy="147657"/>
            </a:xfrm>
            <a:custGeom>
              <a:rect b="b" l="l" r="r" t="t"/>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1" name="Google Shape;671;p4"/>
            <p:cNvSpPr/>
            <p:nvPr/>
          </p:nvSpPr>
          <p:spPr>
            <a:xfrm>
              <a:off x="2621869" y="5841963"/>
              <a:ext cx="49285" cy="42577"/>
            </a:xfrm>
            <a:custGeom>
              <a:rect b="b" l="l" r="r" t="t"/>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2" name="Google Shape;672;p4"/>
            <p:cNvSpPr/>
            <p:nvPr/>
          </p:nvSpPr>
          <p:spPr>
            <a:xfrm>
              <a:off x="2143294" y="6005230"/>
              <a:ext cx="147657" cy="152108"/>
            </a:xfrm>
            <a:custGeom>
              <a:rect b="b" l="l" r="r" t="t"/>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3" name="Google Shape;673;p4"/>
            <p:cNvSpPr/>
            <p:nvPr/>
          </p:nvSpPr>
          <p:spPr>
            <a:xfrm>
              <a:off x="2409449" y="5828546"/>
              <a:ext cx="29093" cy="132048"/>
            </a:xfrm>
            <a:custGeom>
              <a:rect b="b" l="l" r="r" t="t"/>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4" name="Google Shape;674;p4"/>
            <p:cNvSpPr/>
            <p:nvPr/>
          </p:nvSpPr>
          <p:spPr>
            <a:xfrm>
              <a:off x="2791844" y="5817387"/>
              <a:ext cx="33610" cy="42577"/>
            </a:xfrm>
            <a:custGeom>
              <a:rect b="b" l="l" r="r" t="t"/>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5" name="Google Shape;675;p4"/>
            <p:cNvSpPr/>
            <p:nvPr/>
          </p:nvSpPr>
          <p:spPr>
            <a:xfrm>
              <a:off x="2568199" y="5786102"/>
              <a:ext cx="156624" cy="147657"/>
            </a:xfrm>
            <a:custGeom>
              <a:rect b="b" l="l" r="r" t="t"/>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6" name="Google Shape;676;p4"/>
            <p:cNvSpPr/>
            <p:nvPr/>
          </p:nvSpPr>
          <p:spPr>
            <a:xfrm>
              <a:off x="2727015" y="5754750"/>
              <a:ext cx="154366" cy="167783"/>
            </a:xfrm>
            <a:custGeom>
              <a:rect b="b" l="l" r="r" t="t"/>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7" name="Google Shape;677;p4"/>
            <p:cNvSpPr/>
            <p:nvPr/>
          </p:nvSpPr>
          <p:spPr>
            <a:xfrm>
              <a:off x="2472019" y="5864347"/>
              <a:ext cx="35868" cy="47027"/>
            </a:xfrm>
            <a:custGeom>
              <a:rect b="b" l="l" r="r" t="t"/>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8" name="Google Shape;678;p4"/>
            <p:cNvSpPr/>
            <p:nvPr/>
          </p:nvSpPr>
          <p:spPr>
            <a:xfrm>
              <a:off x="2089625" y="6172946"/>
              <a:ext cx="152174" cy="147657"/>
            </a:xfrm>
            <a:custGeom>
              <a:rect b="b" l="l" r="r" t="t"/>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9" name="Google Shape;679;p4"/>
            <p:cNvSpPr/>
            <p:nvPr/>
          </p:nvSpPr>
          <p:spPr>
            <a:xfrm>
              <a:off x="2205931" y="6065608"/>
              <a:ext cx="33610" cy="49285"/>
            </a:xfrm>
            <a:custGeom>
              <a:rect b="b" l="l" r="r" t="t"/>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0" name="Google Shape;680;p4"/>
            <p:cNvSpPr/>
            <p:nvPr/>
          </p:nvSpPr>
          <p:spPr>
            <a:xfrm>
              <a:off x="2357972" y="6034323"/>
              <a:ext cx="42577" cy="60444"/>
            </a:xfrm>
            <a:custGeom>
              <a:rect b="b" l="l" r="r" t="t"/>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1" name="Google Shape;681;p4"/>
            <p:cNvSpPr/>
            <p:nvPr/>
          </p:nvSpPr>
          <p:spPr>
            <a:xfrm>
              <a:off x="2147745" y="6226616"/>
              <a:ext cx="44835" cy="49285"/>
            </a:xfrm>
            <a:custGeom>
              <a:rect b="b" l="l" r="r" t="t"/>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2" name="Google Shape;682;p4"/>
            <p:cNvSpPr/>
            <p:nvPr/>
          </p:nvSpPr>
          <p:spPr>
            <a:xfrm>
              <a:off x="2299852" y="5978395"/>
              <a:ext cx="154366" cy="161075"/>
            </a:xfrm>
            <a:custGeom>
              <a:rect b="b" l="l" r="r" t="t"/>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3" name="Google Shape;683;p4"/>
            <p:cNvSpPr/>
            <p:nvPr/>
          </p:nvSpPr>
          <p:spPr>
            <a:xfrm>
              <a:off x="2250633" y="6146112"/>
              <a:ext cx="156624" cy="152108"/>
            </a:xfrm>
            <a:custGeom>
              <a:rect b="b" l="l" r="r" t="t"/>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84" name="Shape 684"/>
        <p:cNvGrpSpPr/>
        <p:nvPr/>
      </p:nvGrpSpPr>
      <p:grpSpPr>
        <a:xfrm>
          <a:off x="0" y="0"/>
          <a:ext cx="0" cy="0"/>
          <a:chOff x="0" y="0"/>
          <a:chExt cx="0" cy="0"/>
        </a:xfrm>
      </p:grpSpPr>
      <p:grpSp>
        <p:nvGrpSpPr>
          <p:cNvPr id="685" name="Google Shape;685;p5"/>
          <p:cNvGrpSpPr/>
          <p:nvPr/>
        </p:nvGrpSpPr>
        <p:grpSpPr>
          <a:xfrm>
            <a:off x="1841376" y="4540815"/>
            <a:ext cx="1110494" cy="612269"/>
            <a:chOff x="1003176" y="4540815"/>
            <a:chExt cx="1110494" cy="612269"/>
          </a:xfrm>
        </p:grpSpPr>
        <p:sp>
          <p:nvSpPr>
            <p:cNvPr id="686" name="Google Shape;686;p5"/>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7" name="Google Shape;687;p5"/>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8" name="Google Shape;688;p5"/>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89" name="Google Shape;689;p5"/>
          <p:cNvGrpSpPr/>
          <p:nvPr/>
        </p:nvGrpSpPr>
        <p:grpSpPr>
          <a:xfrm>
            <a:off x="342281" y="4183488"/>
            <a:ext cx="369035" cy="728056"/>
            <a:chOff x="342281" y="4183488"/>
            <a:chExt cx="369035" cy="728056"/>
          </a:xfrm>
        </p:grpSpPr>
        <p:sp>
          <p:nvSpPr>
            <p:cNvPr id="690" name="Google Shape;690;p5"/>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1" name="Google Shape;691;p5"/>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2" name="Google Shape;692;p5"/>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3" name="Google Shape;693;p5"/>
          <p:cNvGrpSpPr/>
          <p:nvPr/>
        </p:nvGrpSpPr>
        <p:grpSpPr>
          <a:xfrm>
            <a:off x="50" y="1232900"/>
            <a:ext cx="454630" cy="816989"/>
            <a:chOff x="50" y="1232900"/>
            <a:chExt cx="454630" cy="816989"/>
          </a:xfrm>
        </p:grpSpPr>
        <p:sp>
          <p:nvSpPr>
            <p:cNvPr id="694" name="Google Shape;694;p5"/>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5" name="Google Shape;695;p5"/>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6" name="Google Shape;696;p5"/>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697" name="Google Shape;697;p5"/>
          <p:cNvGrpSpPr/>
          <p:nvPr/>
        </p:nvGrpSpPr>
        <p:grpSpPr>
          <a:xfrm>
            <a:off x="50" y="3073044"/>
            <a:ext cx="729750" cy="1046771"/>
            <a:chOff x="50" y="3073044"/>
            <a:chExt cx="729750" cy="1046771"/>
          </a:xfrm>
        </p:grpSpPr>
        <p:sp>
          <p:nvSpPr>
            <p:cNvPr id="698" name="Google Shape;698;p5"/>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9" name="Google Shape;699;p5"/>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0" name="Google Shape;700;p5"/>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01" name="Google Shape;701;p5"/>
          <p:cNvGrpSpPr/>
          <p:nvPr/>
        </p:nvGrpSpPr>
        <p:grpSpPr>
          <a:xfrm>
            <a:off x="5944880" y="-7"/>
            <a:ext cx="2524606" cy="759943"/>
            <a:chOff x="4012455" y="-7"/>
            <a:chExt cx="2524606" cy="759943"/>
          </a:xfrm>
        </p:grpSpPr>
        <p:sp>
          <p:nvSpPr>
            <p:cNvPr id="702" name="Google Shape;702;p5"/>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3" name="Google Shape;703;p5"/>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4" name="Google Shape;704;p5"/>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5" name="Google Shape;705;p5"/>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6" name="Google Shape;706;p5"/>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7" name="Google Shape;707;p5"/>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8" name="Google Shape;708;p5"/>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9" name="Google Shape;709;p5"/>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0" name="Google Shape;710;p5"/>
          <p:cNvGrpSpPr/>
          <p:nvPr/>
        </p:nvGrpSpPr>
        <p:grpSpPr>
          <a:xfrm>
            <a:off x="8506368" y="1564091"/>
            <a:ext cx="637429" cy="1130622"/>
            <a:chOff x="6233393" y="2021291"/>
            <a:chExt cx="637429" cy="1130622"/>
          </a:xfrm>
        </p:grpSpPr>
        <p:sp>
          <p:nvSpPr>
            <p:cNvPr id="711" name="Google Shape;711;p5"/>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2" name="Google Shape;712;p5"/>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3" name="Google Shape;713;p5"/>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4" name="Google Shape;714;p5"/>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5" name="Google Shape;715;p5"/>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6" name="Google Shape;716;p5"/>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7" name="Google Shape;717;p5"/>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8" name="Google Shape;718;p5"/>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19" name="Google Shape;719;p5"/>
          <p:cNvGrpSpPr/>
          <p:nvPr/>
        </p:nvGrpSpPr>
        <p:grpSpPr>
          <a:xfrm>
            <a:off x="7464679" y="3618202"/>
            <a:ext cx="1679118" cy="1534882"/>
            <a:chOff x="5191704" y="3618202"/>
            <a:chExt cx="1679118" cy="1534882"/>
          </a:xfrm>
        </p:grpSpPr>
        <p:sp>
          <p:nvSpPr>
            <p:cNvPr id="720" name="Google Shape;720;p5"/>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1" name="Google Shape;721;p5"/>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2" name="Google Shape;722;p5"/>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3" name="Google Shape;723;p5"/>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4" name="Google Shape;724;p5"/>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5" name="Google Shape;725;p5"/>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6" name="Google Shape;726;p5"/>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7" name="Google Shape;727;p5"/>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8" name="Google Shape;728;p5"/>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9" name="Google Shape;729;p5"/>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0" name="Google Shape;730;p5"/>
          <p:cNvGrpSpPr/>
          <p:nvPr/>
        </p:nvGrpSpPr>
        <p:grpSpPr>
          <a:xfrm>
            <a:off x="7847220" y="3073038"/>
            <a:ext cx="598866" cy="595528"/>
            <a:chOff x="5944870" y="3341438"/>
            <a:chExt cx="598866" cy="595528"/>
          </a:xfrm>
        </p:grpSpPr>
        <p:sp>
          <p:nvSpPr>
            <p:cNvPr id="731" name="Google Shape;731;p5"/>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2" name="Google Shape;732;p5"/>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3" name="Google Shape;733;p5"/>
          <p:cNvGrpSpPr/>
          <p:nvPr/>
        </p:nvGrpSpPr>
        <p:grpSpPr>
          <a:xfrm>
            <a:off x="2204197" y="105666"/>
            <a:ext cx="546902" cy="236607"/>
            <a:chOff x="2204197" y="105666"/>
            <a:chExt cx="546902" cy="236607"/>
          </a:xfrm>
        </p:grpSpPr>
        <p:sp>
          <p:nvSpPr>
            <p:cNvPr id="734" name="Google Shape;734;p5"/>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5" name="Google Shape;735;p5"/>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6" name="Google Shape;736;p5"/>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7" name="Google Shape;737;p5"/>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738" name="Google Shape;738;p5"/>
          <p:cNvGrpSpPr/>
          <p:nvPr/>
        </p:nvGrpSpPr>
        <p:grpSpPr>
          <a:xfrm>
            <a:off x="50" y="-7"/>
            <a:ext cx="2049897" cy="773345"/>
            <a:chOff x="50" y="-7"/>
            <a:chExt cx="2049897" cy="773345"/>
          </a:xfrm>
        </p:grpSpPr>
        <p:sp>
          <p:nvSpPr>
            <p:cNvPr id="739" name="Google Shape;739;p5"/>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0" name="Google Shape;740;p5"/>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1" name="Google Shape;741;p5"/>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2" name="Google Shape;742;p5"/>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3" name="Google Shape;743;p5"/>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4" name="Google Shape;744;p5"/>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5" name="Google Shape;745;p5"/>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6" name="Google Shape;746;p5"/>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7" name="Google Shape;747;p5"/>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8" name="Google Shape;748;p5"/>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9" name="Google Shape;749;p5"/>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0" name="Google Shape;750;p5"/>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1" name="Google Shape;751;p5"/>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2" name="Google Shape;752;p5"/>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3" name="Google Shape;753;p5"/>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4" name="Google Shape;754;p5"/>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5" name="Google Shape;755;p5"/>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6" name="Google Shape;756;p5"/>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7" name="Google Shape;757;p5"/>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8" name="Google Shape;758;p5"/>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9" name="Google Shape;759;p5"/>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0" name="Google Shape;760;p5"/>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1" name="Google Shape;761;p5"/>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2" name="Google Shape;762;p5"/>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3" name="Google Shape;763;p5"/>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4" name="Google Shape;764;p5"/>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5" name="Google Shape;765;p5"/>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6" name="Google Shape;766;p5"/>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7" name="Google Shape;767;p5"/>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8" name="Google Shape;768;p5"/>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9" name="Google Shape;769;p5"/>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0" name="Google Shape;770;p5"/>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1" name="Google Shape;771;p5"/>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2" name="Google Shape;772;p5"/>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3" name="Google Shape;773;p5"/>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4" name="Google Shape;774;p5"/>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5" name="Google Shape;775;p5"/>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6" name="Google Shape;776;p5"/>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7" name="Google Shape;777;p5"/>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8" name="Google Shape;778;p5"/>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9" name="Google Shape;779;p5"/>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0" name="Google Shape;780;p5"/>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1" name="Google Shape;781;p5"/>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2" name="Google Shape;782;p5"/>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3" name="Google Shape;783;p5"/>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4" name="Google Shape;784;p5"/>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5" name="Google Shape;785;p5"/>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6" name="Google Shape;786;p5"/>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7" name="Google Shape;787;p5"/>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8" name="Google Shape;788;p5"/>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9" name="Google Shape;789;p5"/>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0" name="Google Shape;790;p5"/>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1" name="Google Shape;791;p5"/>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2" name="Google Shape;792;p5"/>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3" name="Google Shape;793;p5"/>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4" name="Google Shape;794;p5"/>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5" name="Google Shape;795;p5"/>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6" name="Google Shape;796;p5"/>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7" name="Google Shape;797;p5"/>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8" name="Google Shape;798;p5"/>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9" name="Google Shape;799;p5"/>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0" name="Google Shape;800;p5"/>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1" name="Google Shape;801;p5"/>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2" name="Google Shape;802;p5"/>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3" name="Google Shape;803;p5"/>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4" name="Google Shape;804;p5"/>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5" name="Google Shape;805;p5"/>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6" name="Google Shape;806;p5"/>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7" name="Google Shape;807;p5"/>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8" name="Google Shape;808;p5"/>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9" name="Google Shape;809;p5"/>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0" name="Google Shape;810;p5"/>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1" name="Google Shape;811;p5"/>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2" name="Google Shape;812;p5"/>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3" name="Google Shape;813;p5"/>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4" name="Google Shape;814;p5"/>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5" name="Google Shape;815;p5"/>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6" name="Google Shape;816;p5"/>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7" name="Google Shape;817;p5"/>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8" name="Google Shape;818;p5"/>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9" name="Google Shape;819;p5"/>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0" name="Google Shape;820;p5"/>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1" name="Google Shape;821;p5"/>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2" name="Google Shape;822;p5"/>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3" name="Google Shape;823;p5"/>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4" name="Google Shape;824;p5"/>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5" name="Google Shape;825;p5"/>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6" name="Google Shape;826;p5"/>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7" name="Google Shape;827;p5"/>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8" name="Google Shape;828;p5"/>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9" name="Google Shape;829;p5"/>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0" name="Google Shape;830;p5"/>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1" name="Google Shape;831;p5"/>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2" name="Google Shape;832;p5"/>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3" name="Google Shape;833;p5"/>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4" name="Google Shape;834;p5"/>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5" name="Google Shape;835;p5"/>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6" name="Google Shape;836;p5"/>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7" name="Google Shape;837;p5"/>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8" name="Google Shape;838;p5"/>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9" name="Google Shape;839;p5"/>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0" name="Google Shape;840;p5"/>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1" name="Google Shape;841;p5"/>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2" name="Google Shape;842;p5"/>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3" name="Google Shape;843;p5"/>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4" name="Google Shape;844;p5"/>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5" name="Google Shape;845;p5"/>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6" name="Google Shape;846;p5"/>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7" name="Google Shape;847;p5"/>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8" name="Google Shape;848;p5"/>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9" name="Google Shape;849;p5"/>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0" name="Google Shape;850;p5"/>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1" name="Google Shape;851;p5"/>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2" name="Google Shape;852;p5"/>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3" name="Google Shape;853;p5"/>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4" name="Google Shape;854;p5"/>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5" name="Google Shape;855;p5"/>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6" name="Google Shape;856;p5"/>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7" name="Google Shape;857;p5"/>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8" name="Google Shape;858;p5"/>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9" name="Google Shape;859;p5"/>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0" name="Google Shape;860;p5"/>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1" name="Google Shape;861;p5"/>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2" name="Google Shape;862;p5"/>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3" name="Google Shape;863;p5"/>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4" name="Google Shape;864;p5"/>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5" name="Google Shape;865;p5"/>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6" name="Google Shape;866;p5"/>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7" name="Google Shape;867;p5"/>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8" name="Google Shape;868;p5"/>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869" name="Google Shape;869;p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870" name="Google Shape;870;p5"/>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871" name="Google Shape;871;p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72" name="Shape 872"/>
        <p:cNvGrpSpPr/>
        <p:nvPr/>
      </p:nvGrpSpPr>
      <p:grpSpPr>
        <a:xfrm>
          <a:off x="0" y="0"/>
          <a:ext cx="0" cy="0"/>
          <a:chOff x="0" y="0"/>
          <a:chExt cx="0" cy="0"/>
        </a:xfrm>
      </p:grpSpPr>
      <p:grpSp>
        <p:nvGrpSpPr>
          <p:cNvPr id="873" name="Google Shape;873;p6"/>
          <p:cNvGrpSpPr/>
          <p:nvPr/>
        </p:nvGrpSpPr>
        <p:grpSpPr>
          <a:xfrm>
            <a:off x="1841376" y="4540815"/>
            <a:ext cx="1110494" cy="612269"/>
            <a:chOff x="1003176" y="4540815"/>
            <a:chExt cx="1110494" cy="612269"/>
          </a:xfrm>
        </p:grpSpPr>
        <p:sp>
          <p:nvSpPr>
            <p:cNvPr id="874" name="Google Shape;874;p6"/>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5" name="Google Shape;875;p6"/>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6" name="Google Shape;876;p6"/>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77" name="Google Shape;877;p6"/>
          <p:cNvGrpSpPr/>
          <p:nvPr/>
        </p:nvGrpSpPr>
        <p:grpSpPr>
          <a:xfrm>
            <a:off x="342281" y="4183488"/>
            <a:ext cx="369035" cy="728056"/>
            <a:chOff x="342281" y="4183488"/>
            <a:chExt cx="369035" cy="728056"/>
          </a:xfrm>
        </p:grpSpPr>
        <p:sp>
          <p:nvSpPr>
            <p:cNvPr id="878" name="Google Shape;878;p6"/>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9" name="Google Shape;879;p6"/>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0" name="Google Shape;880;p6"/>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1" name="Google Shape;881;p6"/>
          <p:cNvGrpSpPr/>
          <p:nvPr/>
        </p:nvGrpSpPr>
        <p:grpSpPr>
          <a:xfrm>
            <a:off x="50" y="1232900"/>
            <a:ext cx="454630" cy="816989"/>
            <a:chOff x="50" y="1232900"/>
            <a:chExt cx="454630" cy="816989"/>
          </a:xfrm>
        </p:grpSpPr>
        <p:sp>
          <p:nvSpPr>
            <p:cNvPr id="882" name="Google Shape;882;p6"/>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3" name="Google Shape;883;p6"/>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4" name="Google Shape;884;p6"/>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5" name="Google Shape;885;p6"/>
          <p:cNvGrpSpPr/>
          <p:nvPr/>
        </p:nvGrpSpPr>
        <p:grpSpPr>
          <a:xfrm>
            <a:off x="50" y="3073044"/>
            <a:ext cx="729750" cy="1046771"/>
            <a:chOff x="50" y="3073044"/>
            <a:chExt cx="729750" cy="1046771"/>
          </a:xfrm>
        </p:grpSpPr>
        <p:sp>
          <p:nvSpPr>
            <p:cNvPr id="886" name="Google Shape;886;p6"/>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7" name="Google Shape;887;p6"/>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8" name="Google Shape;888;p6"/>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89" name="Google Shape;889;p6"/>
          <p:cNvGrpSpPr/>
          <p:nvPr/>
        </p:nvGrpSpPr>
        <p:grpSpPr>
          <a:xfrm>
            <a:off x="5944880" y="-7"/>
            <a:ext cx="2524606" cy="759943"/>
            <a:chOff x="4012455" y="-7"/>
            <a:chExt cx="2524606" cy="759943"/>
          </a:xfrm>
        </p:grpSpPr>
        <p:sp>
          <p:nvSpPr>
            <p:cNvPr id="890" name="Google Shape;890;p6"/>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1" name="Google Shape;891;p6"/>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2" name="Google Shape;892;p6"/>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3" name="Google Shape;893;p6"/>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4" name="Google Shape;894;p6"/>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5" name="Google Shape;895;p6"/>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6" name="Google Shape;896;p6"/>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7" name="Google Shape;897;p6"/>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898" name="Google Shape;898;p6"/>
          <p:cNvGrpSpPr/>
          <p:nvPr/>
        </p:nvGrpSpPr>
        <p:grpSpPr>
          <a:xfrm>
            <a:off x="8506368" y="1564091"/>
            <a:ext cx="637429" cy="1130622"/>
            <a:chOff x="6233393" y="2021291"/>
            <a:chExt cx="637429" cy="1130622"/>
          </a:xfrm>
        </p:grpSpPr>
        <p:sp>
          <p:nvSpPr>
            <p:cNvPr id="899" name="Google Shape;899;p6"/>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0" name="Google Shape;900;p6"/>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1" name="Google Shape;901;p6"/>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2" name="Google Shape;902;p6"/>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3" name="Google Shape;903;p6"/>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4" name="Google Shape;904;p6"/>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5" name="Google Shape;905;p6"/>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6" name="Google Shape;906;p6"/>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07" name="Google Shape;907;p6"/>
          <p:cNvGrpSpPr/>
          <p:nvPr/>
        </p:nvGrpSpPr>
        <p:grpSpPr>
          <a:xfrm>
            <a:off x="7464679" y="3618202"/>
            <a:ext cx="1679118" cy="1534882"/>
            <a:chOff x="5191704" y="3618202"/>
            <a:chExt cx="1679118" cy="1534882"/>
          </a:xfrm>
        </p:grpSpPr>
        <p:sp>
          <p:nvSpPr>
            <p:cNvPr id="908" name="Google Shape;908;p6"/>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9" name="Google Shape;909;p6"/>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0" name="Google Shape;910;p6"/>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1" name="Google Shape;911;p6"/>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2" name="Google Shape;912;p6"/>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3" name="Google Shape;913;p6"/>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4" name="Google Shape;914;p6"/>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5" name="Google Shape;915;p6"/>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6" name="Google Shape;916;p6"/>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7" name="Google Shape;917;p6"/>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18" name="Google Shape;918;p6"/>
          <p:cNvGrpSpPr/>
          <p:nvPr/>
        </p:nvGrpSpPr>
        <p:grpSpPr>
          <a:xfrm>
            <a:off x="7847220" y="3073038"/>
            <a:ext cx="598866" cy="595528"/>
            <a:chOff x="5944870" y="3341438"/>
            <a:chExt cx="598866" cy="595528"/>
          </a:xfrm>
        </p:grpSpPr>
        <p:sp>
          <p:nvSpPr>
            <p:cNvPr id="919" name="Google Shape;919;p6"/>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0" name="Google Shape;920;p6"/>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1" name="Google Shape;921;p6"/>
          <p:cNvGrpSpPr/>
          <p:nvPr/>
        </p:nvGrpSpPr>
        <p:grpSpPr>
          <a:xfrm>
            <a:off x="2204197" y="105666"/>
            <a:ext cx="546902" cy="236607"/>
            <a:chOff x="2204197" y="105666"/>
            <a:chExt cx="546902" cy="236607"/>
          </a:xfrm>
        </p:grpSpPr>
        <p:sp>
          <p:nvSpPr>
            <p:cNvPr id="922" name="Google Shape;922;p6"/>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3" name="Google Shape;923;p6"/>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4" name="Google Shape;924;p6"/>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5" name="Google Shape;925;p6"/>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926" name="Google Shape;926;p6"/>
          <p:cNvGrpSpPr/>
          <p:nvPr/>
        </p:nvGrpSpPr>
        <p:grpSpPr>
          <a:xfrm>
            <a:off x="50" y="-7"/>
            <a:ext cx="2049897" cy="773345"/>
            <a:chOff x="50" y="-7"/>
            <a:chExt cx="2049897" cy="773345"/>
          </a:xfrm>
        </p:grpSpPr>
        <p:sp>
          <p:nvSpPr>
            <p:cNvPr id="927" name="Google Shape;927;p6"/>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8" name="Google Shape;928;p6"/>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9" name="Google Shape;929;p6"/>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0" name="Google Shape;930;p6"/>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1" name="Google Shape;931;p6"/>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2" name="Google Shape;932;p6"/>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3" name="Google Shape;933;p6"/>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4" name="Google Shape;934;p6"/>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5" name="Google Shape;935;p6"/>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6" name="Google Shape;936;p6"/>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7" name="Google Shape;937;p6"/>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8" name="Google Shape;938;p6"/>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9" name="Google Shape;939;p6"/>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0" name="Google Shape;940;p6"/>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1" name="Google Shape;941;p6"/>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2" name="Google Shape;942;p6"/>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3" name="Google Shape;943;p6"/>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4" name="Google Shape;944;p6"/>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5" name="Google Shape;945;p6"/>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6" name="Google Shape;946;p6"/>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7" name="Google Shape;947;p6"/>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8" name="Google Shape;948;p6"/>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9" name="Google Shape;949;p6"/>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0" name="Google Shape;950;p6"/>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1" name="Google Shape;951;p6"/>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2" name="Google Shape;952;p6"/>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3" name="Google Shape;953;p6"/>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4" name="Google Shape;954;p6"/>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5" name="Google Shape;955;p6"/>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6" name="Google Shape;956;p6"/>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7" name="Google Shape;957;p6"/>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8" name="Google Shape;958;p6"/>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9" name="Google Shape;959;p6"/>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0" name="Google Shape;960;p6"/>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1" name="Google Shape;961;p6"/>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2" name="Google Shape;962;p6"/>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3" name="Google Shape;963;p6"/>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4" name="Google Shape;964;p6"/>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5" name="Google Shape;965;p6"/>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6" name="Google Shape;966;p6"/>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7" name="Google Shape;967;p6"/>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8" name="Google Shape;968;p6"/>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9" name="Google Shape;969;p6"/>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0" name="Google Shape;970;p6"/>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1" name="Google Shape;971;p6"/>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2" name="Google Shape;972;p6"/>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3" name="Google Shape;973;p6"/>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4" name="Google Shape;974;p6"/>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5" name="Google Shape;975;p6"/>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6" name="Google Shape;976;p6"/>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7" name="Google Shape;977;p6"/>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8" name="Google Shape;978;p6"/>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9" name="Google Shape;979;p6"/>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0" name="Google Shape;980;p6"/>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1" name="Google Shape;981;p6"/>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2" name="Google Shape;982;p6"/>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3" name="Google Shape;983;p6"/>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4" name="Google Shape;984;p6"/>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5" name="Google Shape;985;p6"/>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6" name="Google Shape;986;p6"/>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7" name="Google Shape;987;p6"/>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8" name="Google Shape;988;p6"/>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9" name="Google Shape;989;p6"/>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0" name="Google Shape;990;p6"/>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1" name="Google Shape;991;p6"/>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2" name="Google Shape;992;p6"/>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3" name="Google Shape;993;p6"/>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4" name="Google Shape;994;p6"/>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5" name="Google Shape;995;p6"/>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6" name="Google Shape;996;p6"/>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7" name="Google Shape;997;p6"/>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8" name="Google Shape;998;p6"/>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9" name="Google Shape;999;p6"/>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0" name="Google Shape;1000;p6"/>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1" name="Google Shape;1001;p6"/>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2" name="Google Shape;1002;p6"/>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3" name="Google Shape;1003;p6"/>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4" name="Google Shape;1004;p6"/>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5" name="Google Shape;1005;p6"/>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6" name="Google Shape;1006;p6"/>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7" name="Google Shape;1007;p6"/>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8" name="Google Shape;1008;p6"/>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9" name="Google Shape;1009;p6"/>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0" name="Google Shape;1010;p6"/>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1" name="Google Shape;1011;p6"/>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2" name="Google Shape;1012;p6"/>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3" name="Google Shape;1013;p6"/>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4" name="Google Shape;1014;p6"/>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5" name="Google Shape;1015;p6"/>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6" name="Google Shape;1016;p6"/>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7" name="Google Shape;1017;p6"/>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8" name="Google Shape;1018;p6"/>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9" name="Google Shape;1019;p6"/>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0" name="Google Shape;1020;p6"/>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1" name="Google Shape;1021;p6"/>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2" name="Google Shape;1022;p6"/>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3" name="Google Shape;1023;p6"/>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4" name="Google Shape;1024;p6"/>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5" name="Google Shape;1025;p6"/>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6" name="Google Shape;1026;p6"/>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7" name="Google Shape;1027;p6"/>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8" name="Google Shape;1028;p6"/>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9" name="Google Shape;1029;p6"/>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0" name="Google Shape;1030;p6"/>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1" name="Google Shape;1031;p6"/>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2" name="Google Shape;1032;p6"/>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3" name="Google Shape;1033;p6"/>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4" name="Google Shape;1034;p6"/>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5" name="Google Shape;1035;p6"/>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6" name="Google Shape;1036;p6"/>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7" name="Google Shape;1037;p6"/>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8" name="Google Shape;1038;p6"/>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9" name="Google Shape;1039;p6"/>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0" name="Google Shape;1040;p6"/>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1" name="Google Shape;1041;p6"/>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2" name="Google Shape;1042;p6"/>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3" name="Google Shape;1043;p6"/>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4" name="Google Shape;1044;p6"/>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5" name="Google Shape;1045;p6"/>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6" name="Google Shape;1046;p6"/>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7" name="Google Shape;1047;p6"/>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8" name="Google Shape;1048;p6"/>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9" name="Google Shape;1049;p6"/>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0" name="Google Shape;1050;p6"/>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1" name="Google Shape;1051;p6"/>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2" name="Google Shape;1052;p6"/>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3" name="Google Shape;1053;p6"/>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4" name="Google Shape;1054;p6"/>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5" name="Google Shape;1055;p6"/>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6" name="Google Shape;1056;p6"/>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057" name="Google Shape;1057;p6"/>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058" name="Google Shape;1058;p6"/>
          <p:cNvSpPr txBox="1"/>
          <p:nvPr>
            <p:ph idx="1" type="body"/>
          </p:nvPr>
        </p:nvSpPr>
        <p:spPr>
          <a:xfrm>
            <a:off x="1131725"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59" name="Google Shape;1059;p6"/>
          <p:cNvSpPr txBox="1"/>
          <p:nvPr>
            <p:ph idx="2" type="body"/>
          </p:nvPr>
        </p:nvSpPr>
        <p:spPr>
          <a:xfrm>
            <a:off x="4672553" y="1329863"/>
            <a:ext cx="3339600" cy="3481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1060" name="Google Shape;1060;p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61" name="Shape 1061"/>
        <p:cNvGrpSpPr/>
        <p:nvPr/>
      </p:nvGrpSpPr>
      <p:grpSpPr>
        <a:xfrm>
          <a:off x="0" y="0"/>
          <a:ext cx="0" cy="0"/>
          <a:chOff x="0" y="0"/>
          <a:chExt cx="0" cy="0"/>
        </a:xfrm>
      </p:grpSpPr>
      <p:grpSp>
        <p:nvGrpSpPr>
          <p:cNvPr id="1062" name="Google Shape;1062;p7"/>
          <p:cNvGrpSpPr/>
          <p:nvPr/>
        </p:nvGrpSpPr>
        <p:grpSpPr>
          <a:xfrm>
            <a:off x="1841376" y="4540815"/>
            <a:ext cx="1110494" cy="612269"/>
            <a:chOff x="1003176" y="4540815"/>
            <a:chExt cx="1110494" cy="612269"/>
          </a:xfrm>
        </p:grpSpPr>
        <p:sp>
          <p:nvSpPr>
            <p:cNvPr id="1063" name="Google Shape;1063;p7"/>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4" name="Google Shape;1064;p7"/>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5" name="Google Shape;1065;p7"/>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66" name="Google Shape;1066;p7"/>
          <p:cNvGrpSpPr/>
          <p:nvPr/>
        </p:nvGrpSpPr>
        <p:grpSpPr>
          <a:xfrm>
            <a:off x="342281" y="4183488"/>
            <a:ext cx="369035" cy="728056"/>
            <a:chOff x="342281" y="4183488"/>
            <a:chExt cx="369035" cy="728056"/>
          </a:xfrm>
        </p:grpSpPr>
        <p:sp>
          <p:nvSpPr>
            <p:cNvPr id="1067" name="Google Shape;1067;p7"/>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8" name="Google Shape;1068;p7"/>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9" name="Google Shape;1069;p7"/>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0" name="Google Shape;1070;p7"/>
          <p:cNvGrpSpPr/>
          <p:nvPr/>
        </p:nvGrpSpPr>
        <p:grpSpPr>
          <a:xfrm>
            <a:off x="50" y="1232900"/>
            <a:ext cx="454630" cy="816989"/>
            <a:chOff x="50" y="1232900"/>
            <a:chExt cx="454630" cy="816989"/>
          </a:xfrm>
        </p:grpSpPr>
        <p:sp>
          <p:nvSpPr>
            <p:cNvPr id="1071" name="Google Shape;1071;p7"/>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2" name="Google Shape;1072;p7"/>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3" name="Google Shape;1073;p7"/>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4" name="Google Shape;1074;p7"/>
          <p:cNvGrpSpPr/>
          <p:nvPr/>
        </p:nvGrpSpPr>
        <p:grpSpPr>
          <a:xfrm>
            <a:off x="50" y="3073044"/>
            <a:ext cx="729750" cy="1046771"/>
            <a:chOff x="50" y="3073044"/>
            <a:chExt cx="729750" cy="1046771"/>
          </a:xfrm>
        </p:grpSpPr>
        <p:sp>
          <p:nvSpPr>
            <p:cNvPr id="1075" name="Google Shape;1075;p7"/>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6" name="Google Shape;1076;p7"/>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7" name="Google Shape;1077;p7"/>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78" name="Google Shape;1078;p7"/>
          <p:cNvGrpSpPr/>
          <p:nvPr/>
        </p:nvGrpSpPr>
        <p:grpSpPr>
          <a:xfrm>
            <a:off x="5944880" y="-7"/>
            <a:ext cx="2524606" cy="759943"/>
            <a:chOff x="4012455" y="-7"/>
            <a:chExt cx="2524606" cy="759943"/>
          </a:xfrm>
        </p:grpSpPr>
        <p:sp>
          <p:nvSpPr>
            <p:cNvPr id="1079" name="Google Shape;1079;p7"/>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0" name="Google Shape;1080;p7"/>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1" name="Google Shape;1081;p7"/>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2" name="Google Shape;1082;p7"/>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3" name="Google Shape;1083;p7"/>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4" name="Google Shape;1084;p7"/>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5" name="Google Shape;1085;p7"/>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6" name="Google Shape;1086;p7"/>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87" name="Google Shape;1087;p7"/>
          <p:cNvGrpSpPr/>
          <p:nvPr/>
        </p:nvGrpSpPr>
        <p:grpSpPr>
          <a:xfrm>
            <a:off x="8506368" y="1564091"/>
            <a:ext cx="637429" cy="1130622"/>
            <a:chOff x="6233393" y="2021291"/>
            <a:chExt cx="637429" cy="1130622"/>
          </a:xfrm>
        </p:grpSpPr>
        <p:sp>
          <p:nvSpPr>
            <p:cNvPr id="1088" name="Google Shape;1088;p7"/>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9" name="Google Shape;1089;p7"/>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0" name="Google Shape;1090;p7"/>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1" name="Google Shape;1091;p7"/>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2" name="Google Shape;1092;p7"/>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3" name="Google Shape;1093;p7"/>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4" name="Google Shape;1094;p7"/>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5" name="Google Shape;1095;p7"/>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096" name="Google Shape;1096;p7"/>
          <p:cNvGrpSpPr/>
          <p:nvPr/>
        </p:nvGrpSpPr>
        <p:grpSpPr>
          <a:xfrm>
            <a:off x="7464679" y="3618202"/>
            <a:ext cx="1679118" cy="1534882"/>
            <a:chOff x="5191704" y="3618202"/>
            <a:chExt cx="1679118" cy="1534882"/>
          </a:xfrm>
        </p:grpSpPr>
        <p:sp>
          <p:nvSpPr>
            <p:cNvPr id="1097" name="Google Shape;1097;p7"/>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8" name="Google Shape;1098;p7"/>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9" name="Google Shape;1099;p7"/>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0" name="Google Shape;1100;p7"/>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1" name="Google Shape;1101;p7"/>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2" name="Google Shape;1102;p7"/>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3" name="Google Shape;1103;p7"/>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4" name="Google Shape;1104;p7"/>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5" name="Google Shape;1105;p7"/>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6" name="Google Shape;1106;p7"/>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07" name="Google Shape;1107;p7"/>
          <p:cNvGrpSpPr/>
          <p:nvPr/>
        </p:nvGrpSpPr>
        <p:grpSpPr>
          <a:xfrm>
            <a:off x="7847220" y="3073038"/>
            <a:ext cx="598866" cy="595528"/>
            <a:chOff x="5944870" y="3341438"/>
            <a:chExt cx="598866" cy="595528"/>
          </a:xfrm>
        </p:grpSpPr>
        <p:sp>
          <p:nvSpPr>
            <p:cNvPr id="1108" name="Google Shape;1108;p7"/>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9" name="Google Shape;1109;p7"/>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0" name="Google Shape;1110;p7"/>
          <p:cNvGrpSpPr/>
          <p:nvPr/>
        </p:nvGrpSpPr>
        <p:grpSpPr>
          <a:xfrm>
            <a:off x="2204197" y="105666"/>
            <a:ext cx="546902" cy="236607"/>
            <a:chOff x="2204197" y="105666"/>
            <a:chExt cx="546902" cy="236607"/>
          </a:xfrm>
        </p:grpSpPr>
        <p:sp>
          <p:nvSpPr>
            <p:cNvPr id="1111" name="Google Shape;1111;p7"/>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2" name="Google Shape;1112;p7"/>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3" name="Google Shape;1113;p7"/>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4" name="Google Shape;1114;p7"/>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115" name="Google Shape;1115;p7"/>
          <p:cNvGrpSpPr/>
          <p:nvPr/>
        </p:nvGrpSpPr>
        <p:grpSpPr>
          <a:xfrm>
            <a:off x="50" y="-7"/>
            <a:ext cx="2049897" cy="773345"/>
            <a:chOff x="50" y="-7"/>
            <a:chExt cx="2049897" cy="773345"/>
          </a:xfrm>
        </p:grpSpPr>
        <p:sp>
          <p:nvSpPr>
            <p:cNvPr id="1116" name="Google Shape;1116;p7"/>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7" name="Google Shape;1117;p7"/>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8" name="Google Shape;1118;p7"/>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9" name="Google Shape;1119;p7"/>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0" name="Google Shape;1120;p7"/>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1" name="Google Shape;1121;p7"/>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2" name="Google Shape;1122;p7"/>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3" name="Google Shape;1123;p7"/>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4" name="Google Shape;1124;p7"/>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5" name="Google Shape;1125;p7"/>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6" name="Google Shape;1126;p7"/>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7" name="Google Shape;1127;p7"/>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8" name="Google Shape;1128;p7"/>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9" name="Google Shape;1129;p7"/>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0" name="Google Shape;1130;p7"/>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1" name="Google Shape;1131;p7"/>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2" name="Google Shape;1132;p7"/>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3" name="Google Shape;1133;p7"/>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4" name="Google Shape;1134;p7"/>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5" name="Google Shape;1135;p7"/>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6" name="Google Shape;1136;p7"/>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7" name="Google Shape;1137;p7"/>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8" name="Google Shape;1138;p7"/>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9" name="Google Shape;1139;p7"/>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0" name="Google Shape;1140;p7"/>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1" name="Google Shape;1141;p7"/>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2" name="Google Shape;1142;p7"/>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3" name="Google Shape;1143;p7"/>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4" name="Google Shape;1144;p7"/>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5" name="Google Shape;1145;p7"/>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6" name="Google Shape;1146;p7"/>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7" name="Google Shape;1147;p7"/>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8" name="Google Shape;1148;p7"/>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9" name="Google Shape;1149;p7"/>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0" name="Google Shape;1150;p7"/>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1" name="Google Shape;1151;p7"/>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2" name="Google Shape;1152;p7"/>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3" name="Google Shape;1153;p7"/>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4" name="Google Shape;1154;p7"/>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5" name="Google Shape;1155;p7"/>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6" name="Google Shape;1156;p7"/>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7" name="Google Shape;1157;p7"/>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8" name="Google Shape;1158;p7"/>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9" name="Google Shape;1159;p7"/>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0" name="Google Shape;1160;p7"/>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1" name="Google Shape;1161;p7"/>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2" name="Google Shape;1162;p7"/>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3" name="Google Shape;1163;p7"/>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4" name="Google Shape;1164;p7"/>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5" name="Google Shape;1165;p7"/>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6" name="Google Shape;1166;p7"/>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7" name="Google Shape;1167;p7"/>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8" name="Google Shape;1168;p7"/>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9" name="Google Shape;1169;p7"/>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0" name="Google Shape;1170;p7"/>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1" name="Google Shape;1171;p7"/>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2" name="Google Shape;1172;p7"/>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3" name="Google Shape;1173;p7"/>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4" name="Google Shape;1174;p7"/>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5" name="Google Shape;1175;p7"/>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6" name="Google Shape;1176;p7"/>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7" name="Google Shape;1177;p7"/>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8" name="Google Shape;1178;p7"/>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9" name="Google Shape;1179;p7"/>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0" name="Google Shape;1180;p7"/>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1" name="Google Shape;1181;p7"/>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2" name="Google Shape;1182;p7"/>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3" name="Google Shape;1183;p7"/>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4" name="Google Shape;1184;p7"/>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5" name="Google Shape;1185;p7"/>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6" name="Google Shape;1186;p7"/>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7" name="Google Shape;1187;p7"/>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8" name="Google Shape;1188;p7"/>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9" name="Google Shape;1189;p7"/>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0" name="Google Shape;1190;p7"/>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1" name="Google Shape;1191;p7"/>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2" name="Google Shape;1192;p7"/>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3" name="Google Shape;1193;p7"/>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4" name="Google Shape;1194;p7"/>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5" name="Google Shape;1195;p7"/>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6" name="Google Shape;1196;p7"/>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7" name="Google Shape;1197;p7"/>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8" name="Google Shape;1198;p7"/>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9" name="Google Shape;1199;p7"/>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0" name="Google Shape;1200;p7"/>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1" name="Google Shape;1201;p7"/>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2" name="Google Shape;1202;p7"/>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3" name="Google Shape;1203;p7"/>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4" name="Google Shape;1204;p7"/>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5" name="Google Shape;1205;p7"/>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6" name="Google Shape;1206;p7"/>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7" name="Google Shape;1207;p7"/>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8" name="Google Shape;1208;p7"/>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9" name="Google Shape;1209;p7"/>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0" name="Google Shape;1210;p7"/>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1" name="Google Shape;1211;p7"/>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2" name="Google Shape;1212;p7"/>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3" name="Google Shape;1213;p7"/>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4" name="Google Shape;1214;p7"/>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5" name="Google Shape;1215;p7"/>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6" name="Google Shape;1216;p7"/>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7" name="Google Shape;1217;p7"/>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8" name="Google Shape;1218;p7"/>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9" name="Google Shape;1219;p7"/>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0" name="Google Shape;1220;p7"/>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1" name="Google Shape;1221;p7"/>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2" name="Google Shape;1222;p7"/>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3" name="Google Shape;1223;p7"/>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4" name="Google Shape;1224;p7"/>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5" name="Google Shape;1225;p7"/>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6" name="Google Shape;1226;p7"/>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7" name="Google Shape;1227;p7"/>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8" name="Google Shape;1228;p7"/>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9" name="Google Shape;1229;p7"/>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0" name="Google Shape;1230;p7"/>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1" name="Google Shape;1231;p7"/>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2" name="Google Shape;1232;p7"/>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3" name="Google Shape;1233;p7"/>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4" name="Google Shape;1234;p7"/>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5" name="Google Shape;1235;p7"/>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6" name="Google Shape;1236;p7"/>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7" name="Google Shape;1237;p7"/>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8" name="Google Shape;1238;p7"/>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9" name="Google Shape;1239;p7"/>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0" name="Google Shape;1240;p7"/>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1" name="Google Shape;1241;p7"/>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2" name="Google Shape;1242;p7"/>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3" name="Google Shape;1243;p7"/>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4" name="Google Shape;1244;p7"/>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5" name="Google Shape;1245;p7"/>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246" name="Google Shape;1246;p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247" name="Google Shape;1247;p7"/>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8" name="Google Shape;1248;p7"/>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49" name="Google Shape;1249;p7"/>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250" name="Google Shape;1250;p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1" name="Shape 1251"/>
        <p:cNvGrpSpPr/>
        <p:nvPr/>
      </p:nvGrpSpPr>
      <p:grpSpPr>
        <a:xfrm>
          <a:off x="0" y="0"/>
          <a:ext cx="0" cy="0"/>
          <a:chOff x="0" y="0"/>
          <a:chExt cx="0" cy="0"/>
        </a:xfrm>
      </p:grpSpPr>
      <p:grpSp>
        <p:nvGrpSpPr>
          <p:cNvPr id="1252" name="Google Shape;1252;p8"/>
          <p:cNvGrpSpPr/>
          <p:nvPr/>
        </p:nvGrpSpPr>
        <p:grpSpPr>
          <a:xfrm>
            <a:off x="1841376" y="4540815"/>
            <a:ext cx="1110494" cy="612269"/>
            <a:chOff x="1003176" y="4540815"/>
            <a:chExt cx="1110494" cy="612269"/>
          </a:xfrm>
        </p:grpSpPr>
        <p:sp>
          <p:nvSpPr>
            <p:cNvPr id="1253" name="Google Shape;1253;p8"/>
            <p:cNvSpPr/>
            <p:nvPr/>
          </p:nvSpPr>
          <p:spPr>
            <a:xfrm>
              <a:off x="1003176" y="4540815"/>
              <a:ext cx="1110494" cy="612269"/>
            </a:xfrm>
            <a:custGeom>
              <a:rect b="b" l="l" r="r" t="t"/>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4" name="Google Shape;1254;p8"/>
            <p:cNvSpPr/>
            <p:nvPr/>
          </p:nvSpPr>
          <p:spPr>
            <a:xfrm>
              <a:off x="1058529" y="4589442"/>
              <a:ext cx="471371" cy="375811"/>
            </a:xfrm>
            <a:custGeom>
              <a:rect b="b" l="l" r="r" t="t"/>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5" name="Google Shape;1255;p8"/>
            <p:cNvSpPr/>
            <p:nvPr/>
          </p:nvSpPr>
          <p:spPr>
            <a:xfrm>
              <a:off x="1625509" y="4780661"/>
              <a:ext cx="427776" cy="372423"/>
            </a:xfrm>
            <a:custGeom>
              <a:rect b="b" l="l" r="r" t="t"/>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56" name="Google Shape;1256;p8"/>
          <p:cNvGrpSpPr/>
          <p:nvPr/>
        </p:nvGrpSpPr>
        <p:grpSpPr>
          <a:xfrm>
            <a:off x="342281" y="4183488"/>
            <a:ext cx="369035" cy="728056"/>
            <a:chOff x="342281" y="4183488"/>
            <a:chExt cx="369035" cy="728056"/>
          </a:xfrm>
        </p:grpSpPr>
        <p:sp>
          <p:nvSpPr>
            <p:cNvPr id="1257" name="Google Shape;1257;p8"/>
            <p:cNvSpPr/>
            <p:nvPr/>
          </p:nvSpPr>
          <p:spPr>
            <a:xfrm>
              <a:off x="385875" y="4691777"/>
              <a:ext cx="77225" cy="211397"/>
            </a:xfrm>
            <a:custGeom>
              <a:rect b="b" l="l" r="r" t="t"/>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8" name="Google Shape;1258;p8"/>
            <p:cNvSpPr/>
            <p:nvPr/>
          </p:nvSpPr>
          <p:spPr>
            <a:xfrm>
              <a:off x="560304" y="4300920"/>
              <a:ext cx="129240" cy="83951"/>
            </a:xfrm>
            <a:custGeom>
              <a:rect b="b" l="l" r="r" t="t"/>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9" name="Google Shape;1259;p8"/>
            <p:cNvSpPr/>
            <p:nvPr/>
          </p:nvSpPr>
          <p:spPr>
            <a:xfrm>
              <a:off x="342281" y="4183488"/>
              <a:ext cx="369035" cy="728056"/>
            </a:xfrm>
            <a:custGeom>
              <a:rect b="b" l="l" r="r" t="t"/>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0" name="Google Shape;1260;p8"/>
          <p:cNvGrpSpPr/>
          <p:nvPr/>
        </p:nvGrpSpPr>
        <p:grpSpPr>
          <a:xfrm>
            <a:off x="50" y="1232900"/>
            <a:ext cx="454630" cy="816989"/>
            <a:chOff x="50" y="1232900"/>
            <a:chExt cx="454630" cy="816989"/>
          </a:xfrm>
        </p:grpSpPr>
        <p:sp>
          <p:nvSpPr>
            <p:cNvPr id="1261" name="Google Shape;1261;p8"/>
            <p:cNvSpPr/>
            <p:nvPr/>
          </p:nvSpPr>
          <p:spPr>
            <a:xfrm>
              <a:off x="50" y="1283221"/>
              <a:ext cx="390907" cy="600560"/>
            </a:xfrm>
            <a:custGeom>
              <a:rect b="b" l="l" r="r" t="t"/>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2" name="Google Shape;1262;p8"/>
            <p:cNvSpPr/>
            <p:nvPr/>
          </p:nvSpPr>
          <p:spPr>
            <a:xfrm>
              <a:off x="50" y="1232900"/>
              <a:ext cx="439534" cy="68855"/>
            </a:xfrm>
            <a:custGeom>
              <a:rect b="b" l="l" r="r" t="t"/>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3" name="Google Shape;1263;p8"/>
            <p:cNvSpPr/>
            <p:nvPr/>
          </p:nvSpPr>
          <p:spPr>
            <a:xfrm>
              <a:off x="50" y="1284915"/>
              <a:ext cx="454630" cy="764975"/>
            </a:xfrm>
            <a:custGeom>
              <a:rect b="b" l="l" r="r" t="t"/>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4" name="Google Shape;1264;p8"/>
          <p:cNvGrpSpPr/>
          <p:nvPr/>
        </p:nvGrpSpPr>
        <p:grpSpPr>
          <a:xfrm>
            <a:off x="50" y="3073044"/>
            <a:ext cx="729750" cy="1046771"/>
            <a:chOff x="50" y="3073044"/>
            <a:chExt cx="729750" cy="1046771"/>
          </a:xfrm>
        </p:grpSpPr>
        <p:sp>
          <p:nvSpPr>
            <p:cNvPr id="1265" name="Google Shape;1265;p8"/>
            <p:cNvSpPr/>
            <p:nvPr/>
          </p:nvSpPr>
          <p:spPr>
            <a:xfrm>
              <a:off x="50" y="3073044"/>
              <a:ext cx="729750" cy="1046771"/>
            </a:xfrm>
            <a:custGeom>
              <a:rect b="b" l="l" r="r" t="t"/>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6" name="Google Shape;1266;p8"/>
            <p:cNvSpPr/>
            <p:nvPr/>
          </p:nvSpPr>
          <p:spPr>
            <a:xfrm>
              <a:off x="50" y="3264263"/>
              <a:ext cx="679429" cy="686106"/>
            </a:xfrm>
            <a:custGeom>
              <a:rect b="b" l="l" r="r" t="t"/>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7" name="Google Shape;1267;p8"/>
            <p:cNvSpPr/>
            <p:nvPr/>
          </p:nvSpPr>
          <p:spPr>
            <a:xfrm>
              <a:off x="50" y="3314584"/>
              <a:ext cx="466388" cy="580432"/>
            </a:xfrm>
            <a:custGeom>
              <a:rect b="b" l="l" r="r" t="t"/>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68" name="Google Shape;1268;p8"/>
          <p:cNvGrpSpPr/>
          <p:nvPr/>
        </p:nvGrpSpPr>
        <p:grpSpPr>
          <a:xfrm>
            <a:off x="5944880" y="-7"/>
            <a:ext cx="2524606" cy="759943"/>
            <a:chOff x="4012455" y="-7"/>
            <a:chExt cx="2524606" cy="759943"/>
          </a:xfrm>
        </p:grpSpPr>
        <p:sp>
          <p:nvSpPr>
            <p:cNvPr id="1269" name="Google Shape;1269;p8"/>
            <p:cNvSpPr/>
            <p:nvPr/>
          </p:nvSpPr>
          <p:spPr>
            <a:xfrm>
              <a:off x="6114267" y="102328"/>
              <a:ext cx="112449" cy="10114"/>
            </a:xfrm>
            <a:custGeom>
              <a:rect b="b" l="l" r="r" t="t"/>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0" name="Google Shape;1270;p8"/>
            <p:cNvSpPr/>
            <p:nvPr/>
          </p:nvSpPr>
          <p:spPr>
            <a:xfrm>
              <a:off x="5763716" y="-7"/>
              <a:ext cx="538482" cy="320458"/>
            </a:xfrm>
            <a:custGeom>
              <a:rect b="b" l="l" r="r" t="t"/>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1" name="Google Shape;1271;p8"/>
            <p:cNvSpPr/>
            <p:nvPr/>
          </p:nvSpPr>
          <p:spPr>
            <a:xfrm>
              <a:off x="4012455" y="-7"/>
              <a:ext cx="2524606" cy="759943"/>
            </a:xfrm>
            <a:custGeom>
              <a:rect b="b" l="l" r="r" t="t"/>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2" name="Google Shape;1272;p8"/>
            <p:cNvSpPr/>
            <p:nvPr/>
          </p:nvSpPr>
          <p:spPr>
            <a:xfrm>
              <a:off x="6092495" y="162713"/>
              <a:ext cx="117432" cy="18484"/>
            </a:xfrm>
            <a:custGeom>
              <a:rect b="b" l="l" r="r" t="t"/>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3" name="Google Shape;1273;p8"/>
            <p:cNvSpPr/>
            <p:nvPr/>
          </p:nvSpPr>
          <p:spPr>
            <a:xfrm>
              <a:off x="5788876" y="362352"/>
              <a:ext cx="213041" cy="72143"/>
            </a:xfrm>
            <a:custGeom>
              <a:rect b="b" l="l" r="r" t="t"/>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4" name="Google Shape;1274;p8"/>
            <p:cNvSpPr/>
            <p:nvPr/>
          </p:nvSpPr>
          <p:spPr>
            <a:xfrm>
              <a:off x="5788876" y="432801"/>
              <a:ext cx="145980" cy="50371"/>
            </a:xfrm>
            <a:custGeom>
              <a:rect b="b" l="l" r="r" t="t"/>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5" name="Google Shape;1275;p8"/>
            <p:cNvSpPr/>
            <p:nvPr/>
          </p:nvSpPr>
          <p:spPr>
            <a:xfrm>
              <a:off x="5778812" y="337191"/>
              <a:ext cx="186237" cy="43645"/>
            </a:xfrm>
            <a:custGeom>
              <a:rect b="b" l="l" r="r" t="t"/>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6" name="Google Shape;1276;p8"/>
            <p:cNvSpPr/>
            <p:nvPr/>
          </p:nvSpPr>
          <p:spPr>
            <a:xfrm>
              <a:off x="4567677" y="-7"/>
              <a:ext cx="53758" cy="290266"/>
            </a:xfrm>
            <a:custGeom>
              <a:rect b="b" l="l" r="r" t="t"/>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77" name="Google Shape;1277;p8"/>
          <p:cNvGrpSpPr/>
          <p:nvPr/>
        </p:nvGrpSpPr>
        <p:grpSpPr>
          <a:xfrm>
            <a:off x="8506368" y="1564091"/>
            <a:ext cx="637429" cy="1130622"/>
            <a:chOff x="6233393" y="2021291"/>
            <a:chExt cx="637429" cy="1130622"/>
          </a:xfrm>
        </p:grpSpPr>
        <p:sp>
          <p:nvSpPr>
            <p:cNvPr id="1278" name="Google Shape;1278;p8"/>
            <p:cNvSpPr/>
            <p:nvPr/>
          </p:nvSpPr>
          <p:spPr>
            <a:xfrm>
              <a:off x="6280325" y="2131997"/>
              <a:ext cx="590496" cy="900841"/>
            </a:xfrm>
            <a:custGeom>
              <a:rect b="b" l="l" r="r" t="t"/>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9" name="Google Shape;1279;p8"/>
            <p:cNvSpPr/>
            <p:nvPr/>
          </p:nvSpPr>
          <p:spPr>
            <a:xfrm>
              <a:off x="6542043" y="3044546"/>
              <a:ext cx="65467" cy="46983"/>
            </a:xfrm>
            <a:custGeom>
              <a:rect b="b" l="l" r="r" t="t"/>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0" name="Google Shape;1280;p8"/>
            <p:cNvSpPr/>
            <p:nvPr/>
          </p:nvSpPr>
          <p:spPr>
            <a:xfrm>
              <a:off x="6292083" y="2138723"/>
              <a:ext cx="35274" cy="35274"/>
            </a:xfrm>
            <a:custGeom>
              <a:rect b="b" l="l" r="r" t="t"/>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1" name="Google Shape;1281;p8"/>
            <p:cNvSpPr/>
            <p:nvPr/>
          </p:nvSpPr>
          <p:spPr>
            <a:xfrm>
              <a:off x="6538655" y="3066318"/>
              <a:ext cx="16840" cy="30242"/>
            </a:xfrm>
            <a:custGeom>
              <a:rect b="b" l="l" r="r" t="t"/>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2" name="Google Shape;1282;p8"/>
            <p:cNvSpPr/>
            <p:nvPr/>
          </p:nvSpPr>
          <p:spPr>
            <a:xfrm>
              <a:off x="6421223" y="2091740"/>
              <a:ext cx="105773" cy="40306"/>
            </a:xfrm>
            <a:custGeom>
              <a:rect b="b" l="l" r="r" t="t"/>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3" name="Google Shape;1283;p8"/>
            <p:cNvSpPr/>
            <p:nvPr/>
          </p:nvSpPr>
          <p:spPr>
            <a:xfrm>
              <a:off x="6654393" y="2992531"/>
              <a:ext cx="152706" cy="80563"/>
            </a:xfrm>
            <a:custGeom>
              <a:rect b="b" l="l" r="r" t="t"/>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4" name="Google Shape;1284;p8"/>
            <p:cNvSpPr/>
            <p:nvPr/>
          </p:nvSpPr>
          <p:spPr>
            <a:xfrm>
              <a:off x="6233393" y="2021291"/>
              <a:ext cx="637429" cy="1130622"/>
            </a:xfrm>
            <a:custGeom>
              <a:rect b="b" l="l" r="r" t="t"/>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5" name="Google Shape;1285;p8"/>
            <p:cNvSpPr/>
            <p:nvPr/>
          </p:nvSpPr>
          <p:spPr>
            <a:xfrm>
              <a:off x="6609104" y="2068274"/>
              <a:ext cx="21872" cy="20178"/>
            </a:xfrm>
            <a:custGeom>
              <a:rect b="b" l="l" r="r" t="t"/>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86" name="Google Shape;1286;p8"/>
          <p:cNvGrpSpPr/>
          <p:nvPr/>
        </p:nvGrpSpPr>
        <p:grpSpPr>
          <a:xfrm>
            <a:off x="7464679" y="3618202"/>
            <a:ext cx="1679118" cy="1534882"/>
            <a:chOff x="5191704" y="3618202"/>
            <a:chExt cx="1679118" cy="1534882"/>
          </a:xfrm>
        </p:grpSpPr>
        <p:sp>
          <p:nvSpPr>
            <p:cNvPr id="1287" name="Google Shape;1287;p8"/>
            <p:cNvSpPr/>
            <p:nvPr/>
          </p:nvSpPr>
          <p:spPr>
            <a:xfrm>
              <a:off x="6010287" y="4958477"/>
              <a:ext cx="610625" cy="194607"/>
            </a:xfrm>
            <a:custGeom>
              <a:rect b="b" l="l" r="r" t="t"/>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8" name="Google Shape;1288;p8"/>
            <p:cNvSpPr/>
            <p:nvPr/>
          </p:nvSpPr>
          <p:spPr>
            <a:xfrm>
              <a:off x="5332602" y="4691777"/>
              <a:ext cx="114094" cy="107417"/>
            </a:xfrm>
            <a:custGeom>
              <a:rect b="b" l="l" r="r" t="t"/>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9" name="Google Shape;1289;p8"/>
            <p:cNvSpPr/>
            <p:nvPr/>
          </p:nvSpPr>
          <p:spPr>
            <a:xfrm>
              <a:off x="5191704" y="4493833"/>
              <a:ext cx="781715" cy="659251"/>
            </a:xfrm>
            <a:custGeom>
              <a:rect b="b" l="l" r="r" t="t"/>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0" name="Google Shape;1290;p8"/>
            <p:cNvSpPr/>
            <p:nvPr/>
          </p:nvSpPr>
          <p:spPr>
            <a:xfrm>
              <a:off x="6674521" y="5069183"/>
              <a:ext cx="196301" cy="83901"/>
            </a:xfrm>
            <a:custGeom>
              <a:rect b="b" l="l" r="r" t="t"/>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1" name="Google Shape;1291;p8"/>
            <p:cNvSpPr/>
            <p:nvPr/>
          </p:nvSpPr>
          <p:spPr>
            <a:xfrm>
              <a:off x="5243718" y="4597812"/>
              <a:ext cx="45338" cy="43694"/>
            </a:xfrm>
            <a:custGeom>
              <a:rect b="b" l="l" r="r" t="t"/>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2" name="Google Shape;1292;p8"/>
            <p:cNvSpPr/>
            <p:nvPr/>
          </p:nvSpPr>
          <p:spPr>
            <a:xfrm>
              <a:off x="5460098" y="4067751"/>
              <a:ext cx="1410724" cy="868954"/>
            </a:xfrm>
            <a:custGeom>
              <a:rect b="b" l="l" r="r" t="t"/>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3" name="Google Shape;1293;p8"/>
            <p:cNvSpPr/>
            <p:nvPr/>
          </p:nvSpPr>
          <p:spPr>
            <a:xfrm>
              <a:off x="5518788" y="4151652"/>
              <a:ext cx="28548" cy="30242"/>
            </a:xfrm>
            <a:custGeom>
              <a:rect b="b" l="l" r="r" t="t"/>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4" name="Google Shape;1294;p8"/>
            <p:cNvSpPr/>
            <p:nvPr/>
          </p:nvSpPr>
          <p:spPr>
            <a:xfrm>
              <a:off x="6605766" y="4480430"/>
              <a:ext cx="134222" cy="130884"/>
            </a:xfrm>
            <a:custGeom>
              <a:rect b="b" l="l" r="r" t="t"/>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5" name="Google Shape;1295;p8"/>
            <p:cNvSpPr/>
            <p:nvPr/>
          </p:nvSpPr>
          <p:spPr>
            <a:xfrm>
              <a:off x="5567415" y="4250599"/>
              <a:ext cx="99047" cy="98997"/>
            </a:xfrm>
            <a:custGeom>
              <a:rect b="b" l="l" r="r" t="t"/>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6" name="Google Shape;1296;p8"/>
            <p:cNvSpPr/>
            <p:nvPr/>
          </p:nvSpPr>
          <p:spPr>
            <a:xfrm>
              <a:off x="6531979" y="3618202"/>
              <a:ext cx="338843" cy="838762"/>
            </a:xfrm>
            <a:custGeom>
              <a:rect b="b" l="l" r="r" t="t"/>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297" name="Google Shape;1297;p8"/>
          <p:cNvGrpSpPr/>
          <p:nvPr/>
        </p:nvGrpSpPr>
        <p:grpSpPr>
          <a:xfrm>
            <a:off x="7847220" y="3073038"/>
            <a:ext cx="598866" cy="595528"/>
            <a:chOff x="5944870" y="3341438"/>
            <a:chExt cx="598866" cy="595528"/>
          </a:xfrm>
        </p:grpSpPr>
        <p:sp>
          <p:nvSpPr>
            <p:cNvPr id="1298" name="Google Shape;1298;p8"/>
            <p:cNvSpPr/>
            <p:nvPr/>
          </p:nvSpPr>
          <p:spPr>
            <a:xfrm>
              <a:off x="5944870" y="3341438"/>
              <a:ext cx="593834" cy="583770"/>
            </a:xfrm>
            <a:custGeom>
              <a:rect b="b" l="l" r="r" t="t"/>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9" name="Google Shape;1299;p8"/>
            <p:cNvSpPr/>
            <p:nvPr/>
          </p:nvSpPr>
          <p:spPr>
            <a:xfrm>
              <a:off x="6424611" y="3458870"/>
              <a:ext cx="119126" cy="478097"/>
            </a:xfrm>
            <a:custGeom>
              <a:rect b="b" l="l" r="r" t="t"/>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0" name="Google Shape;1300;p8"/>
          <p:cNvGrpSpPr/>
          <p:nvPr/>
        </p:nvGrpSpPr>
        <p:grpSpPr>
          <a:xfrm>
            <a:off x="2204197" y="105666"/>
            <a:ext cx="546902" cy="236607"/>
            <a:chOff x="2204197" y="105666"/>
            <a:chExt cx="546902" cy="236607"/>
          </a:xfrm>
        </p:grpSpPr>
        <p:sp>
          <p:nvSpPr>
            <p:cNvPr id="1301" name="Google Shape;1301;p8"/>
            <p:cNvSpPr/>
            <p:nvPr/>
          </p:nvSpPr>
          <p:spPr>
            <a:xfrm>
              <a:off x="2242760" y="211340"/>
              <a:ext cx="33630" cy="20178"/>
            </a:xfrm>
            <a:custGeom>
              <a:rect b="b" l="l" r="r" t="t"/>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2" name="Google Shape;1302;p8"/>
            <p:cNvSpPr/>
            <p:nvPr/>
          </p:nvSpPr>
          <p:spPr>
            <a:xfrm>
              <a:off x="2249486" y="176115"/>
              <a:ext cx="35274" cy="18534"/>
            </a:xfrm>
            <a:custGeom>
              <a:rect b="b" l="l" r="r" t="t"/>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3" name="Google Shape;1303;p8"/>
            <p:cNvSpPr/>
            <p:nvPr/>
          </p:nvSpPr>
          <p:spPr>
            <a:xfrm>
              <a:off x="2204197" y="105666"/>
              <a:ext cx="546902" cy="236607"/>
            </a:xfrm>
            <a:custGeom>
              <a:rect b="b" l="l" r="r" t="t"/>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4" name="Google Shape;1304;p8"/>
            <p:cNvSpPr/>
            <p:nvPr/>
          </p:nvSpPr>
          <p:spPr>
            <a:xfrm>
              <a:off x="2593361" y="174471"/>
              <a:ext cx="112449" cy="112400"/>
            </a:xfrm>
            <a:custGeom>
              <a:rect b="b" l="l" r="r" t="t"/>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305" name="Google Shape;1305;p8"/>
          <p:cNvGrpSpPr/>
          <p:nvPr/>
        </p:nvGrpSpPr>
        <p:grpSpPr>
          <a:xfrm>
            <a:off x="50" y="-7"/>
            <a:ext cx="2049897" cy="773345"/>
            <a:chOff x="50" y="-7"/>
            <a:chExt cx="2049897" cy="773345"/>
          </a:xfrm>
        </p:grpSpPr>
        <p:sp>
          <p:nvSpPr>
            <p:cNvPr id="1306" name="Google Shape;1306;p8"/>
            <p:cNvSpPr/>
            <p:nvPr/>
          </p:nvSpPr>
          <p:spPr>
            <a:xfrm>
              <a:off x="1065205" y="176115"/>
              <a:ext cx="40306" cy="35274"/>
            </a:xfrm>
            <a:custGeom>
              <a:rect b="b" l="l" r="r" t="t"/>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7" name="Google Shape;1307;p8"/>
            <p:cNvSpPr/>
            <p:nvPr/>
          </p:nvSpPr>
          <p:spPr>
            <a:xfrm>
              <a:off x="1021610" y="129182"/>
              <a:ext cx="125852" cy="119126"/>
            </a:xfrm>
            <a:custGeom>
              <a:rect b="b" l="l" r="r" t="t"/>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8" name="Google Shape;1308;p8"/>
            <p:cNvSpPr/>
            <p:nvPr/>
          </p:nvSpPr>
          <p:spPr>
            <a:xfrm>
              <a:off x="1345357" y="164407"/>
              <a:ext cx="36968" cy="38612"/>
            </a:xfrm>
            <a:custGeom>
              <a:rect b="b" l="l" r="r" t="t"/>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9" name="Google Shape;1309;p8"/>
            <p:cNvSpPr/>
            <p:nvPr/>
          </p:nvSpPr>
          <p:spPr>
            <a:xfrm>
              <a:off x="1081995" y="-7"/>
              <a:ext cx="16840" cy="114143"/>
            </a:xfrm>
            <a:custGeom>
              <a:rect b="b" l="l" r="r" t="t"/>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0" name="Google Shape;1310;p8"/>
            <p:cNvSpPr/>
            <p:nvPr/>
          </p:nvSpPr>
          <p:spPr>
            <a:xfrm>
              <a:off x="1360453" y="-7"/>
              <a:ext cx="124158" cy="110755"/>
            </a:xfrm>
            <a:custGeom>
              <a:rect b="b" l="l" r="r" t="t"/>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1" name="Google Shape;1311;p8"/>
            <p:cNvSpPr/>
            <p:nvPr/>
          </p:nvSpPr>
          <p:spPr>
            <a:xfrm>
              <a:off x="105723" y="-7"/>
              <a:ext cx="124207" cy="23566"/>
            </a:xfrm>
            <a:custGeom>
              <a:rect b="b" l="l" r="r" t="t"/>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2" name="Google Shape;1312;p8"/>
            <p:cNvSpPr/>
            <p:nvPr/>
          </p:nvSpPr>
          <p:spPr>
            <a:xfrm>
              <a:off x="1311826" y="119118"/>
              <a:ext cx="115787" cy="119126"/>
            </a:xfrm>
            <a:custGeom>
              <a:rect b="b" l="l" r="r" t="t"/>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3" name="Google Shape;1313;p8"/>
            <p:cNvSpPr/>
            <p:nvPr/>
          </p:nvSpPr>
          <p:spPr>
            <a:xfrm>
              <a:off x="1276602" y="52007"/>
              <a:ext cx="30242" cy="33580"/>
            </a:xfrm>
            <a:custGeom>
              <a:rect b="b" l="l" r="r" t="t"/>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4" name="Google Shape;1314;p8"/>
            <p:cNvSpPr/>
            <p:nvPr/>
          </p:nvSpPr>
          <p:spPr>
            <a:xfrm>
              <a:off x="1090365" y="-7"/>
              <a:ext cx="115837" cy="112449"/>
            </a:xfrm>
            <a:custGeom>
              <a:rect b="b" l="l" r="r" t="t"/>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5" name="Google Shape;1315;p8"/>
            <p:cNvSpPr/>
            <p:nvPr/>
          </p:nvSpPr>
          <p:spPr>
            <a:xfrm>
              <a:off x="1219555" y="-7"/>
              <a:ext cx="16840" cy="104079"/>
            </a:xfrm>
            <a:custGeom>
              <a:rect b="b" l="l" r="r" t="t"/>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6" name="Google Shape;1316;p8"/>
            <p:cNvSpPr/>
            <p:nvPr/>
          </p:nvSpPr>
          <p:spPr>
            <a:xfrm>
              <a:off x="1501351" y="-7"/>
              <a:ext cx="124207" cy="94015"/>
            </a:xfrm>
            <a:custGeom>
              <a:rect b="b" l="l" r="r" t="t"/>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7" name="Google Shape;1317;p8"/>
            <p:cNvSpPr/>
            <p:nvPr/>
          </p:nvSpPr>
          <p:spPr>
            <a:xfrm>
              <a:off x="800199" y="3380"/>
              <a:ext cx="125852" cy="117432"/>
            </a:xfrm>
            <a:custGeom>
              <a:rect b="b" l="l" r="r" t="t"/>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8" name="Google Shape;1318;p8"/>
            <p:cNvSpPr/>
            <p:nvPr/>
          </p:nvSpPr>
          <p:spPr>
            <a:xfrm>
              <a:off x="993112" y="63765"/>
              <a:ext cx="21822" cy="35274"/>
            </a:xfrm>
            <a:custGeom>
              <a:rect b="b" l="l" r="r" t="t"/>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9" name="Google Shape;1319;p8"/>
            <p:cNvSpPr/>
            <p:nvPr/>
          </p:nvSpPr>
          <p:spPr>
            <a:xfrm>
              <a:off x="853858" y="70442"/>
              <a:ext cx="28598" cy="35274"/>
            </a:xfrm>
            <a:custGeom>
              <a:rect b="b" l="l" r="r" t="t"/>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0" name="Google Shape;1320;p8"/>
            <p:cNvSpPr/>
            <p:nvPr/>
          </p:nvSpPr>
          <p:spPr>
            <a:xfrm>
              <a:off x="560304" y="-7"/>
              <a:ext cx="20178" cy="50"/>
            </a:xfrm>
            <a:custGeom>
              <a:rect b="b" l="l" r="r" t="t"/>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1" name="Google Shape;1321;p8"/>
            <p:cNvSpPr/>
            <p:nvPr/>
          </p:nvSpPr>
          <p:spPr>
            <a:xfrm>
              <a:off x="382537" y="25153"/>
              <a:ext cx="15146" cy="117481"/>
            </a:xfrm>
            <a:custGeom>
              <a:rect b="b" l="l" r="r" t="t"/>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2" name="Google Shape;1322;p8"/>
            <p:cNvSpPr/>
            <p:nvPr/>
          </p:nvSpPr>
          <p:spPr>
            <a:xfrm>
              <a:off x="1137348" y="58733"/>
              <a:ext cx="25210" cy="38612"/>
            </a:xfrm>
            <a:custGeom>
              <a:rect b="b" l="l" r="r" t="t"/>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3" name="Google Shape;1323;p8"/>
            <p:cNvSpPr/>
            <p:nvPr/>
          </p:nvSpPr>
          <p:spPr>
            <a:xfrm>
              <a:off x="409342" y="-7"/>
              <a:ext cx="112449" cy="8470"/>
            </a:xfrm>
            <a:custGeom>
              <a:rect b="b" l="l" r="r" t="t"/>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4" name="Google Shape;1324;p8"/>
            <p:cNvSpPr/>
            <p:nvPr/>
          </p:nvSpPr>
          <p:spPr>
            <a:xfrm>
              <a:off x="660945" y="5025"/>
              <a:ext cx="124207" cy="134272"/>
            </a:xfrm>
            <a:custGeom>
              <a:rect b="b" l="l" r="r" t="t"/>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5" name="Google Shape;1325;p8"/>
            <p:cNvSpPr/>
            <p:nvPr/>
          </p:nvSpPr>
          <p:spPr>
            <a:xfrm>
              <a:off x="432858" y="75474"/>
              <a:ext cx="35274" cy="52065"/>
            </a:xfrm>
            <a:custGeom>
              <a:rect b="b" l="l" r="r" t="t"/>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6" name="Google Shape;1326;p8"/>
            <p:cNvSpPr/>
            <p:nvPr/>
          </p:nvSpPr>
          <p:spPr>
            <a:xfrm>
              <a:off x="390907" y="20121"/>
              <a:ext cx="115787" cy="120820"/>
            </a:xfrm>
            <a:custGeom>
              <a:rect b="b" l="l" r="r" t="t"/>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7" name="Google Shape;1327;p8"/>
            <p:cNvSpPr/>
            <p:nvPr/>
          </p:nvSpPr>
          <p:spPr>
            <a:xfrm>
              <a:off x="540176" y="-7"/>
              <a:ext cx="8470" cy="1744"/>
            </a:xfrm>
            <a:custGeom>
              <a:rect b="b" l="l" r="r" t="t"/>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8" name="Google Shape;1328;p8"/>
            <p:cNvSpPr/>
            <p:nvPr/>
          </p:nvSpPr>
          <p:spPr>
            <a:xfrm>
              <a:off x="882406" y="130826"/>
              <a:ext cx="124158" cy="134272"/>
            </a:xfrm>
            <a:custGeom>
              <a:rect b="b" l="l" r="r" t="t"/>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9" name="Google Shape;1329;p8"/>
            <p:cNvSpPr/>
            <p:nvPr/>
          </p:nvSpPr>
          <p:spPr>
            <a:xfrm>
              <a:off x="885744" y="276757"/>
              <a:ext cx="13452" cy="115837"/>
            </a:xfrm>
            <a:custGeom>
              <a:rect b="b" l="l" r="r" t="t"/>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0" name="Google Shape;1330;p8"/>
            <p:cNvSpPr/>
            <p:nvPr/>
          </p:nvSpPr>
          <p:spPr>
            <a:xfrm>
              <a:off x="934371" y="181147"/>
              <a:ext cx="30242" cy="35274"/>
            </a:xfrm>
            <a:custGeom>
              <a:rect b="b" l="l" r="r" t="t"/>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1" name="Google Shape;1331;p8"/>
            <p:cNvSpPr/>
            <p:nvPr/>
          </p:nvSpPr>
          <p:spPr>
            <a:xfrm>
              <a:off x="941097" y="-7"/>
              <a:ext cx="127546" cy="117481"/>
            </a:xfrm>
            <a:custGeom>
              <a:rect b="b" l="l" r="r" t="t"/>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2" name="Google Shape;1332;p8"/>
            <p:cNvSpPr/>
            <p:nvPr/>
          </p:nvSpPr>
          <p:spPr>
            <a:xfrm>
              <a:off x="1412468" y="48669"/>
              <a:ext cx="30242" cy="35274"/>
            </a:xfrm>
            <a:custGeom>
              <a:rect b="b" l="l" r="r" t="t"/>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3" name="Google Shape;1333;p8"/>
            <p:cNvSpPr/>
            <p:nvPr/>
          </p:nvSpPr>
          <p:spPr>
            <a:xfrm>
              <a:off x="654269" y="189567"/>
              <a:ext cx="28548" cy="41951"/>
            </a:xfrm>
            <a:custGeom>
              <a:rect b="b" l="l" r="r" t="t"/>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4" name="Google Shape;1334;p8"/>
            <p:cNvSpPr/>
            <p:nvPr/>
          </p:nvSpPr>
          <p:spPr>
            <a:xfrm>
              <a:off x="610625" y="147617"/>
              <a:ext cx="117481" cy="119126"/>
            </a:xfrm>
            <a:custGeom>
              <a:rect b="b" l="l" r="r" t="t"/>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5" name="Google Shape;1335;p8"/>
            <p:cNvSpPr/>
            <p:nvPr/>
          </p:nvSpPr>
          <p:spPr>
            <a:xfrm>
              <a:off x="786797" y="186179"/>
              <a:ext cx="41951" cy="36968"/>
            </a:xfrm>
            <a:custGeom>
              <a:rect b="b" l="l" r="r" t="t"/>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6" name="Google Shape;1336;p8"/>
            <p:cNvSpPr/>
            <p:nvPr/>
          </p:nvSpPr>
          <p:spPr>
            <a:xfrm>
              <a:off x="709622" y="72136"/>
              <a:ext cx="35274" cy="48677"/>
            </a:xfrm>
            <a:custGeom>
              <a:rect b="b" l="l" r="r" t="t"/>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7" name="Google Shape;1337;p8"/>
            <p:cNvSpPr/>
            <p:nvPr/>
          </p:nvSpPr>
          <p:spPr>
            <a:xfrm>
              <a:off x="741508" y="140891"/>
              <a:ext cx="127496" cy="120820"/>
            </a:xfrm>
            <a:custGeom>
              <a:rect b="b" l="l" r="r" t="t"/>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8" name="Google Shape;1338;p8"/>
            <p:cNvSpPr/>
            <p:nvPr/>
          </p:nvSpPr>
          <p:spPr>
            <a:xfrm>
              <a:off x="211397" y="296885"/>
              <a:ext cx="130884" cy="120869"/>
            </a:xfrm>
            <a:custGeom>
              <a:rect b="b" l="l" r="r" t="t"/>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9" name="Google Shape;1339;p8"/>
            <p:cNvSpPr/>
            <p:nvPr/>
          </p:nvSpPr>
          <p:spPr>
            <a:xfrm>
              <a:off x="1734520" y="504894"/>
              <a:ext cx="122514" cy="147674"/>
            </a:xfrm>
            <a:custGeom>
              <a:rect b="b" l="l" r="r" t="t"/>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0" name="Google Shape;1340;p8"/>
            <p:cNvSpPr/>
            <p:nvPr/>
          </p:nvSpPr>
          <p:spPr>
            <a:xfrm>
              <a:off x="1873725" y="566973"/>
              <a:ext cx="127546" cy="80563"/>
            </a:xfrm>
            <a:custGeom>
              <a:rect b="b" l="l" r="r" t="t"/>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1" name="Google Shape;1341;p8"/>
            <p:cNvSpPr/>
            <p:nvPr/>
          </p:nvSpPr>
          <p:spPr>
            <a:xfrm>
              <a:off x="1924045" y="590439"/>
              <a:ext cx="26904" cy="36968"/>
            </a:xfrm>
            <a:custGeom>
              <a:rect b="b" l="l" r="r" t="t"/>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2" name="Google Shape;1342;p8"/>
            <p:cNvSpPr/>
            <p:nvPr/>
          </p:nvSpPr>
          <p:spPr>
            <a:xfrm>
              <a:off x="1776471" y="528410"/>
              <a:ext cx="43645" cy="28548"/>
            </a:xfrm>
            <a:custGeom>
              <a:rect b="b" l="l" r="r" t="t"/>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3" name="Google Shape;1343;p8"/>
            <p:cNvSpPr/>
            <p:nvPr/>
          </p:nvSpPr>
          <p:spPr>
            <a:xfrm>
              <a:off x="1689232" y="358964"/>
              <a:ext cx="303668" cy="140948"/>
            </a:xfrm>
            <a:custGeom>
              <a:rect b="b" l="l" r="r" t="t"/>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4" name="Google Shape;1344;p8"/>
            <p:cNvSpPr/>
            <p:nvPr/>
          </p:nvSpPr>
          <p:spPr>
            <a:xfrm>
              <a:off x="120820" y="568667"/>
              <a:ext cx="124207" cy="154350"/>
            </a:xfrm>
            <a:custGeom>
              <a:rect b="b" l="l" r="r" t="t"/>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5" name="Google Shape;1345;p8"/>
            <p:cNvSpPr/>
            <p:nvPr/>
          </p:nvSpPr>
          <p:spPr>
            <a:xfrm>
              <a:off x="1274908" y="519990"/>
              <a:ext cx="159382" cy="144336"/>
            </a:xfrm>
            <a:custGeom>
              <a:rect b="b" l="l" r="r" t="t"/>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6" name="Google Shape;1346;p8"/>
            <p:cNvSpPr/>
            <p:nvPr/>
          </p:nvSpPr>
          <p:spPr>
            <a:xfrm>
              <a:off x="402665" y="555214"/>
              <a:ext cx="171140" cy="149368"/>
            </a:xfrm>
            <a:custGeom>
              <a:rect b="b" l="l" r="r" t="t"/>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7" name="Google Shape;1347;p8"/>
            <p:cNvSpPr/>
            <p:nvPr/>
          </p:nvSpPr>
          <p:spPr>
            <a:xfrm>
              <a:off x="1890515" y="21815"/>
              <a:ext cx="55403" cy="40306"/>
            </a:xfrm>
            <a:custGeom>
              <a:rect b="b" l="l" r="r" t="t"/>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8" name="Google Shape;1348;p8"/>
            <p:cNvSpPr/>
            <p:nvPr/>
          </p:nvSpPr>
          <p:spPr>
            <a:xfrm>
              <a:off x="390907" y="-7"/>
              <a:ext cx="10114" cy="11808"/>
            </a:xfrm>
            <a:custGeom>
              <a:rect b="b" l="l" r="r" t="t"/>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9" name="Google Shape;1349;p8"/>
            <p:cNvSpPr/>
            <p:nvPr/>
          </p:nvSpPr>
          <p:spPr>
            <a:xfrm>
              <a:off x="853858" y="404252"/>
              <a:ext cx="124207" cy="134272"/>
            </a:xfrm>
            <a:custGeom>
              <a:rect b="b" l="l" r="r" t="t"/>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0" name="Google Shape;1350;p8"/>
            <p:cNvSpPr/>
            <p:nvPr/>
          </p:nvSpPr>
          <p:spPr>
            <a:xfrm>
              <a:off x="1333599" y="248258"/>
              <a:ext cx="127546" cy="125852"/>
            </a:xfrm>
            <a:custGeom>
              <a:rect b="b" l="l" r="r" t="t"/>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1" name="Google Shape;1351;p8"/>
            <p:cNvSpPr/>
            <p:nvPr/>
          </p:nvSpPr>
          <p:spPr>
            <a:xfrm>
              <a:off x="712960" y="414316"/>
              <a:ext cx="127546" cy="119175"/>
            </a:xfrm>
            <a:custGeom>
              <a:rect b="b" l="l" r="r" t="t"/>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2" name="Google Shape;1352;p8"/>
            <p:cNvSpPr/>
            <p:nvPr/>
          </p:nvSpPr>
          <p:spPr>
            <a:xfrm>
              <a:off x="1162508" y="122456"/>
              <a:ext cx="127546" cy="120820"/>
            </a:xfrm>
            <a:custGeom>
              <a:rect b="b" l="l" r="r" t="t"/>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3" name="Google Shape;1353;p8"/>
            <p:cNvSpPr/>
            <p:nvPr/>
          </p:nvSpPr>
          <p:spPr>
            <a:xfrm>
              <a:off x="1387307" y="296885"/>
              <a:ext cx="35274" cy="42000"/>
            </a:xfrm>
            <a:custGeom>
              <a:rect b="b" l="l" r="r" t="t"/>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4" name="Google Shape;1354;p8"/>
            <p:cNvSpPr/>
            <p:nvPr/>
          </p:nvSpPr>
          <p:spPr>
            <a:xfrm>
              <a:off x="895809" y="444509"/>
              <a:ext cx="36968" cy="45338"/>
            </a:xfrm>
            <a:custGeom>
              <a:rect b="b" l="l" r="r" t="t"/>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5" name="Google Shape;1355;p8"/>
            <p:cNvSpPr/>
            <p:nvPr/>
          </p:nvSpPr>
          <p:spPr>
            <a:xfrm>
              <a:off x="583820" y="419349"/>
              <a:ext cx="115787" cy="119175"/>
            </a:xfrm>
            <a:custGeom>
              <a:rect b="b" l="l" r="r" t="t"/>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6" name="Google Shape;1356;p8"/>
            <p:cNvSpPr/>
            <p:nvPr/>
          </p:nvSpPr>
          <p:spPr>
            <a:xfrm>
              <a:off x="761637" y="452929"/>
              <a:ext cx="36918" cy="31886"/>
            </a:xfrm>
            <a:custGeom>
              <a:rect b="b" l="l" r="r" t="t"/>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7" name="Google Shape;1357;p8"/>
            <p:cNvSpPr/>
            <p:nvPr/>
          </p:nvSpPr>
          <p:spPr>
            <a:xfrm>
              <a:off x="434502" y="422736"/>
              <a:ext cx="127546" cy="120820"/>
            </a:xfrm>
            <a:custGeom>
              <a:rect b="b" l="l" r="r" t="t"/>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8" name="Google Shape;1358;p8"/>
            <p:cNvSpPr/>
            <p:nvPr/>
          </p:nvSpPr>
          <p:spPr>
            <a:xfrm>
              <a:off x="624077" y="461299"/>
              <a:ext cx="30242" cy="30242"/>
            </a:xfrm>
            <a:custGeom>
              <a:rect b="b" l="l" r="r" t="t"/>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9" name="Google Shape;1359;p8"/>
            <p:cNvSpPr/>
            <p:nvPr/>
          </p:nvSpPr>
          <p:spPr>
            <a:xfrm>
              <a:off x="1476191" y="246564"/>
              <a:ext cx="110755" cy="122514"/>
            </a:xfrm>
            <a:custGeom>
              <a:rect b="b" l="l" r="r" t="t"/>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0" name="Google Shape;1360;p8"/>
            <p:cNvSpPr/>
            <p:nvPr/>
          </p:nvSpPr>
          <p:spPr>
            <a:xfrm>
              <a:off x="1856984" y="93958"/>
              <a:ext cx="135916" cy="253347"/>
            </a:xfrm>
            <a:custGeom>
              <a:rect b="b" l="l" r="r" t="t"/>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1" name="Google Shape;1361;p8"/>
            <p:cNvSpPr/>
            <p:nvPr/>
          </p:nvSpPr>
          <p:spPr>
            <a:xfrm>
              <a:off x="1756343" y="234856"/>
              <a:ext cx="122464" cy="120820"/>
            </a:xfrm>
            <a:custGeom>
              <a:rect b="b" l="l" r="r" t="t"/>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2" name="Google Shape;1362;p8"/>
            <p:cNvSpPr/>
            <p:nvPr/>
          </p:nvSpPr>
          <p:spPr>
            <a:xfrm>
              <a:off x="1640605" y="-7"/>
              <a:ext cx="129190" cy="88983"/>
            </a:xfrm>
            <a:custGeom>
              <a:rect b="b" l="l" r="r" t="t"/>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3" name="Google Shape;1363;p8"/>
            <p:cNvSpPr/>
            <p:nvPr/>
          </p:nvSpPr>
          <p:spPr>
            <a:xfrm>
              <a:off x="1910643" y="162713"/>
              <a:ext cx="52065" cy="45338"/>
            </a:xfrm>
            <a:custGeom>
              <a:rect b="b" l="l" r="r" t="t"/>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4" name="Google Shape;1364;p8"/>
            <p:cNvSpPr/>
            <p:nvPr/>
          </p:nvSpPr>
          <p:spPr>
            <a:xfrm>
              <a:off x="1721118" y="100634"/>
              <a:ext cx="125852" cy="119175"/>
            </a:xfrm>
            <a:custGeom>
              <a:rect b="b" l="l" r="r" t="t"/>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5" name="Google Shape;1365;p8"/>
            <p:cNvSpPr/>
            <p:nvPr/>
          </p:nvSpPr>
          <p:spPr>
            <a:xfrm>
              <a:off x="1581864" y="102328"/>
              <a:ext cx="124207" cy="135916"/>
            </a:xfrm>
            <a:custGeom>
              <a:rect b="b" l="l" r="r" t="t"/>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6" name="Google Shape;1366;p8"/>
            <p:cNvSpPr/>
            <p:nvPr/>
          </p:nvSpPr>
          <p:spPr>
            <a:xfrm>
              <a:off x="1612057" y="239888"/>
              <a:ext cx="129240" cy="120820"/>
            </a:xfrm>
            <a:custGeom>
              <a:rect b="b" l="l" r="r" t="t"/>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7" name="Google Shape;1367;p8"/>
            <p:cNvSpPr/>
            <p:nvPr/>
          </p:nvSpPr>
          <p:spPr>
            <a:xfrm>
              <a:off x="1781503" y="598859"/>
              <a:ext cx="43645" cy="25210"/>
            </a:xfrm>
            <a:custGeom>
              <a:rect b="b" l="l" r="r" t="t"/>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8" name="Google Shape;1368;p8"/>
            <p:cNvSpPr/>
            <p:nvPr/>
          </p:nvSpPr>
          <p:spPr>
            <a:xfrm>
              <a:off x="1243022" y="303611"/>
              <a:ext cx="40306" cy="42000"/>
            </a:xfrm>
            <a:custGeom>
              <a:rect b="b" l="l" r="r" t="t"/>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9" name="Google Shape;1369;p8"/>
            <p:cNvSpPr/>
            <p:nvPr/>
          </p:nvSpPr>
          <p:spPr>
            <a:xfrm>
              <a:off x="1196089" y="254984"/>
              <a:ext cx="124158" cy="130884"/>
            </a:xfrm>
            <a:custGeom>
              <a:rect b="b" l="l" r="r" t="t"/>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0" name="Google Shape;1370;p8"/>
            <p:cNvSpPr/>
            <p:nvPr/>
          </p:nvSpPr>
          <p:spPr>
            <a:xfrm>
              <a:off x="1170928" y="436139"/>
              <a:ext cx="45338" cy="38612"/>
            </a:xfrm>
            <a:custGeom>
              <a:rect b="b" l="l" r="r" t="t"/>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1" name="Google Shape;1371;p8"/>
            <p:cNvSpPr/>
            <p:nvPr/>
          </p:nvSpPr>
          <p:spPr>
            <a:xfrm>
              <a:off x="1412468" y="385818"/>
              <a:ext cx="127496" cy="119126"/>
            </a:xfrm>
            <a:custGeom>
              <a:rect b="b" l="l" r="r" t="t"/>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2" name="Google Shape;1372;p8"/>
            <p:cNvSpPr/>
            <p:nvPr/>
          </p:nvSpPr>
          <p:spPr>
            <a:xfrm>
              <a:off x="1479529" y="155987"/>
              <a:ext cx="45338" cy="35274"/>
            </a:xfrm>
            <a:custGeom>
              <a:rect b="b" l="l" r="r" t="t"/>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3" name="Google Shape;1373;p8"/>
            <p:cNvSpPr/>
            <p:nvPr/>
          </p:nvSpPr>
          <p:spPr>
            <a:xfrm>
              <a:off x="1442660" y="533442"/>
              <a:ext cx="11758" cy="130884"/>
            </a:xfrm>
            <a:custGeom>
              <a:rect b="b" l="l" r="r" t="t"/>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4" name="Google Shape;1374;p8"/>
            <p:cNvSpPr/>
            <p:nvPr/>
          </p:nvSpPr>
          <p:spPr>
            <a:xfrm>
              <a:off x="1647281" y="600503"/>
              <a:ext cx="21872" cy="33630"/>
            </a:xfrm>
            <a:custGeom>
              <a:rect b="b" l="l" r="r" t="t"/>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5" name="Google Shape;1375;p8"/>
            <p:cNvSpPr/>
            <p:nvPr/>
          </p:nvSpPr>
          <p:spPr>
            <a:xfrm>
              <a:off x="1553366" y="375754"/>
              <a:ext cx="124158" cy="134222"/>
            </a:xfrm>
            <a:custGeom>
              <a:rect b="b" l="l" r="r" t="t"/>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6" name="Google Shape;1376;p8"/>
            <p:cNvSpPr/>
            <p:nvPr/>
          </p:nvSpPr>
          <p:spPr>
            <a:xfrm>
              <a:off x="1447692" y="514958"/>
              <a:ext cx="129190" cy="151012"/>
            </a:xfrm>
            <a:custGeom>
              <a:rect b="b" l="l" r="r" t="t"/>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7" name="Google Shape;1377;p8"/>
            <p:cNvSpPr/>
            <p:nvPr/>
          </p:nvSpPr>
          <p:spPr>
            <a:xfrm>
              <a:off x="578788" y="536780"/>
              <a:ext cx="682768" cy="164414"/>
            </a:xfrm>
            <a:custGeom>
              <a:rect b="b" l="l" r="r" t="t"/>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8" name="Google Shape;1378;p8"/>
            <p:cNvSpPr/>
            <p:nvPr/>
          </p:nvSpPr>
          <p:spPr>
            <a:xfrm>
              <a:off x="1454369" y="409284"/>
              <a:ext cx="35274" cy="31936"/>
            </a:xfrm>
            <a:custGeom>
              <a:rect b="b" l="l" r="r" t="t"/>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9" name="Google Shape;1379;p8"/>
            <p:cNvSpPr/>
            <p:nvPr/>
          </p:nvSpPr>
          <p:spPr>
            <a:xfrm>
              <a:off x="50" y="439477"/>
              <a:ext cx="139304" cy="130884"/>
            </a:xfrm>
            <a:custGeom>
              <a:rect b="b" l="l" r="r" t="t"/>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0" name="Google Shape;1380;p8"/>
            <p:cNvSpPr/>
            <p:nvPr/>
          </p:nvSpPr>
          <p:spPr>
            <a:xfrm>
              <a:off x="261718" y="-7"/>
              <a:ext cx="120869" cy="20178"/>
            </a:xfrm>
            <a:custGeom>
              <a:rect b="b" l="l" r="r" t="t"/>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1" name="Google Shape;1381;p8"/>
            <p:cNvSpPr/>
            <p:nvPr/>
          </p:nvSpPr>
          <p:spPr>
            <a:xfrm>
              <a:off x="50" y="578731"/>
              <a:ext cx="107417" cy="139254"/>
            </a:xfrm>
            <a:custGeom>
              <a:rect b="b" l="l" r="r" t="t"/>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2" name="Google Shape;1382;p8"/>
            <p:cNvSpPr/>
            <p:nvPr/>
          </p:nvSpPr>
          <p:spPr>
            <a:xfrm>
              <a:off x="154400" y="432801"/>
              <a:ext cx="124158" cy="134222"/>
            </a:xfrm>
            <a:custGeom>
              <a:rect b="b" l="l" r="r" t="t"/>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3" name="Google Shape;1383;p8"/>
            <p:cNvSpPr/>
            <p:nvPr/>
          </p:nvSpPr>
          <p:spPr>
            <a:xfrm>
              <a:off x="1585252" y="248258"/>
              <a:ext cx="13452" cy="115787"/>
            </a:xfrm>
            <a:custGeom>
              <a:rect b="b" l="l" r="r" t="t"/>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4" name="Google Shape;1384;p8"/>
            <p:cNvSpPr/>
            <p:nvPr/>
          </p:nvSpPr>
          <p:spPr>
            <a:xfrm>
              <a:off x="538531" y="325433"/>
              <a:ext cx="36918" cy="52065"/>
            </a:xfrm>
            <a:custGeom>
              <a:rect b="b" l="l" r="r" t="t"/>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5" name="Google Shape;1385;p8"/>
            <p:cNvSpPr/>
            <p:nvPr/>
          </p:nvSpPr>
          <p:spPr>
            <a:xfrm>
              <a:off x="260073" y="566973"/>
              <a:ext cx="125852" cy="137610"/>
            </a:xfrm>
            <a:custGeom>
              <a:rect b="b" l="l" r="r" t="t"/>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6" name="Google Shape;1386;p8"/>
            <p:cNvSpPr/>
            <p:nvPr/>
          </p:nvSpPr>
          <p:spPr>
            <a:xfrm>
              <a:off x="494887" y="283483"/>
              <a:ext cx="124207" cy="130884"/>
            </a:xfrm>
            <a:custGeom>
              <a:rect b="b" l="l" r="r" t="t"/>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7" name="Google Shape;1387;p8"/>
            <p:cNvSpPr/>
            <p:nvPr/>
          </p:nvSpPr>
          <p:spPr>
            <a:xfrm>
              <a:off x="575400" y="424381"/>
              <a:ext cx="16840" cy="115787"/>
            </a:xfrm>
            <a:custGeom>
              <a:rect b="b" l="l" r="r" t="t"/>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8" name="Google Shape;1388;p8"/>
            <p:cNvSpPr/>
            <p:nvPr/>
          </p:nvSpPr>
          <p:spPr>
            <a:xfrm>
              <a:off x="342281" y="469669"/>
              <a:ext cx="36918" cy="43694"/>
            </a:xfrm>
            <a:custGeom>
              <a:rect b="b" l="l" r="r" t="t"/>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9" name="Google Shape;1389;p8"/>
            <p:cNvSpPr/>
            <p:nvPr/>
          </p:nvSpPr>
          <p:spPr>
            <a:xfrm>
              <a:off x="293604" y="429413"/>
              <a:ext cx="125852" cy="119175"/>
            </a:xfrm>
            <a:custGeom>
              <a:rect b="b" l="l" r="r" t="t"/>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0" name="Google Shape;1390;p8"/>
            <p:cNvSpPr/>
            <p:nvPr/>
          </p:nvSpPr>
          <p:spPr>
            <a:xfrm>
              <a:off x="1134010" y="394188"/>
              <a:ext cx="129190" cy="120820"/>
            </a:xfrm>
            <a:custGeom>
              <a:rect b="b" l="l" r="r" t="t"/>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1" name="Google Shape;1391;p8"/>
            <p:cNvSpPr/>
            <p:nvPr/>
          </p:nvSpPr>
          <p:spPr>
            <a:xfrm>
              <a:off x="1598655" y="572005"/>
              <a:ext cx="129190" cy="83901"/>
            </a:xfrm>
            <a:custGeom>
              <a:rect b="b" l="l" r="r" t="t"/>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2" name="Google Shape;1392;p8"/>
            <p:cNvSpPr/>
            <p:nvPr/>
          </p:nvSpPr>
          <p:spPr>
            <a:xfrm>
              <a:off x="50" y="-7"/>
              <a:ext cx="2049897" cy="773345"/>
            </a:xfrm>
            <a:custGeom>
              <a:rect b="b" l="l" r="r" t="t"/>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3" name="Google Shape;1393;p8"/>
            <p:cNvSpPr/>
            <p:nvPr/>
          </p:nvSpPr>
          <p:spPr>
            <a:xfrm>
              <a:off x="1872080" y="582069"/>
              <a:ext cx="10114" cy="67161"/>
            </a:xfrm>
            <a:custGeom>
              <a:rect b="b" l="l" r="r" t="t"/>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4" name="Google Shape;1394;p8"/>
            <p:cNvSpPr/>
            <p:nvPr/>
          </p:nvSpPr>
          <p:spPr>
            <a:xfrm>
              <a:off x="1776471" y="-7"/>
              <a:ext cx="199639" cy="83951"/>
            </a:xfrm>
            <a:custGeom>
              <a:rect b="b" l="l" r="r" t="t"/>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5" name="Google Shape;1395;p8"/>
            <p:cNvSpPr/>
            <p:nvPr/>
          </p:nvSpPr>
          <p:spPr>
            <a:xfrm>
              <a:off x="365747" y="204663"/>
              <a:ext cx="47032" cy="33580"/>
            </a:xfrm>
            <a:custGeom>
              <a:rect b="b" l="l" r="r" t="t"/>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6" name="Google Shape;1396;p8"/>
            <p:cNvSpPr/>
            <p:nvPr/>
          </p:nvSpPr>
          <p:spPr>
            <a:xfrm>
              <a:off x="322102" y="157681"/>
              <a:ext cx="125901" cy="119126"/>
            </a:xfrm>
            <a:custGeom>
              <a:rect b="b" l="l" r="r" t="t"/>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7" name="Google Shape;1397;p8"/>
            <p:cNvSpPr/>
            <p:nvPr/>
          </p:nvSpPr>
          <p:spPr>
            <a:xfrm>
              <a:off x="270138" y="335497"/>
              <a:ext cx="30242" cy="43645"/>
            </a:xfrm>
            <a:custGeom>
              <a:rect b="b" l="l" r="r" t="t"/>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8" name="Google Shape;1398;p8"/>
            <p:cNvSpPr/>
            <p:nvPr/>
          </p:nvSpPr>
          <p:spPr>
            <a:xfrm>
              <a:off x="182898" y="159375"/>
              <a:ext cx="122514" cy="134222"/>
            </a:xfrm>
            <a:custGeom>
              <a:rect b="b" l="l" r="r" t="t"/>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9" name="Google Shape;1399;p8"/>
            <p:cNvSpPr/>
            <p:nvPr/>
          </p:nvSpPr>
          <p:spPr>
            <a:xfrm>
              <a:off x="481485" y="466331"/>
              <a:ext cx="38612" cy="38612"/>
            </a:xfrm>
            <a:custGeom>
              <a:rect b="b" l="l" r="r" t="t"/>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0" name="Google Shape;1400;p8"/>
            <p:cNvSpPr/>
            <p:nvPr/>
          </p:nvSpPr>
          <p:spPr>
            <a:xfrm>
              <a:off x="463050" y="150955"/>
              <a:ext cx="127496" cy="120820"/>
            </a:xfrm>
            <a:custGeom>
              <a:rect b="b" l="l" r="r" t="t"/>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1" name="Google Shape;1401;p8"/>
            <p:cNvSpPr/>
            <p:nvPr/>
          </p:nvSpPr>
          <p:spPr>
            <a:xfrm>
              <a:off x="513371" y="199631"/>
              <a:ext cx="31886" cy="38612"/>
            </a:xfrm>
            <a:custGeom>
              <a:rect b="b" l="l" r="r" t="t"/>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2" name="Google Shape;1402;p8"/>
            <p:cNvSpPr/>
            <p:nvPr/>
          </p:nvSpPr>
          <p:spPr>
            <a:xfrm>
              <a:off x="404310" y="337191"/>
              <a:ext cx="30242" cy="43645"/>
            </a:xfrm>
            <a:custGeom>
              <a:rect b="b" l="l" r="r" t="t"/>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3" name="Google Shape;1403;p8"/>
            <p:cNvSpPr/>
            <p:nvPr/>
          </p:nvSpPr>
          <p:spPr>
            <a:xfrm>
              <a:off x="355683" y="291853"/>
              <a:ext cx="122514" cy="120869"/>
            </a:xfrm>
            <a:custGeom>
              <a:rect b="b" l="l" r="r" t="t"/>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4" name="Google Shape;1404;p8"/>
            <p:cNvSpPr/>
            <p:nvPr/>
          </p:nvSpPr>
          <p:spPr>
            <a:xfrm>
              <a:off x="250009" y="-7"/>
              <a:ext cx="10114" cy="16840"/>
            </a:xfrm>
            <a:custGeom>
              <a:rect b="b" l="l" r="r" t="t"/>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5" name="Google Shape;1405;p8"/>
            <p:cNvSpPr/>
            <p:nvPr/>
          </p:nvSpPr>
          <p:spPr>
            <a:xfrm>
              <a:off x="50" y="33573"/>
              <a:ext cx="83951" cy="130884"/>
            </a:xfrm>
            <a:custGeom>
              <a:rect b="b" l="l" r="r" t="t"/>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6" name="Google Shape;1406;p8"/>
            <p:cNvSpPr/>
            <p:nvPr/>
          </p:nvSpPr>
          <p:spPr>
            <a:xfrm>
              <a:off x="50" y="233162"/>
              <a:ext cx="53758" cy="43645"/>
            </a:xfrm>
            <a:custGeom>
              <a:rect b="b" l="l" r="r" t="t"/>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7" name="Google Shape;1407;p8"/>
            <p:cNvSpPr/>
            <p:nvPr/>
          </p:nvSpPr>
          <p:spPr>
            <a:xfrm>
              <a:off x="293604" y="80506"/>
              <a:ext cx="38612" cy="45338"/>
            </a:xfrm>
            <a:custGeom>
              <a:rect b="b" l="l" r="r" t="t"/>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8" name="Google Shape;1408;p8"/>
            <p:cNvSpPr/>
            <p:nvPr/>
          </p:nvSpPr>
          <p:spPr>
            <a:xfrm>
              <a:off x="241589" y="25153"/>
              <a:ext cx="127546" cy="120820"/>
            </a:xfrm>
            <a:custGeom>
              <a:rect b="b" l="l" r="r" t="t"/>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9" name="Google Shape;1409;p8"/>
            <p:cNvSpPr/>
            <p:nvPr/>
          </p:nvSpPr>
          <p:spPr>
            <a:xfrm>
              <a:off x="520047" y="196243"/>
              <a:ext cx="26904" cy="10114"/>
            </a:xfrm>
            <a:custGeom>
              <a:rect b="b" l="l" r="r" t="t"/>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0" name="Google Shape;1410;p8"/>
            <p:cNvSpPr/>
            <p:nvPr/>
          </p:nvSpPr>
          <p:spPr>
            <a:xfrm>
              <a:off x="50" y="-7"/>
              <a:ext cx="92321" cy="26904"/>
            </a:xfrm>
            <a:custGeom>
              <a:rect b="b" l="l" r="r" t="t"/>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1" name="Google Shape;1411;p8"/>
            <p:cNvSpPr/>
            <p:nvPr/>
          </p:nvSpPr>
          <p:spPr>
            <a:xfrm>
              <a:off x="50" y="305305"/>
              <a:ext cx="203027" cy="120820"/>
            </a:xfrm>
            <a:custGeom>
              <a:rect b="b" l="l" r="r" t="t"/>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2" name="Google Shape;1412;p8"/>
            <p:cNvSpPr/>
            <p:nvPr/>
          </p:nvSpPr>
          <p:spPr>
            <a:xfrm>
              <a:off x="100691" y="31879"/>
              <a:ext cx="125852" cy="117481"/>
            </a:xfrm>
            <a:custGeom>
              <a:rect b="b" l="l" r="r" t="t"/>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3" name="Google Shape;1413;p8"/>
            <p:cNvSpPr/>
            <p:nvPr/>
          </p:nvSpPr>
          <p:spPr>
            <a:xfrm>
              <a:off x="226493" y="201275"/>
              <a:ext cx="40306" cy="50371"/>
            </a:xfrm>
            <a:custGeom>
              <a:rect b="b" l="l" r="r" t="t"/>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4" name="Google Shape;1414;p8"/>
            <p:cNvSpPr/>
            <p:nvPr/>
          </p:nvSpPr>
          <p:spPr>
            <a:xfrm>
              <a:off x="50" y="164407"/>
              <a:ext cx="164464" cy="127496"/>
            </a:xfrm>
            <a:custGeom>
              <a:rect b="b" l="l" r="r" t="t"/>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5" name="Google Shape;1415;p8"/>
            <p:cNvSpPr/>
            <p:nvPr/>
          </p:nvSpPr>
          <p:spPr>
            <a:xfrm>
              <a:off x="1098785" y="306949"/>
              <a:ext cx="28548" cy="38662"/>
            </a:xfrm>
            <a:custGeom>
              <a:rect b="b" l="l" r="r" t="t"/>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6" name="Google Shape;1416;p8"/>
            <p:cNvSpPr/>
            <p:nvPr/>
          </p:nvSpPr>
          <p:spPr>
            <a:xfrm>
              <a:off x="1236345" y="-7"/>
              <a:ext cx="110755" cy="105723"/>
            </a:xfrm>
            <a:custGeom>
              <a:rect b="b" l="l" r="r" t="t"/>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7" name="Google Shape;1417;p8"/>
            <p:cNvSpPr/>
            <p:nvPr/>
          </p:nvSpPr>
          <p:spPr>
            <a:xfrm>
              <a:off x="1212829" y="169439"/>
              <a:ext cx="11808" cy="35274"/>
            </a:xfrm>
            <a:custGeom>
              <a:rect b="b" l="l" r="r" t="t"/>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8" name="Google Shape;1418;p8"/>
            <p:cNvSpPr/>
            <p:nvPr/>
          </p:nvSpPr>
          <p:spPr>
            <a:xfrm>
              <a:off x="1055141" y="263354"/>
              <a:ext cx="122514" cy="120820"/>
            </a:xfrm>
            <a:custGeom>
              <a:rect b="b" l="l" r="r" t="t"/>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9" name="Google Shape;1419;p8"/>
            <p:cNvSpPr/>
            <p:nvPr/>
          </p:nvSpPr>
          <p:spPr>
            <a:xfrm>
              <a:off x="1303406" y="124150"/>
              <a:ext cx="16840" cy="115787"/>
            </a:xfrm>
            <a:custGeom>
              <a:rect b="b" l="l" r="r" t="t"/>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0" name="Google Shape;1420;p8"/>
            <p:cNvSpPr/>
            <p:nvPr/>
          </p:nvSpPr>
          <p:spPr>
            <a:xfrm>
              <a:off x="1283278" y="526716"/>
              <a:ext cx="135916" cy="15146"/>
            </a:xfrm>
            <a:custGeom>
              <a:rect b="b" l="l" r="r" t="t"/>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1" name="Google Shape;1421;p8"/>
            <p:cNvSpPr/>
            <p:nvPr/>
          </p:nvSpPr>
          <p:spPr>
            <a:xfrm>
              <a:off x="1283278" y="390850"/>
              <a:ext cx="115787" cy="120820"/>
            </a:xfrm>
            <a:custGeom>
              <a:rect b="b" l="l" r="r" t="t"/>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2" name="Google Shape;1422;p8"/>
            <p:cNvSpPr/>
            <p:nvPr/>
          </p:nvSpPr>
          <p:spPr>
            <a:xfrm>
              <a:off x="993112" y="400914"/>
              <a:ext cx="125852" cy="119126"/>
            </a:xfrm>
            <a:custGeom>
              <a:rect b="b" l="l" r="r" t="t"/>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3" name="Google Shape;1423;p8"/>
            <p:cNvSpPr/>
            <p:nvPr/>
          </p:nvSpPr>
          <p:spPr>
            <a:xfrm>
              <a:off x="1440966" y="112392"/>
              <a:ext cx="127546" cy="120820"/>
            </a:xfrm>
            <a:custGeom>
              <a:rect b="b" l="l" r="r" t="t"/>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4" name="Google Shape;1424;p8"/>
            <p:cNvSpPr/>
            <p:nvPr/>
          </p:nvSpPr>
          <p:spPr>
            <a:xfrm>
              <a:off x="1274908" y="395882"/>
              <a:ext cx="16840" cy="117481"/>
            </a:xfrm>
            <a:custGeom>
              <a:rect b="b" l="l" r="r" t="t"/>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5" name="Google Shape;1425;p8"/>
            <p:cNvSpPr/>
            <p:nvPr/>
          </p:nvSpPr>
          <p:spPr>
            <a:xfrm>
              <a:off x="520047" y="15089"/>
              <a:ext cx="127546" cy="119175"/>
            </a:xfrm>
            <a:custGeom>
              <a:rect b="b" l="l" r="r" t="t"/>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6" name="Google Shape;1426;p8"/>
            <p:cNvSpPr/>
            <p:nvPr/>
          </p:nvSpPr>
          <p:spPr>
            <a:xfrm>
              <a:off x="1311826" y="416010"/>
              <a:ext cx="45338" cy="25210"/>
            </a:xfrm>
            <a:custGeom>
              <a:rect b="b" l="l" r="r" t="t"/>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7" name="Google Shape;1427;p8"/>
            <p:cNvSpPr/>
            <p:nvPr/>
          </p:nvSpPr>
          <p:spPr>
            <a:xfrm>
              <a:off x="682768" y="323739"/>
              <a:ext cx="35274" cy="52065"/>
            </a:xfrm>
            <a:custGeom>
              <a:rect b="b" l="l" r="r" t="t"/>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8" name="Google Shape;1428;p8"/>
            <p:cNvSpPr/>
            <p:nvPr/>
          </p:nvSpPr>
          <p:spPr>
            <a:xfrm>
              <a:off x="565336" y="72136"/>
              <a:ext cx="38662" cy="43645"/>
            </a:xfrm>
            <a:custGeom>
              <a:rect b="b" l="l" r="r" t="t"/>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9" name="Google Shape;1429;p8"/>
            <p:cNvSpPr/>
            <p:nvPr/>
          </p:nvSpPr>
          <p:spPr>
            <a:xfrm>
              <a:off x="775039" y="275112"/>
              <a:ext cx="110755" cy="122514"/>
            </a:xfrm>
            <a:custGeom>
              <a:rect b="b" l="l" r="r" t="t"/>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0" name="Google Shape;1430;p8"/>
            <p:cNvSpPr/>
            <p:nvPr/>
          </p:nvSpPr>
          <p:spPr>
            <a:xfrm>
              <a:off x="603948" y="152649"/>
              <a:ext cx="15146" cy="115787"/>
            </a:xfrm>
            <a:custGeom>
              <a:rect b="b" l="l" r="r" t="t"/>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1" name="Google Shape;1431;p8"/>
            <p:cNvSpPr/>
            <p:nvPr/>
          </p:nvSpPr>
          <p:spPr>
            <a:xfrm>
              <a:off x="632447" y="276757"/>
              <a:ext cx="129240" cy="125901"/>
            </a:xfrm>
            <a:custGeom>
              <a:rect b="b" l="l" r="r" t="t"/>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2" name="Google Shape;1432;p8"/>
            <p:cNvSpPr/>
            <p:nvPr/>
          </p:nvSpPr>
          <p:spPr>
            <a:xfrm>
              <a:off x="966258" y="318707"/>
              <a:ext cx="38612" cy="35274"/>
            </a:xfrm>
            <a:custGeom>
              <a:rect b="b" l="l" r="r" t="t"/>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3" name="Google Shape;1433;p8"/>
            <p:cNvSpPr/>
            <p:nvPr/>
          </p:nvSpPr>
          <p:spPr>
            <a:xfrm>
              <a:off x="818633" y="318707"/>
              <a:ext cx="50371" cy="45338"/>
            </a:xfrm>
            <a:custGeom>
              <a:rect b="b" l="l" r="r" t="t"/>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4" name="Google Shape;1434;p8"/>
            <p:cNvSpPr/>
            <p:nvPr/>
          </p:nvSpPr>
          <p:spPr>
            <a:xfrm>
              <a:off x="1040045" y="446203"/>
              <a:ext cx="38662" cy="33580"/>
            </a:xfrm>
            <a:custGeom>
              <a:rect b="b" l="l" r="r" t="t"/>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5" name="Google Shape;1435;p8"/>
            <p:cNvSpPr/>
            <p:nvPr/>
          </p:nvSpPr>
          <p:spPr>
            <a:xfrm>
              <a:off x="912599" y="268386"/>
              <a:ext cx="129190" cy="120820"/>
            </a:xfrm>
            <a:custGeom>
              <a:rect b="b" l="l" r="r" t="t"/>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36" name="Google Shape;1436;p8"/>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1437" name="Google Shape;1437;p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8" name="Shape 1438"/>
        <p:cNvGrpSpPr/>
        <p:nvPr/>
      </p:nvGrpSpPr>
      <p:grpSpPr>
        <a:xfrm>
          <a:off x="0" y="0"/>
          <a:ext cx="0" cy="0"/>
          <a:chOff x="0" y="0"/>
          <a:chExt cx="0" cy="0"/>
        </a:xfrm>
      </p:grpSpPr>
      <p:grpSp>
        <p:nvGrpSpPr>
          <p:cNvPr id="1439" name="Google Shape;1439;p9"/>
          <p:cNvGrpSpPr/>
          <p:nvPr/>
        </p:nvGrpSpPr>
        <p:grpSpPr>
          <a:xfrm>
            <a:off x="3" y="1362853"/>
            <a:ext cx="830992" cy="1847937"/>
            <a:chOff x="3" y="1439053"/>
            <a:chExt cx="830992" cy="1847937"/>
          </a:xfrm>
        </p:grpSpPr>
        <p:sp>
          <p:nvSpPr>
            <p:cNvPr id="1440" name="Google Shape;1440;p9"/>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1" name="Google Shape;1441;p9"/>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2" name="Google Shape;1442;p9"/>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443" name="Google Shape;1443;p9"/>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444" name="Google Shape;1444;p9"/>
          <p:cNvGrpSpPr/>
          <p:nvPr/>
        </p:nvGrpSpPr>
        <p:grpSpPr>
          <a:xfrm>
            <a:off x="1390437" y="-6"/>
            <a:ext cx="1603317" cy="405444"/>
            <a:chOff x="448987" y="-6"/>
            <a:chExt cx="1603317" cy="405444"/>
          </a:xfrm>
        </p:grpSpPr>
        <p:sp>
          <p:nvSpPr>
            <p:cNvPr id="1445" name="Google Shape;1445;p9"/>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6" name="Google Shape;1446;p9"/>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7" name="Google Shape;1447;p9"/>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8" name="Google Shape;1448;p9"/>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9" name="Google Shape;1449;p9"/>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0" name="Google Shape;1450;p9"/>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1" name="Google Shape;1451;p9"/>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2" name="Google Shape;1452;p9"/>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3" name="Google Shape;1453;p9"/>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54" name="Google Shape;1454;p9"/>
          <p:cNvGrpSpPr/>
          <p:nvPr/>
        </p:nvGrpSpPr>
        <p:grpSpPr>
          <a:xfrm>
            <a:off x="7935832" y="1674515"/>
            <a:ext cx="1207974" cy="1445876"/>
            <a:chOff x="5654182" y="1903115"/>
            <a:chExt cx="1207974" cy="1445876"/>
          </a:xfrm>
        </p:grpSpPr>
        <p:sp>
          <p:nvSpPr>
            <p:cNvPr id="1455" name="Google Shape;1455;p9"/>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6" name="Google Shape;1456;p9"/>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7" name="Google Shape;1457;p9"/>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8" name="Google Shape;1458;p9"/>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9" name="Google Shape;1459;p9"/>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0" name="Google Shape;1460;p9"/>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1" name="Google Shape;1461;p9"/>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2" name="Google Shape;1462;p9"/>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3" name="Google Shape;1463;p9"/>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4" name="Google Shape;1464;p9"/>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5" name="Google Shape;1465;p9"/>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6" name="Google Shape;1466;p9"/>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7" name="Google Shape;1467;p9"/>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8" name="Google Shape;1468;p9"/>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69" name="Google Shape;1469;p9"/>
          <p:cNvGrpSpPr/>
          <p:nvPr/>
        </p:nvGrpSpPr>
        <p:grpSpPr>
          <a:xfrm>
            <a:off x="8106707" y="3508074"/>
            <a:ext cx="1037098" cy="1476031"/>
            <a:chOff x="5825057" y="3508074"/>
            <a:chExt cx="1037098" cy="1476031"/>
          </a:xfrm>
        </p:grpSpPr>
        <p:sp>
          <p:nvSpPr>
            <p:cNvPr id="1470" name="Google Shape;1470;p9"/>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1" name="Google Shape;1471;p9"/>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2" name="Google Shape;1472;p9"/>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473" name="Google Shape;1473;p9"/>
          <p:cNvGrpSpPr/>
          <p:nvPr/>
        </p:nvGrpSpPr>
        <p:grpSpPr>
          <a:xfrm>
            <a:off x="3462913" y="4724358"/>
            <a:ext cx="2218152" cy="422263"/>
            <a:chOff x="2330363" y="4724358"/>
            <a:chExt cx="2218152" cy="422263"/>
          </a:xfrm>
        </p:grpSpPr>
        <p:sp>
          <p:nvSpPr>
            <p:cNvPr id="1474" name="Google Shape;1474;p9"/>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5" name="Google Shape;1475;p9"/>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6" name="Google Shape;1476;p9"/>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7" name="Google Shape;1477;p9"/>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8" name="Google Shape;1478;p9"/>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9" name="Google Shape;1479;p9"/>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0" name="Google Shape;1480;p9"/>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1" name="Google Shape;1481;p9"/>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2" name="Google Shape;1482;p9"/>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3" name="Google Shape;1483;p9"/>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4" name="Google Shape;1484;p9"/>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5" name="Google Shape;1485;p9"/>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6" name="Google Shape;1486;p9"/>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7" name="Google Shape;1487;p9"/>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8" name="Google Shape;1488;p9"/>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9" name="Google Shape;1489;p9"/>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0" name="Google Shape;1490;p9"/>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1" name="Google Shape;1491;p9"/>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2" name="Google Shape;1492;p9"/>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3" name="Google Shape;1493;p9"/>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4" name="Google Shape;1494;p9"/>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5" name="Google Shape;1495;p9"/>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6" name="Google Shape;1496;p9"/>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7" name="Google Shape;1497;p9"/>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8" name="Google Shape;1498;p9"/>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9" name="Google Shape;1499;p9"/>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0" name="Google Shape;1500;p9"/>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1" name="Google Shape;1501;p9"/>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2" name="Google Shape;1502;p9"/>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3" name="Google Shape;1503;p9"/>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4" name="Google Shape;1504;p9"/>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5" name="Google Shape;1505;p9"/>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6" name="Google Shape;1506;p9"/>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7" name="Google Shape;1507;p9"/>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8" name="Google Shape;1508;p9"/>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9" name="Google Shape;1509;p9"/>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0" name="Google Shape;1510;p9"/>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1" name="Google Shape;1511;p9"/>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2" name="Google Shape;1512;p9"/>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3" name="Google Shape;1513;p9"/>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4" name="Google Shape;1514;p9"/>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5" name="Google Shape;1515;p9"/>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6" name="Google Shape;1516;p9"/>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7" name="Google Shape;1517;p9"/>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8" name="Google Shape;1518;p9"/>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9" name="Google Shape;1519;p9"/>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0" name="Google Shape;1520;p9"/>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1" name="Google Shape;1521;p9"/>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2" name="Google Shape;1522;p9"/>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3" name="Google Shape;1523;p9"/>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4" name="Google Shape;1524;p9"/>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5" name="Google Shape;1525;p9"/>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6" name="Google Shape;1526;p9"/>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7" name="Google Shape;1527;p9"/>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8" name="Google Shape;1528;p9"/>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9" name="Google Shape;1529;p9"/>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0" name="Google Shape;1530;p9"/>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1" name="Google Shape;1531;p9"/>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2" name="Google Shape;1532;p9"/>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33" name="Google Shape;1533;p9"/>
          <p:cNvGrpSpPr/>
          <p:nvPr/>
        </p:nvGrpSpPr>
        <p:grpSpPr>
          <a:xfrm>
            <a:off x="669098" y="3632076"/>
            <a:ext cx="366930" cy="1514545"/>
            <a:chOff x="135698" y="3632076"/>
            <a:chExt cx="366930" cy="1514545"/>
          </a:xfrm>
        </p:grpSpPr>
        <p:sp>
          <p:nvSpPr>
            <p:cNvPr id="1534" name="Google Shape;1534;p9"/>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5" name="Google Shape;1535;p9"/>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6" name="Google Shape;1536;p9"/>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7" name="Google Shape;1537;p9"/>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8" name="Google Shape;1538;p9"/>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9" name="Google Shape;1539;p9"/>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0" name="Google Shape;1540;p9"/>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1" name="Google Shape;1541;p9"/>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2" name="Google Shape;1542;p9"/>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3" name="Google Shape;1543;p9"/>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4" name="Google Shape;1544;p9"/>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5" name="Google Shape;1545;p9"/>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6" name="Google Shape;1546;p9"/>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7" name="Google Shape;1547;p9"/>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8" name="Google Shape;1548;p9"/>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4"/>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49" name="Google Shape;1549;p9"/>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2400"/>
              <a:buFont typeface="Amatic SC"/>
              <a:buNone/>
              <a:defRPr b="1" sz="2400">
                <a:latin typeface="Amatic SC"/>
                <a:ea typeface="Amatic SC"/>
                <a:cs typeface="Amatic SC"/>
                <a:sym typeface="Amatic SC"/>
              </a:defRPr>
            </a:lvl1pPr>
          </a:lstStyle>
          <a:p/>
        </p:txBody>
      </p:sp>
      <p:sp>
        <p:nvSpPr>
          <p:cNvPr id="1550" name="Google Shape;1550;p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atin typeface="Amatic SC"/>
                <a:ea typeface="Amatic SC"/>
                <a:cs typeface="Amatic SC"/>
                <a:sym typeface="Amatic SC"/>
              </a:defRPr>
            </a:lvl1pPr>
            <a:lvl2pPr lvl="1">
              <a:buNone/>
              <a:defRPr>
                <a:latin typeface="Amatic SC"/>
                <a:ea typeface="Amatic SC"/>
                <a:cs typeface="Amatic SC"/>
                <a:sym typeface="Amatic SC"/>
              </a:defRPr>
            </a:lvl2pPr>
            <a:lvl3pPr lvl="2">
              <a:buNone/>
              <a:defRPr>
                <a:latin typeface="Amatic SC"/>
                <a:ea typeface="Amatic SC"/>
                <a:cs typeface="Amatic SC"/>
                <a:sym typeface="Amatic SC"/>
              </a:defRPr>
            </a:lvl3pPr>
            <a:lvl4pPr lvl="3">
              <a:buNone/>
              <a:defRPr>
                <a:latin typeface="Amatic SC"/>
                <a:ea typeface="Amatic SC"/>
                <a:cs typeface="Amatic SC"/>
                <a:sym typeface="Amatic SC"/>
              </a:defRPr>
            </a:lvl4pPr>
            <a:lvl5pPr lvl="4">
              <a:buNone/>
              <a:defRPr>
                <a:latin typeface="Amatic SC"/>
                <a:ea typeface="Amatic SC"/>
                <a:cs typeface="Amatic SC"/>
                <a:sym typeface="Amatic SC"/>
              </a:defRPr>
            </a:lvl5pPr>
            <a:lvl6pPr lvl="5">
              <a:buNone/>
              <a:defRPr>
                <a:latin typeface="Amatic SC"/>
                <a:ea typeface="Amatic SC"/>
                <a:cs typeface="Amatic SC"/>
                <a:sym typeface="Amatic SC"/>
              </a:defRPr>
            </a:lvl6pPr>
            <a:lvl7pPr lvl="6">
              <a:buNone/>
              <a:defRPr>
                <a:latin typeface="Amatic SC"/>
                <a:ea typeface="Amatic SC"/>
                <a:cs typeface="Amatic SC"/>
                <a:sym typeface="Amatic SC"/>
              </a:defRPr>
            </a:lvl7pPr>
            <a:lvl8pPr lvl="7">
              <a:buNone/>
              <a:defRPr>
                <a:latin typeface="Amatic SC"/>
                <a:ea typeface="Amatic SC"/>
                <a:cs typeface="Amatic SC"/>
                <a:sym typeface="Amatic SC"/>
              </a:defRPr>
            </a:lvl8pPr>
            <a:lvl9pPr lvl="8">
              <a:buNone/>
              <a:defRPr>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51" name="Shape 1551"/>
        <p:cNvGrpSpPr/>
        <p:nvPr/>
      </p:nvGrpSpPr>
      <p:grpSpPr>
        <a:xfrm>
          <a:off x="0" y="0"/>
          <a:ext cx="0" cy="0"/>
          <a:chOff x="0" y="0"/>
          <a:chExt cx="0" cy="0"/>
        </a:xfrm>
      </p:grpSpPr>
      <p:sp>
        <p:nvSpPr>
          <p:cNvPr id="1552" name="Google Shape;1552;p1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553" name="Google Shape;1553;p10"/>
          <p:cNvGrpSpPr/>
          <p:nvPr/>
        </p:nvGrpSpPr>
        <p:grpSpPr>
          <a:xfrm>
            <a:off x="3" y="1362853"/>
            <a:ext cx="830992" cy="1847937"/>
            <a:chOff x="3" y="1439053"/>
            <a:chExt cx="830992" cy="1847937"/>
          </a:xfrm>
        </p:grpSpPr>
        <p:sp>
          <p:nvSpPr>
            <p:cNvPr id="1554" name="Google Shape;1554;p10"/>
            <p:cNvSpPr/>
            <p:nvPr/>
          </p:nvSpPr>
          <p:spPr>
            <a:xfrm>
              <a:off x="3" y="1598235"/>
              <a:ext cx="698630" cy="1537982"/>
            </a:xfrm>
            <a:custGeom>
              <a:rect b="b" l="l" r="r" t="t"/>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5" name="Google Shape;1555;p10"/>
            <p:cNvSpPr/>
            <p:nvPr/>
          </p:nvSpPr>
          <p:spPr>
            <a:xfrm>
              <a:off x="211084" y="1586492"/>
              <a:ext cx="20153" cy="23536"/>
            </a:xfrm>
            <a:custGeom>
              <a:rect b="b" l="l" r="r" t="t"/>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6" name="Google Shape;1556;p10"/>
            <p:cNvSpPr/>
            <p:nvPr/>
          </p:nvSpPr>
          <p:spPr>
            <a:xfrm>
              <a:off x="3" y="1439053"/>
              <a:ext cx="830992" cy="1847937"/>
            </a:xfrm>
            <a:custGeom>
              <a:rect b="b" l="l" r="r" t="t"/>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1557" name="Google Shape;1557;p10"/>
          <p:cNvSpPr/>
          <p:nvPr/>
        </p:nvSpPr>
        <p:spPr>
          <a:xfrm>
            <a:off x="7570249" y="187589"/>
            <a:ext cx="830992" cy="847761"/>
          </a:xfrm>
          <a:custGeom>
            <a:rect b="b" l="l" r="r" t="t"/>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nvGrpSpPr>
          <p:cNvPr id="1558" name="Google Shape;1558;p10"/>
          <p:cNvGrpSpPr/>
          <p:nvPr/>
        </p:nvGrpSpPr>
        <p:grpSpPr>
          <a:xfrm>
            <a:off x="1390437" y="-6"/>
            <a:ext cx="1603317" cy="405444"/>
            <a:chOff x="448987" y="-6"/>
            <a:chExt cx="1603317" cy="405444"/>
          </a:xfrm>
        </p:grpSpPr>
        <p:sp>
          <p:nvSpPr>
            <p:cNvPr id="1559" name="Google Shape;1559;p10"/>
            <p:cNvSpPr/>
            <p:nvPr/>
          </p:nvSpPr>
          <p:spPr>
            <a:xfrm>
              <a:off x="495861" y="65329"/>
              <a:ext cx="387083" cy="314981"/>
            </a:xfrm>
            <a:custGeom>
              <a:rect b="b" l="l" r="r" t="t"/>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0" name="Google Shape;1560;p10"/>
            <p:cNvSpPr/>
            <p:nvPr/>
          </p:nvSpPr>
          <p:spPr>
            <a:xfrm>
              <a:off x="448987" y="-6"/>
              <a:ext cx="954944" cy="405444"/>
            </a:xfrm>
            <a:custGeom>
              <a:rect b="b" l="l" r="r" t="t"/>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1" name="Google Shape;1561;p10"/>
            <p:cNvSpPr/>
            <p:nvPr/>
          </p:nvSpPr>
          <p:spPr>
            <a:xfrm>
              <a:off x="963306" y="-6"/>
              <a:ext cx="395393" cy="271441"/>
            </a:xfrm>
            <a:custGeom>
              <a:rect b="b" l="l" r="r" t="t"/>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2" name="Google Shape;1562;p10"/>
            <p:cNvSpPr/>
            <p:nvPr/>
          </p:nvSpPr>
          <p:spPr>
            <a:xfrm>
              <a:off x="1661887" y="155793"/>
              <a:ext cx="390417" cy="172568"/>
            </a:xfrm>
            <a:custGeom>
              <a:rect b="b" l="l" r="r" t="t"/>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3" name="Google Shape;1563;p10"/>
            <p:cNvSpPr/>
            <p:nvPr/>
          </p:nvSpPr>
          <p:spPr>
            <a:xfrm>
              <a:off x="1698759" y="204358"/>
              <a:ext cx="28512" cy="13435"/>
            </a:xfrm>
            <a:custGeom>
              <a:rect b="b" l="l" r="r" t="t"/>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4" name="Google Shape;1564;p10"/>
            <p:cNvSpPr/>
            <p:nvPr/>
          </p:nvSpPr>
          <p:spPr>
            <a:xfrm>
              <a:off x="1978510" y="202666"/>
              <a:ext cx="15127" cy="77128"/>
            </a:xfrm>
            <a:custGeom>
              <a:rect b="b" l="l" r="r" t="t"/>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5" name="Google Shape;1565;p10"/>
            <p:cNvSpPr/>
            <p:nvPr/>
          </p:nvSpPr>
          <p:spPr>
            <a:xfrm>
              <a:off x="1956765" y="217744"/>
              <a:ext cx="11743" cy="41948"/>
            </a:xfrm>
            <a:custGeom>
              <a:rect b="b" l="l" r="r" t="t"/>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6" name="Google Shape;1566;p10"/>
            <p:cNvSpPr/>
            <p:nvPr/>
          </p:nvSpPr>
          <p:spPr>
            <a:xfrm>
              <a:off x="1485985" y="92100"/>
              <a:ext cx="174309" cy="150823"/>
            </a:xfrm>
            <a:custGeom>
              <a:rect b="b" l="l" r="r" t="t"/>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7" name="Google Shape;1567;p10"/>
            <p:cNvSpPr/>
            <p:nvPr/>
          </p:nvSpPr>
          <p:spPr>
            <a:xfrm>
              <a:off x="1697067" y="227795"/>
              <a:ext cx="28562" cy="15127"/>
            </a:xfrm>
            <a:custGeom>
              <a:rect b="b" l="l" r="r" t="t"/>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68" name="Google Shape;1568;p10"/>
          <p:cNvGrpSpPr/>
          <p:nvPr/>
        </p:nvGrpSpPr>
        <p:grpSpPr>
          <a:xfrm>
            <a:off x="7935832" y="1674515"/>
            <a:ext cx="1207974" cy="1445876"/>
            <a:chOff x="5654182" y="1903115"/>
            <a:chExt cx="1207974" cy="1445876"/>
          </a:xfrm>
        </p:grpSpPr>
        <p:sp>
          <p:nvSpPr>
            <p:cNvPr id="1569" name="Google Shape;1569;p10"/>
            <p:cNvSpPr/>
            <p:nvPr/>
          </p:nvSpPr>
          <p:spPr>
            <a:xfrm>
              <a:off x="6773284" y="2228147"/>
              <a:ext cx="88871" cy="36922"/>
            </a:xfrm>
            <a:custGeom>
              <a:rect b="b" l="l" r="r" t="t"/>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0" name="Google Shape;1570;p10"/>
            <p:cNvSpPr/>
            <p:nvPr/>
          </p:nvSpPr>
          <p:spPr>
            <a:xfrm>
              <a:off x="6726410" y="2104195"/>
              <a:ext cx="135745" cy="48616"/>
            </a:xfrm>
            <a:custGeom>
              <a:rect b="b" l="l" r="r" t="t"/>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1" name="Google Shape;1571;p10"/>
            <p:cNvSpPr/>
            <p:nvPr/>
          </p:nvSpPr>
          <p:spPr>
            <a:xfrm>
              <a:off x="6746513" y="2144401"/>
              <a:ext cx="115642" cy="43590"/>
            </a:xfrm>
            <a:custGeom>
              <a:rect b="b" l="l" r="r" t="t"/>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2" name="Google Shape;1572;p10"/>
            <p:cNvSpPr/>
            <p:nvPr/>
          </p:nvSpPr>
          <p:spPr>
            <a:xfrm>
              <a:off x="6793387" y="2305226"/>
              <a:ext cx="68768" cy="31846"/>
            </a:xfrm>
            <a:custGeom>
              <a:rect b="b" l="l" r="r" t="t"/>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3" name="Google Shape;1573;p10"/>
            <p:cNvSpPr/>
            <p:nvPr/>
          </p:nvSpPr>
          <p:spPr>
            <a:xfrm>
              <a:off x="6726410" y="2055580"/>
              <a:ext cx="135745" cy="50307"/>
            </a:xfrm>
            <a:custGeom>
              <a:rect b="b" l="l" r="r" t="t"/>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4" name="Google Shape;1574;p10"/>
            <p:cNvSpPr/>
            <p:nvPr/>
          </p:nvSpPr>
          <p:spPr>
            <a:xfrm>
              <a:off x="6776668" y="2268353"/>
              <a:ext cx="85488" cy="38564"/>
            </a:xfrm>
            <a:custGeom>
              <a:rect b="b" l="l" r="r" t="t"/>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5" name="Google Shape;1575;p10"/>
            <p:cNvSpPr/>
            <p:nvPr/>
          </p:nvSpPr>
          <p:spPr>
            <a:xfrm>
              <a:off x="5994291" y="2241533"/>
              <a:ext cx="321698" cy="110616"/>
            </a:xfrm>
            <a:custGeom>
              <a:rect b="b" l="l" r="r" t="t"/>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6" name="Google Shape;1576;p10"/>
            <p:cNvSpPr/>
            <p:nvPr/>
          </p:nvSpPr>
          <p:spPr>
            <a:xfrm>
              <a:off x="6123269" y="2578308"/>
              <a:ext cx="474163" cy="135745"/>
            </a:xfrm>
            <a:custGeom>
              <a:rect b="b" l="l" r="r" t="t"/>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7" name="Google Shape;1577;p10"/>
            <p:cNvSpPr/>
            <p:nvPr/>
          </p:nvSpPr>
          <p:spPr>
            <a:xfrm>
              <a:off x="5691054" y="2422510"/>
              <a:ext cx="236260" cy="217800"/>
            </a:xfrm>
            <a:custGeom>
              <a:rect b="b" l="l" r="r" t="t"/>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8" name="Google Shape;1578;p10"/>
            <p:cNvSpPr/>
            <p:nvPr/>
          </p:nvSpPr>
          <p:spPr>
            <a:xfrm>
              <a:off x="6800105" y="2340406"/>
              <a:ext cx="62051" cy="30204"/>
            </a:xfrm>
            <a:custGeom>
              <a:rect b="b" l="l" r="r" t="t"/>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9" name="Google Shape;1579;p10"/>
            <p:cNvSpPr/>
            <p:nvPr/>
          </p:nvSpPr>
          <p:spPr>
            <a:xfrm>
              <a:off x="5654182" y="1903115"/>
              <a:ext cx="1207974" cy="1445876"/>
            </a:xfrm>
            <a:custGeom>
              <a:rect b="b" l="l" r="r" t="t"/>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0" name="Google Shape;1580;p10"/>
            <p:cNvSpPr/>
            <p:nvPr/>
          </p:nvSpPr>
          <p:spPr>
            <a:xfrm>
              <a:off x="6823542" y="2472767"/>
              <a:ext cx="38614" cy="16769"/>
            </a:xfrm>
            <a:custGeom>
              <a:rect b="b" l="l" r="r" t="t"/>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1" name="Google Shape;1581;p10"/>
            <p:cNvSpPr/>
            <p:nvPr/>
          </p:nvSpPr>
          <p:spPr>
            <a:xfrm>
              <a:off x="6810156" y="2378920"/>
              <a:ext cx="51999" cy="28512"/>
            </a:xfrm>
            <a:custGeom>
              <a:rect b="b" l="l" r="r" t="t"/>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2" name="Google Shape;1582;p10"/>
            <p:cNvSpPr/>
            <p:nvPr/>
          </p:nvSpPr>
          <p:spPr>
            <a:xfrm>
              <a:off x="6842003" y="2509590"/>
              <a:ext cx="20153" cy="16819"/>
            </a:xfrm>
            <a:custGeom>
              <a:rect b="b" l="l" r="r" t="t"/>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3" name="Google Shape;1583;p10"/>
          <p:cNvGrpSpPr/>
          <p:nvPr/>
        </p:nvGrpSpPr>
        <p:grpSpPr>
          <a:xfrm>
            <a:off x="8106707" y="3508074"/>
            <a:ext cx="1037098" cy="1476031"/>
            <a:chOff x="5825057" y="3508074"/>
            <a:chExt cx="1037098" cy="1476031"/>
          </a:xfrm>
        </p:grpSpPr>
        <p:sp>
          <p:nvSpPr>
            <p:cNvPr id="1584" name="Google Shape;1584;p10"/>
            <p:cNvSpPr/>
            <p:nvPr/>
          </p:nvSpPr>
          <p:spPr>
            <a:xfrm>
              <a:off x="5825057" y="3508074"/>
              <a:ext cx="1037098" cy="1476031"/>
            </a:xfrm>
            <a:custGeom>
              <a:rect b="b" l="l" r="r" t="t"/>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5" name="Google Shape;1585;p10"/>
            <p:cNvSpPr/>
            <p:nvPr/>
          </p:nvSpPr>
          <p:spPr>
            <a:xfrm>
              <a:off x="6848670" y="3911827"/>
              <a:ext cx="13485" cy="28562"/>
            </a:xfrm>
            <a:custGeom>
              <a:rect b="b" l="l" r="r" t="t"/>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6" name="Google Shape;1586;p10"/>
            <p:cNvSpPr/>
            <p:nvPr/>
          </p:nvSpPr>
          <p:spPr>
            <a:xfrm>
              <a:off x="6845336" y="3940339"/>
              <a:ext cx="16819" cy="50307"/>
            </a:xfrm>
            <a:custGeom>
              <a:rect b="b" l="l" r="r" t="t"/>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587" name="Google Shape;1587;p10"/>
          <p:cNvGrpSpPr/>
          <p:nvPr/>
        </p:nvGrpSpPr>
        <p:grpSpPr>
          <a:xfrm>
            <a:off x="3462913" y="4724358"/>
            <a:ext cx="2218152" cy="422263"/>
            <a:chOff x="2330363" y="4724358"/>
            <a:chExt cx="2218152" cy="422263"/>
          </a:xfrm>
        </p:grpSpPr>
        <p:sp>
          <p:nvSpPr>
            <p:cNvPr id="1588" name="Google Shape;1588;p10"/>
            <p:cNvSpPr/>
            <p:nvPr/>
          </p:nvSpPr>
          <p:spPr>
            <a:xfrm>
              <a:off x="4117941" y="4942157"/>
              <a:ext cx="124002" cy="132411"/>
            </a:xfrm>
            <a:custGeom>
              <a:rect b="b" l="l" r="r" t="t"/>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9" name="Google Shape;1589;p10"/>
            <p:cNvSpPr/>
            <p:nvPr/>
          </p:nvSpPr>
          <p:spPr>
            <a:xfrm>
              <a:off x="4171533" y="4979029"/>
              <a:ext cx="33538" cy="35230"/>
            </a:xfrm>
            <a:custGeom>
              <a:rect b="b" l="l" r="r" t="t"/>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0" name="Google Shape;1590;p10"/>
            <p:cNvSpPr/>
            <p:nvPr/>
          </p:nvSpPr>
          <p:spPr>
            <a:xfrm>
              <a:off x="3876655" y="5019235"/>
              <a:ext cx="26870" cy="35230"/>
            </a:xfrm>
            <a:custGeom>
              <a:rect b="b" l="l" r="r" t="t"/>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1" name="Google Shape;1591;p10"/>
            <p:cNvSpPr/>
            <p:nvPr/>
          </p:nvSpPr>
          <p:spPr>
            <a:xfrm>
              <a:off x="2377237" y="4851694"/>
              <a:ext cx="134103" cy="77128"/>
            </a:xfrm>
            <a:custGeom>
              <a:rect b="b" l="l" r="r" t="t"/>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2" name="Google Shape;1592;p10"/>
            <p:cNvSpPr/>
            <p:nvPr/>
          </p:nvSpPr>
          <p:spPr>
            <a:xfrm>
              <a:off x="4019068" y="5000824"/>
              <a:ext cx="31896" cy="8409"/>
            </a:xfrm>
            <a:custGeom>
              <a:rect b="b" l="l" r="r" t="t"/>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3" name="Google Shape;1593;p10"/>
            <p:cNvSpPr/>
            <p:nvPr/>
          </p:nvSpPr>
          <p:spPr>
            <a:xfrm>
              <a:off x="3962093" y="4940515"/>
              <a:ext cx="139129" cy="132362"/>
            </a:xfrm>
            <a:custGeom>
              <a:rect b="b" l="l" r="r" t="t"/>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4" name="Google Shape;1594;p10"/>
            <p:cNvSpPr/>
            <p:nvPr/>
          </p:nvSpPr>
          <p:spPr>
            <a:xfrm>
              <a:off x="3581827" y="4848360"/>
              <a:ext cx="134053" cy="83796"/>
            </a:xfrm>
            <a:custGeom>
              <a:rect b="b" l="l" r="r" t="t"/>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5" name="Google Shape;1595;p10"/>
            <p:cNvSpPr/>
            <p:nvPr/>
          </p:nvSpPr>
          <p:spPr>
            <a:xfrm>
              <a:off x="3539929" y="4942157"/>
              <a:ext cx="120668" cy="129077"/>
            </a:xfrm>
            <a:custGeom>
              <a:rect b="b" l="l" r="r" t="t"/>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6" name="Google Shape;1596;p10"/>
            <p:cNvSpPr/>
            <p:nvPr/>
          </p:nvSpPr>
          <p:spPr>
            <a:xfrm>
              <a:off x="4193327" y="5087904"/>
              <a:ext cx="122310" cy="58717"/>
            </a:xfrm>
            <a:custGeom>
              <a:rect b="b" l="l" r="r" t="t"/>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7" name="Google Shape;1597;p10"/>
            <p:cNvSpPr/>
            <p:nvPr/>
          </p:nvSpPr>
          <p:spPr>
            <a:xfrm>
              <a:off x="4339075" y="5086262"/>
              <a:ext cx="129028" cy="60359"/>
            </a:xfrm>
            <a:custGeom>
              <a:rect b="b" l="l" r="r" t="t"/>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8" name="Google Shape;1598;p10"/>
            <p:cNvSpPr/>
            <p:nvPr/>
          </p:nvSpPr>
          <p:spPr>
            <a:xfrm>
              <a:off x="2424160" y="5041030"/>
              <a:ext cx="26870" cy="6718"/>
            </a:xfrm>
            <a:custGeom>
              <a:rect b="b" l="l" r="r" t="t"/>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9" name="Google Shape;1599;p10"/>
            <p:cNvSpPr/>
            <p:nvPr/>
          </p:nvSpPr>
          <p:spPr>
            <a:xfrm>
              <a:off x="3826397" y="4948875"/>
              <a:ext cx="129077" cy="127386"/>
            </a:xfrm>
            <a:custGeom>
              <a:rect b="b" l="l" r="r" t="t"/>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0" name="Google Shape;1600;p10"/>
            <p:cNvSpPr/>
            <p:nvPr/>
          </p:nvSpPr>
          <p:spPr>
            <a:xfrm>
              <a:off x="2375595" y="4948875"/>
              <a:ext cx="125694" cy="125694"/>
            </a:xfrm>
            <a:custGeom>
              <a:rect b="b" l="l" r="r" t="t"/>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1" name="Google Shape;1601;p10"/>
            <p:cNvSpPr/>
            <p:nvPr/>
          </p:nvSpPr>
          <p:spPr>
            <a:xfrm>
              <a:off x="3684034" y="4945541"/>
              <a:ext cx="129028" cy="129028"/>
            </a:xfrm>
            <a:custGeom>
              <a:rect b="b" l="l" r="r" t="t"/>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2" name="Google Shape;1602;p10"/>
            <p:cNvSpPr/>
            <p:nvPr/>
          </p:nvSpPr>
          <p:spPr>
            <a:xfrm>
              <a:off x="3735934" y="5022569"/>
              <a:ext cx="25179" cy="31896"/>
            </a:xfrm>
            <a:custGeom>
              <a:rect b="b" l="l" r="r" t="t"/>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3" name="Google Shape;1603;p10"/>
            <p:cNvSpPr/>
            <p:nvPr/>
          </p:nvSpPr>
          <p:spPr>
            <a:xfrm>
              <a:off x="2422469" y="5014210"/>
              <a:ext cx="25179" cy="20153"/>
            </a:xfrm>
            <a:custGeom>
              <a:rect b="b" l="l" r="r" t="t"/>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4" name="Google Shape;1604;p10"/>
            <p:cNvSpPr/>
            <p:nvPr/>
          </p:nvSpPr>
          <p:spPr>
            <a:xfrm>
              <a:off x="3898450" y="5089596"/>
              <a:ext cx="134053" cy="57025"/>
            </a:xfrm>
            <a:custGeom>
              <a:rect b="b" l="l" r="r" t="t"/>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5" name="Google Shape;1605;p10"/>
            <p:cNvSpPr/>
            <p:nvPr/>
          </p:nvSpPr>
          <p:spPr>
            <a:xfrm>
              <a:off x="2714012" y="5019235"/>
              <a:ext cx="28512" cy="31896"/>
            </a:xfrm>
            <a:custGeom>
              <a:rect b="b" l="l" r="r" t="t"/>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6" name="Google Shape;1606;p10"/>
            <p:cNvSpPr/>
            <p:nvPr/>
          </p:nvSpPr>
          <p:spPr>
            <a:xfrm>
              <a:off x="2978686" y="4853385"/>
              <a:ext cx="132411" cy="82154"/>
            </a:xfrm>
            <a:custGeom>
              <a:rect b="b" l="l" r="r" t="t"/>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7" name="Google Shape;1607;p10"/>
            <p:cNvSpPr/>
            <p:nvPr/>
          </p:nvSpPr>
          <p:spPr>
            <a:xfrm>
              <a:off x="3611981" y="5086262"/>
              <a:ext cx="129028" cy="60359"/>
            </a:xfrm>
            <a:custGeom>
              <a:rect b="b" l="l" r="r" t="t"/>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8" name="Google Shape;1608;p10"/>
            <p:cNvSpPr/>
            <p:nvPr/>
          </p:nvSpPr>
          <p:spPr>
            <a:xfrm>
              <a:off x="3427670" y="4851694"/>
              <a:ext cx="137437" cy="82154"/>
            </a:xfrm>
            <a:custGeom>
              <a:rect b="b" l="l" r="r" t="t"/>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9" name="Google Shape;1609;p10"/>
            <p:cNvSpPr/>
            <p:nvPr/>
          </p:nvSpPr>
          <p:spPr>
            <a:xfrm>
              <a:off x="2523034" y="4848360"/>
              <a:ext cx="134053" cy="83796"/>
            </a:xfrm>
            <a:custGeom>
              <a:rect b="b" l="l" r="r" t="t"/>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0" name="Google Shape;1610;p10"/>
            <p:cNvSpPr/>
            <p:nvPr/>
          </p:nvSpPr>
          <p:spPr>
            <a:xfrm>
              <a:off x="4178250" y="4846668"/>
              <a:ext cx="139079" cy="87180"/>
            </a:xfrm>
            <a:custGeom>
              <a:rect b="b" l="l" r="r" t="t"/>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1" name="Google Shape;1611;p10"/>
            <p:cNvSpPr/>
            <p:nvPr/>
          </p:nvSpPr>
          <p:spPr>
            <a:xfrm>
              <a:off x="3727574"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2" name="Google Shape;1612;p10"/>
            <p:cNvSpPr/>
            <p:nvPr/>
          </p:nvSpPr>
          <p:spPr>
            <a:xfrm>
              <a:off x="2667089" y="4943849"/>
              <a:ext cx="129028" cy="130720"/>
            </a:xfrm>
            <a:custGeom>
              <a:rect b="b" l="l" r="r" t="t"/>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3" name="Google Shape;1613;p10"/>
            <p:cNvSpPr/>
            <p:nvPr/>
          </p:nvSpPr>
          <p:spPr>
            <a:xfrm>
              <a:off x="2668781" y="4851694"/>
              <a:ext cx="139079" cy="80462"/>
            </a:xfrm>
            <a:custGeom>
              <a:rect b="b" l="l" r="r" t="t"/>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4" name="Google Shape;1614;p10"/>
            <p:cNvSpPr/>
            <p:nvPr/>
          </p:nvSpPr>
          <p:spPr>
            <a:xfrm>
              <a:off x="2737449" y="5089596"/>
              <a:ext cx="118976" cy="57025"/>
            </a:xfrm>
            <a:custGeom>
              <a:rect b="b" l="l" r="r" t="t"/>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5" name="Google Shape;1615;p10"/>
            <p:cNvSpPr/>
            <p:nvPr/>
          </p:nvSpPr>
          <p:spPr>
            <a:xfrm>
              <a:off x="3756037" y="5086262"/>
              <a:ext cx="122360" cy="60359"/>
            </a:xfrm>
            <a:custGeom>
              <a:rect b="b" l="l" r="r" t="t"/>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6" name="Google Shape;1616;p10"/>
            <p:cNvSpPr/>
            <p:nvPr/>
          </p:nvSpPr>
          <p:spPr>
            <a:xfrm>
              <a:off x="2821195" y="4848360"/>
              <a:ext cx="135795" cy="83796"/>
            </a:xfrm>
            <a:custGeom>
              <a:rect b="b" l="l" r="r" t="t"/>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7" name="Google Shape;1617;p10"/>
            <p:cNvSpPr/>
            <p:nvPr/>
          </p:nvSpPr>
          <p:spPr>
            <a:xfrm>
              <a:off x="3880039" y="4848360"/>
              <a:ext cx="135745" cy="83796"/>
            </a:xfrm>
            <a:custGeom>
              <a:rect b="b" l="l" r="r" t="t"/>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8" name="Google Shape;1618;p10"/>
            <p:cNvSpPr/>
            <p:nvPr/>
          </p:nvSpPr>
          <p:spPr>
            <a:xfrm>
              <a:off x="4397692" y="5030979"/>
              <a:ext cx="48616" cy="23487"/>
            </a:xfrm>
            <a:custGeom>
              <a:rect b="b" l="l" r="r" t="t"/>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9" name="Google Shape;1619;p10"/>
            <p:cNvSpPr/>
            <p:nvPr/>
          </p:nvSpPr>
          <p:spPr>
            <a:xfrm>
              <a:off x="4332357"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0" name="Google Shape;1620;p10"/>
            <p:cNvSpPr/>
            <p:nvPr/>
          </p:nvSpPr>
          <p:spPr>
            <a:xfrm>
              <a:off x="4260304" y="4945541"/>
              <a:ext cx="206106" cy="129028"/>
            </a:xfrm>
            <a:custGeom>
              <a:rect b="b" l="l" r="r" t="t"/>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1" name="Google Shape;1621;p10"/>
            <p:cNvSpPr/>
            <p:nvPr/>
          </p:nvSpPr>
          <p:spPr>
            <a:xfrm>
              <a:off x="2576625" y="5015902"/>
              <a:ext cx="18461" cy="35230"/>
            </a:xfrm>
            <a:custGeom>
              <a:rect b="b" l="l" r="r" t="t"/>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2" name="Google Shape;1622;p10"/>
            <p:cNvSpPr/>
            <p:nvPr/>
          </p:nvSpPr>
          <p:spPr>
            <a:xfrm>
              <a:off x="4037479" y="4853385"/>
              <a:ext cx="132411" cy="82154"/>
            </a:xfrm>
            <a:custGeom>
              <a:rect b="b" l="l" r="r" t="t"/>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3" name="Google Shape;1623;p10"/>
            <p:cNvSpPr/>
            <p:nvPr/>
          </p:nvSpPr>
          <p:spPr>
            <a:xfrm>
              <a:off x="2590011" y="5091288"/>
              <a:ext cx="129077" cy="55333"/>
            </a:xfrm>
            <a:custGeom>
              <a:rect b="b" l="l" r="r" t="t"/>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4" name="Google Shape;1624;p10"/>
            <p:cNvSpPr/>
            <p:nvPr/>
          </p:nvSpPr>
          <p:spPr>
            <a:xfrm>
              <a:off x="2518008" y="4947183"/>
              <a:ext cx="124002" cy="129077"/>
            </a:xfrm>
            <a:custGeom>
              <a:rect b="b" l="l" r="r" t="t"/>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5" name="Google Shape;1625;p10"/>
            <p:cNvSpPr/>
            <p:nvPr/>
          </p:nvSpPr>
          <p:spPr>
            <a:xfrm>
              <a:off x="3462851" y="5089596"/>
              <a:ext cx="124052" cy="57025"/>
            </a:xfrm>
            <a:custGeom>
              <a:rect b="b" l="l" r="r" t="t"/>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6" name="Google Shape;1626;p10"/>
            <p:cNvSpPr/>
            <p:nvPr/>
          </p:nvSpPr>
          <p:spPr>
            <a:xfrm>
              <a:off x="2370569" y="5084570"/>
              <a:ext cx="211132" cy="62051"/>
            </a:xfrm>
            <a:custGeom>
              <a:rect b="b" l="l" r="r" t="t"/>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7" name="Google Shape;1627;p10"/>
            <p:cNvSpPr/>
            <p:nvPr/>
          </p:nvSpPr>
          <p:spPr>
            <a:xfrm>
              <a:off x="3586853" y="5024261"/>
              <a:ext cx="23487" cy="26870"/>
            </a:xfrm>
            <a:custGeom>
              <a:rect b="b" l="l" r="r" t="t"/>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8" name="Google Shape;1628;p10"/>
            <p:cNvSpPr/>
            <p:nvPr/>
          </p:nvSpPr>
          <p:spPr>
            <a:xfrm>
              <a:off x="3313770" y="5089596"/>
              <a:ext cx="124002" cy="57025"/>
            </a:xfrm>
            <a:custGeom>
              <a:rect b="b" l="l" r="r" t="t"/>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9" name="Google Shape;1629;p10"/>
            <p:cNvSpPr/>
            <p:nvPr/>
          </p:nvSpPr>
          <p:spPr>
            <a:xfrm>
              <a:off x="3444439" y="5022569"/>
              <a:ext cx="18461" cy="30204"/>
            </a:xfrm>
            <a:custGeom>
              <a:rect b="b" l="l" r="r" t="t"/>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0" name="Google Shape;1630;p10"/>
            <p:cNvSpPr/>
            <p:nvPr/>
          </p:nvSpPr>
          <p:spPr>
            <a:xfrm>
              <a:off x="2866477" y="5020927"/>
              <a:ext cx="25179" cy="31846"/>
            </a:xfrm>
            <a:custGeom>
              <a:rect b="b" l="l" r="r" t="t"/>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1" name="Google Shape;1631;p10"/>
            <p:cNvSpPr/>
            <p:nvPr/>
          </p:nvSpPr>
          <p:spPr>
            <a:xfrm>
              <a:off x="2811144" y="4943849"/>
              <a:ext cx="122360" cy="127386"/>
            </a:xfrm>
            <a:custGeom>
              <a:rect b="b" l="l" r="r" t="t"/>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2" name="Google Shape;1632;p10"/>
            <p:cNvSpPr/>
            <p:nvPr/>
          </p:nvSpPr>
          <p:spPr>
            <a:xfrm>
              <a:off x="2951915" y="4947183"/>
              <a:ext cx="135745" cy="127386"/>
            </a:xfrm>
            <a:custGeom>
              <a:rect b="b" l="l" r="r" t="t"/>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3" name="Google Shape;1633;p10"/>
            <p:cNvSpPr/>
            <p:nvPr/>
          </p:nvSpPr>
          <p:spPr>
            <a:xfrm>
              <a:off x="3007198" y="5024261"/>
              <a:ext cx="28512" cy="31896"/>
            </a:xfrm>
            <a:custGeom>
              <a:rect b="b" l="l" r="r" t="t"/>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4" name="Google Shape;1634;p10"/>
            <p:cNvSpPr/>
            <p:nvPr/>
          </p:nvSpPr>
          <p:spPr>
            <a:xfrm>
              <a:off x="3166331" y="5099648"/>
              <a:ext cx="8409" cy="46973"/>
            </a:xfrm>
            <a:custGeom>
              <a:rect b="b" l="l" r="r" t="t"/>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5" name="Google Shape;1635;p10"/>
            <p:cNvSpPr/>
            <p:nvPr/>
          </p:nvSpPr>
          <p:spPr>
            <a:xfrm>
              <a:off x="2879863" y="5092930"/>
              <a:ext cx="129028" cy="53691"/>
            </a:xfrm>
            <a:custGeom>
              <a:rect b="b" l="l" r="r" t="t"/>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6" name="Google Shape;1636;p10"/>
            <p:cNvSpPr/>
            <p:nvPr/>
          </p:nvSpPr>
          <p:spPr>
            <a:xfrm>
              <a:off x="3099304" y="4943849"/>
              <a:ext cx="125694" cy="135745"/>
            </a:xfrm>
            <a:custGeom>
              <a:rect b="b" l="l" r="r" t="t"/>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7" name="Google Shape;1637;p10"/>
            <p:cNvSpPr/>
            <p:nvPr/>
          </p:nvSpPr>
          <p:spPr>
            <a:xfrm>
              <a:off x="3295359" y="5022569"/>
              <a:ext cx="28512" cy="30204"/>
            </a:xfrm>
            <a:custGeom>
              <a:rect b="b" l="l" r="r" t="t"/>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8" name="Google Shape;1638;p10"/>
            <p:cNvSpPr/>
            <p:nvPr/>
          </p:nvSpPr>
          <p:spPr>
            <a:xfrm>
              <a:off x="3273564" y="4850051"/>
              <a:ext cx="135745" cy="83796"/>
            </a:xfrm>
            <a:custGeom>
              <a:rect b="b" l="l" r="r" t="t"/>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9" name="Google Shape;1639;p10"/>
            <p:cNvSpPr/>
            <p:nvPr/>
          </p:nvSpPr>
          <p:spPr>
            <a:xfrm>
              <a:off x="3157971" y="5087904"/>
              <a:ext cx="137437" cy="58717"/>
            </a:xfrm>
            <a:custGeom>
              <a:rect b="b" l="l" r="r" t="t"/>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0" name="Google Shape;1640;p10"/>
            <p:cNvSpPr/>
            <p:nvPr/>
          </p:nvSpPr>
          <p:spPr>
            <a:xfrm>
              <a:off x="3392490" y="4943849"/>
              <a:ext cx="130720" cy="132411"/>
            </a:xfrm>
            <a:custGeom>
              <a:rect b="b" l="l" r="r" t="t"/>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1" name="Google Shape;1641;p10"/>
            <p:cNvSpPr/>
            <p:nvPr/>
          </p:nvSpPr>
          <p:spPr>
            <a:xfrm>
              <a:off x="3154587" y="5027595"/>
              <a:ext cx="20153" cy="26870"/>
            </a:xfrm>
            <a:custGeom>
              <a:rect b="b" l="l" r="r" t="t"/>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2" name="Google Shape;1642;p10"/>
            <p:cNvSpPr/>
            <p:nvPr/>
          </p:nvSpPr>
          <p:spPr>
            <a:xfrm>
              <a:off x="3245051" y="4945541"/>
              <a:ext cx="125744" cy="132362"/>
            </a:xfrm>
            <a:custGeom>
              <a:rect b="b" l="l" r="r" t="t"/>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3" name="Google Shape;1643;p10"/>
            <p:cNvSpPr/>
            <p:nvPr/>
          </p:nvSpPr>
          <p:spPr>
            <a:xfrm>
              <a:off x="3119407" y="4846668"/>
              <a:ext cx="139129" cy="87180"/>
            </a:xfrm>
            <a:custGeom>
              <a:rect b="b" l="l" r="r" t="t"/>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4" name="Google Shape;1644;p10"/>
            <p:cNvSpPr/>
            <p:nvPr/>
          </p:nvSpPr>
          <p:spPr>
            <a:xfrm>
              <a:off x="3023918" y="5096314"/>
              <a:ext cx="127386" cy="50307"/>
            </a:xfrm>
            <a:custGeom>
              <a:rect b="b" l="l" r="r" t="t"/>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5" name="Google Shape;1645;p10"/>
            <p:cNvSpPr/>
            <p:nvPr/>
          </p:nvSpPr>
          <p:spPr>
            <a:xfrm>
              <a:off x="2330363" y="4724358"/>
              <a:ext cx="2218152" cy="422263"/>
            </a:xfrm>
            <a:custGeom>
              <a:rect b="b" l="l" r="r" t="t"/>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6" name="Google Shape;1646;p10"/>
            <p:cNvSpPr/>
            <p:nvPr/>
          </p:nvSpPr>
          <p:spPr>
            <a:xfrm>
              <a:off x="4044197" y="5086262"/>
              <a:ext cx="127386" cy="60359"/>
            </a:xfrm>
            <a:custGeom>
              <a:rect b="b" l="l" r="r" t="t"/>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grpSp>
        <p:nvGrpSpPr>
          <p:cNvPr id="1647" name="Google Shape;1647;p10"/>
          <p:cNvGrpSpPr/>
          <p:nvPr/>
        </p:nvGrpSpPr>
        <p:grpSpPr>
          <a:xfrm>
            <a:off x="669098" y="3632076"/>
            <a:ext cx="366930" cy="1514545"/>
            <a:chOff x="135698" y="3632076"/>
            <a:chExt cx="366930" cy="1514545"/>
          </a:xfrm>
        </p:grpSpPr>
        <p:sp>
          <p:nvSpPr>
            <p:cNvPr id="1648" name="Google Shape;1648;p10"/>
            <p:cNvSpPr/>
            <p:nvPr/>
          </p:nvSpPr>
          <p:spPr>
            <a:xfrm>
              <a:off x="135698" y="3632076"/>
              <a:ext cx="366930" cy="1514545"/>
            </a:xfrm>
            <a:custGeom>
              <a:rect b="b" l="l" r="r" t="t"/>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9" name="Google Shape;1649;p10"/>
            <p:cNvSpPr/>
            <p:nvPr/>
          </p:nvSpPr>
          <p:spPr>
            <a:xfrm>
              <a:off x="201033" y="4280399"/>
              <a:ext cx="263081" cy="258055"/>
            </a:xfrm>
            <a:custGeom>
              <a:rect b="b" l="l" r="r" t="t"/>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0" name="Google Shape;1650;p10"/>
            <p:cNvSpPr/>
            <p:nvPr/>
          </p:nvSpPr>
          <p:spPr>
            <a:xfrm>
              <a:off x="397038" y="4345734"/>
              <a:ext cx="30204" cy="20153"/>
            </a:xfrm>
            <a:custGeom>
              <a:rect b="b" l="l" r="r" t="t"/>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1" name="Google Shape;1651;p10"/>
            <p:cNvSpPr/>
            <p:nvPr/>
          </p:nvSpPr>
          <p:spPr>
            <a:xfrm>
              <a:off x="256316" y="4325631"/>
              <a:ext cx="28512" cy="25179"/>
            </a:xfrm>
            <a:custGeom>
              <a:rect b="b" l="l" r="r" t="t"/>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2" name="Google Shape;1652;p10"/>
            <p:cNvSpPr/>
            <p:nvPr/>
          </p:nvSpPr>
          <p:spPr>
            <a:xfrm>
              <a:off x="217752" y="4367529"/>
              <a:ext cx="38614" cy="13435"/>
            </a:xfrm>
            <a:custGeom>
              <a:rect b="b" l="l" r="r" t="t"/>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3" name="Google Shape;1653;p10"/>
            <p:cNvSpPr/>
            <p:nvPr/>
          </p:nvSpPr>
          <p:spPr>
            <a:xfrm>
              <a:off x="159135" y="3657205"/>
              <a:ext cx="145797" cy="152514"/>
            </a:xfrm>
            <a:custGeom>
              <a:rect b="b" l="l" r="r" t="t"/>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4" name="Google Shape;1654;p10"/>
            <p:cNvSpPr/>
            <p:nvPr/>
          </p:nvSpPr>
          <p:spPr>
            <a:xfrm>
              <a:off x="311600" y="4302194"/>
              <a:ext cx="13435" cy="33538"/>
            </a:xfrm>
            <a:custGeom>
              <a:rect b="b" l="l" r="r" t="t"/>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5" name="Google Shape;1655;p10"/>
            <p:cNvSpPr/>
            <p:nvPr/>
          </p:nvSpPr>
          <p:spPr>
            <a:xfrm>
              <a:off x="308216" y="4352451"/>
              <a:ext cx="98923" cy="98923"/>
            </a:xfrm>
            <a:custGeom>
              <a:rect b="b" l="l" r="r" t="t"/>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6" name="Google Shape;1656;p10"/>
            <p:cNvSpPr/>
            <p:nvPr/>
          </p:nvSpPr>
          <p:spPr>
            <a:xfrm>
              <a:off x="385294" y="4484813"/>
              <a:ext cx="18461" cy="13435"/>
            </a:xfrm>
            <a:custGeom>
              <a:rect b="b" l="l" r="r" t="t"/>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7" name="Google Shape;1657;p10"/>
            <p:cNvSpPr/>
            <p:nvPr/>
          </p:nvSpPr>
          <p:spPr>
            <a:xfrm>
              <a:off x="380268" y="4828257"/>
              <a:ext cx="20153" cy="26870"/>
            </a:xfrm>
            <a:custGeom>
              <a:rect b="b" l="l" r="r" t="t"/>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8" name="Google Shape;1658;p10"/>
            <p:cNvSpPr/>
            <p:nvPr/>
          </p:nvSpPr>
          <p:spPr>
            <a:xfrm>
              <a:off x="420475" y="5047698"/>
              <a:ext cx="18511" cy="23536"/>
            </a:xfrm>
            <a:custGeom>
              <a:rect b="b" l="l" r="r" t="t"/>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9" name="Google Shape;1659;p10"/>
            <p:cNvSpPr/>
            <p:nvPr/>
          </p:nvSpPr>
          <p:spPr>
            <a:xfrm>
              <a:off x="400371" y="4942157"/>
              <a:ext cx="21845" cy="25179"/>
            </a:xfrm>
            <a:custGeom>
              <a:rect b="b" l="l" r="r" t="t"/>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0" name="Google Shape;1660;p10"/>
            <p:cNvSpPr/>
            <p:nvPr/>
          </p:nvSpPr>
          <p:spPr>
            <a:xfrm>
              <a:off x="398680" y="4886874"/>
              <a:ext cx="20203" cy="23536"/>
            </a:xfrm>
            <a:custGeom>
              <a:rect b="b" l="l" r="r" t="t"/>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1" name="Google Shape;1661;p10"/>
            <p:cNvSpPr/>
            <p:nvPr/>
          </p:nvSpPr>
          <p:spPr>
            <a:xfrm>
              <a:off x="413807" y="5002466"/>
              <a:ext cx="20153" cy="20153"/>
            </a:xfrm>
            <a:custGeom>
              <a:rect b="b" l="l" r="r" t="t"/>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2" name="Google Shape;1662;p10"/>
            <p:cNvSpPr/>
            <p:nvPr/>
          </p:nvSpPr>
          <p:spPr>
            <a:xfrm>
              <a:off x="432218" y="5108007"/>
              <a:ext cx="18461" cy="28562"/>
            </a:xfrm>
            <a:custGeom>
              <a:rect b="b" l="l" r="r" t="t"/>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accent5"/>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31750" y="737325"/>
            <a:ext cx="6880500" cy="5829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1pPr>
            <a:lvl2pPr lvl="1"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2pPr>
            <a:lvl3pPr lvl="2"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3pPr>
            <a:lvl4pPr lvl="3"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4pPr>
            <a:lvl5pPr lvl="4"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5pPr>
            <a:lvl6pPr lvl="5"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6pPr>
            <a:lvl7pPr lvl="6"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7pPr>
            <a:lvl8pPr lvl="7"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8pPr>
            <a:lvl9pPr lvl="8" algn="ctr">
              <a:spcBef>
                <a:spcPts val="0"/>
              </a:spcBef>
              <a:spcAft>
                <a:spcPts val="0"/>
              </a:spcAft>
              <a:buClr>
                <a:schemeClr val="accent1"/>
              </a:buClr>
              <a:buSzPts val="2600"/>
              <a:buFont typeface="Amatic SC"/>
              <a:buNone/>
              <a:defRPr b="1" sz="26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1131750" y="1427100"/>
            <a:ext cx="6880500" cy="34986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1pPr>
            <a:lvl2pPr indent="-381000" lvl="1" marL="9144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2pPr>
            <a:lvl3pPr indent="-381000" lvl="2" marL="1371600">
              <a:spcBef>
                <a:spcPts val="0"/>
              </a:spcBef>
              <a:spcAft>
                <a:spcPts val="0"/>
              </a:spcAft>
              <a:buClr>
                <a:schemeClr val="accent1"/>
              </a:buClr>
              <a:buSzPts val="2400"/>
              <a:buFont typeface="Merriweather"/>
              <a:buChar char="■"/>
              <a:defRPr sz="2400">
                <a:solidFill>
                  <a:schemeClr val="dk1"/>
                </a:solidFill>
                <a:latin typeface="Merriweather"/>
                <a:ea typeface="Merriweather"/>
                <a:cs typeface="Merriweather"/>
                <a:sym typeface="Merriweather"/>
              </a:defRPr>
            </a:lvl3pPr>
            <a:lvl4pPr indent="-381000" lvl="3" marL="1828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4pPr>
            <a:lvl5pPr indent="-381000" lvl="4" marL="22860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5pPr>
            <a:lvl6pPr indent="-381000" lvl="5" marL="27432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6pPr>
            <a:lvl7pPr indent="-381000" lvl="6" marL="32004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7pPr>
            <a:lvl8pPr indent="-381000" lvl="7" marL="36576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8pPr>
            <a:lvl9pPr indent="-381000" lvl="8" marL="4114800">
              <a:spcBef>
                <a:spcPts val="0"/>
              </a:spcBef>
              <a:spcAft>
                <a:spcPts val="0"/>
              </a:spcAft>
              <a:buClr>
                <a:schemeClr val="dk1"/>
              </a:buClr>
              <a:buSzPts val="2400"/>
              <a:buFont typeface="Merriweather"/>
              <a:buChar char="■"/>
              <a:defRPr sz="2400">
                <a:solidFill>
                  <a:schemeClr val="dk1"/>
                </a:solidFill>
                <a:latin typeface="Merriweather"/>
                <a:ea typeface="Merriweather"/>
                <a:cs typeface="Merriweather"/>
                <a:sym typeface="Merriweather"/>
              </a:defRPr>
            </a:lvl9pPr>
          </a:lstStyle>
          <a:p/>
        </p:txBody>
      </p:sp>
      <p:sp>
        <p:nvSpPr>
          <p:cNvPr id="8" name="Google Shape;8;p1"/>
          <p:cNvSpPr txBox="1"/>
          <p:nvPr>
            <p:ph idx="12" type="sldNum"/>
          </p:nvPr>
        </p:nvSpPr>
        <p:spPr>
          <a:xfrm>
            <a:off x="8749000" y="0"/>
            <a:ext cx="394800" cy="321600"/>
          </a:xfrm>
          <a:prstGeom prst="rect">
            <a:avLst/>
          </a:prstGeom>
          <a:noFill/>
          <a:ln>
            <a:noFill/>
          </a:ln>
        </p:spPr>
        <p:txBody>
          <a:bodyPr anchorCtr="0" anchor="t" bIns="91425" lIns="91425" spcFirstLastPara="1" rIns="91425" wrap="square" tIns="91425">
            <a:noAutofit/>
          </a:bodyPr>
          <a:lstStyle>
            <a:lvl1pPr lvl="0" algn="r">
              <a:buNone/>
              <a:defRPr sz="1200">
                <a:solidFill>
                  <a:schemeClr val="accent1"/>
                </a:solidFill>
                <a:latin typeface="Amatic SC"/>
                <a:ea typeface="Amatic SC"/>
                <a:cs typeface="Amatic SC"/>
                <a:sym typeface="Amatic SC"/>
              </a:defRPr>
            </a:lvl1pPr>
            <a:lvl2pPr lvl="1" algn="r">
              <a:buNone/>
              <a:defRPr sz="1200">
                <a:solidFill>
                  <a:schemeClr val="accent1"/>
                </a:solidFill>
                <a:latin typeface="Amatic SC"/>
                <a:ea typeface="Amatic SC"/>
                <a:cs typeface="Amatic SC"/>
                <a:sym typeface="Amatic SC"/>
              </a:defRPr>
            </a:lvl2pPr>
            <a:lvl3pPr lvl="2" algn="r">
              <a:buNone/>
              <a:defRPr sz="1200">
                <a:solidFill>
                  <a:schemeClr val="accent1"/>
                </a:solidFill>
                <a:latin typeface="Amatic SC"/>
                <a:ea typeface="Amatic SC"/>
                <a:cs typeface="Amatic SC"/>
                <a:sym typeface="Amatic SC"/>
              </a:defRPr>
            </a:lvl3pPr>
            <a:lvl4pPr lvl="3" algn="r">
              <a:buNone/>
              <a:defRPr sz="1200">
                <a:solidFill>
                  <a:schemeClr val="accent1"/>
                </a:solidFill>
                <a:latin typeface="Amatic SC"/>
                <a:ea typeface="Amatic SC"/>
                <a:cs typeface="Amatic SC"/>
                <a:sym typeface="Amatic SC"/>
              </a:defRPr>
            </a:lvl4pPr>
            <a:lvl5pPr lvl="4" algn="r">
              <a:buNone/>
              <a:defRPr sz="1200">
                <a:solidFill>
                  <a:schemeClr val="accent1"/>
                </a:solidFill>
                <a:latin typeface="Amatic SC"/>
                <a:ea typeface="Amatic SC"/>
                <a:cs typeface="Amatic SC"/>
                <a:sym typeface="Amatic SC"/>
              </a:defRPr>
            </a:lvl5pPr>
            <a:lvl6pPr lvl="5" algn="r">
              <a:buNone/>
              <a:defRPr sz="1200">
                <a:solidFill>
                  <a:schemeClr val="accent1"/>
                </a:solidFill>
                <a:latin typeface="Amatic SC"/>
                <a:ea typeface="Amatic SC"/>
                <a:cs typeface="Amatic SC"/>
                <a:sym typeface="Amatic SC"/>
              </a:defRPr>
            </a:lvl6pPr>
            <a:lvl7pPr lvl="6" algn="r">
              <a:buNone/>
              <a:defRPr sz="1200">
                <a:solidFill>
                  <a:schemeClr val="accent1"/>
                </a:solidFill>
                <a:latin typeface="Amatic SC"/>
                <a:ea typeface="Amatic SC"/>
                <a:cs typeface="Amatic SC"/>
                <a:sym typeface="Amatic SC"/>
              </a:defRPr>
            </a:lvl7pPr>
            <a:lvl8pPr lvl="7" algn="r">
              <a:buNone/>
              <a:defRPr sz="1200">
                <a:solidFill>
                  <a:schemeClr val="accent1"/>
                </a:solidFill>
                <a:latin typeface="Amatic SC"/>
                <a:ea typeface="Amatic SC"/>
                <a:cs typeface="Amatic SC"/>
                <a:sym typeface="Amatic SC"/>
              </a:defRPr>
            </a:lvl8pPr>
            <a:lvl9pPr lvl="8" algn="r">
              <a:buNone/>
              <a:defRPr sz="1200">
                <a:solidFill>
                  <a:schemeClr val="accent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hyperlink" Target="http://www.youtube.com/watch?v=rxsYpP2-omg"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hyperlink" Target="https://drive.google.com/file/d/1W1TGVbF58EevNjleYO38DKAlcGUAxAiv/view?usp=sharing" TargetMode="External"/><Relationship Id="rId9" Type="http://schemas.openxmlformats.org/officeDocument/2006/relationships/image" Target="../media/image4.jpg"/><Relationship Id="rId5" Type="http://schemas.openxmlformats.org/officeDocument/2006/relationships/image" Target="../media/image8.png"/><Relationship Id="rId6" Type="http://schemas.openxmlformats.org/officeDocument/2006/relationships/hyperlink" Target="http://www.youtube.com/watch?v=CH50zuS8DD0" TargetMode="External"/><Relationship Id="rId7" Type="http://schemas.openxmlformats.org/officeDocument/2006/relationships/image" Target="../media/image2.jpg"/><Relationship Id="rId8" Type="http://schemas.openxmlformats.org/officeDocument/2006/relationships/hyperlink" Target="http://www.youtube.com/watch?v=4xG2aJa6Uy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hyperlink" Target="http://drive.google.com/file/d/1lbv3N6Nkz97hmYcQqw4REoqIaFph8qEl/view" TargetMode="External"/><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http://www.youtube.com/watch?v=jV-7Hy-PF2Q" TargetMode="Externa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hyperlink" Target="http://www.youtube.com/watch?v=CH50zuS8DD0" TargetMode="External"/><Relationship Id="rId9" Type="http://schemas.openxmlformats.org/officeDocument/2006/relationships/image" Target="../media/image17.png"/><Relationship Id="rId5" Type="http://schemas.openxmlformats.org/officeDocument/2006/relationships/image" Target="../media/image2.jpg"/><Relationship Id="rId6" Type="http://schemas.openxmlformats.org/officeDocument/2006/relationships/hyperlink" Target="http://www.youtube.com/watch?v=4xG2aJa6UyY" TargetMode="External"/><Relationship Id="rId7" Type="http://schemas.openxmlformats.org/officeDocument/2006/relationships/image" Target="../media/image4.jpg"/><Relationship Id="rId8" Type="http://schemas.openxmlformats.org/officeDocument/2006/relationships/hyperlink" Target="https://drive.google.com/file/d/1mxBakZTxVblklxYWnqmF-z1hmwpet_Bo/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hyperlink" Target="http://www.youtube.com/watch?v=kM9ASKAni_s"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hyperlink" Target="http://scratch.mit.edu/signup/w6pkkrmw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hyperlink" Target="http://drive.google.com/file/d/1b8QlX0ABFpCJcBsXfcbluA7vq2yj-OmN/view"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21.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hyperlink" Target="http://www.youtube.com/watch?v=_jBpqjOgEng"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www.slidescarniva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13"/>
          <p:cNvSpPr txBox="1"/>
          <p:nvPr>
            <p:ph type="ctrTitle"/>
          </p:nvPr>
        </p:nvSpPr>
        <p:spPr>
          <a:xfrm>
            <a:off x="1343550" y="1928950"/>
            <a:ext cx="6548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Computational Thinking</a:t>
            </a:r>
            <a:endParaRPr/>
          </a:p>
          <a:p>
            <a:pPr indent="0" lvl="0" marL="0" rtl="0" algn="ctr">
              <a:spcBef>
                <a:spcPts val="0"/>
              </a:spcBef>
              <a:spcAft>
                <a:spcPts val="0"/>
              </a:spcAft>
              <a:buNone/>
            </a:pPr>
            <a:r>
              <a:rPr lang="en" sz="3000"/>
              <a:t>The Heart of Computer Science</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22"/>
          <p:cNvSpPr txBox="1"/>
          <p:nvPr>
            <p:ph idx="4294967295" type="ctrTitle"/>
          </p:nvPr>
        </p:nvSpPr>
        <p:spPr>
          <a:xfrm>
            <a:off x="1374150" y="2444138"/>
            <a:ext cx="6395700" cy="92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FFFFFF"/>
                </a:solidFill>
              </a:rPr>
              <a:t>4</a:t>
            </a:r>
            <a:endParaRPr sz="7200">
              <a:solidFill>
                <a:srgbClr val="FFFFFF"/>
              </a:solidFill>
            </a:endParaRPr>
          </a:p>
        </p:txBody>
      </p:sp>
      <p:sp>
        <p:nvSpPr>
          <p:cNvPr id="1964" name="Google Shape;1964;p22"/>
          <p:cNvSpPr txBox="1"/>
          <p:nvPr>
            <p:ph idx="4294967295" type="subTitle"/>
          </p:nvPr>
        </p:nvSpPr>
        <p:spPr>
          <a:xfrm>
            <a:off x="1374150" y="3240109"/>
            <a:ext cx="63957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200"/>
              <a:t>Your answer is FOUR!</a:t>
            </a:r>
            <a:endParaRPr sz="2200"/>
          </a:p>
          <a:p>
            <a:pPr indent="0" lvl="0" marL="0" rtl="0" algn="ctr">
              <a:spcBef>
                <a:spcPts val="600"/>
              </a:spcBef>
              <a:spcAft>
                <a:spcPts val="0"/>
              </a:spcAft>
              <a:buNone/>
            </a:pPr>
            <a:r>
              <a:rPr lang="en" sz="2200"/>
              <a:t>Ms. Ty is magnificent!</a:t>
            </a:r>
            <a:endParaRPr sz="2200"/>
          </a:p>
        </p:txBody>
      </p:sp>
      <p:sp>
        <p:nvSpPr>
          <p:cNvPr id="1965" name="Google Shape;1965;p22"/>
          <p:cNvSpPr/>
          <p:nvPr/>
        </p:nvSpPr>
        <p:spPr>
          <a:xfrm>
            <a:off x="3515725" y="299100"/>
            <a:ext cx="2123707" cy="1892065"/>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66" name="Google Shape;1966;p22"/>
          <p:cNvSpPr/>
          <p:nvPr/>
        </p:nvSpPr>
        <p:spPr>
          <a:xfrm>
            <a:off x="4139482" y="743625"/>
            <a:ext cx="867483" cy="1003003"/>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23"/>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Your Challenge:</a:t>
            </a:r>
            <a:endParaRPr/>
          </a:p>
        </p:txBody>
      </p:sp>
      <p:sp>
        <p:nvSpPr>
          <p:cNvPr id="1973" name="Google Shape;1973;p23"/>
          <p:cNvSpPr txBox="1"/>
          <p:nvPr>
            <p:ph idx="1" type="subTitle"/>
          </p:nvPr>
        </p:nvSpPr>
        <p:spPr>
          <a:xfrm>
            <a:off x="1557875" y="2497163"/>
            <a:ext cx="6028200" cy="7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Create a program in Scratch Jr. that will perform this magic trick on anyone.</a:t>
            </a:r>
            <a:endParaRPr/>
          </a:p>
        </p:txBody>
      </p:sp>
      <p:sp>
        <p:nvSpPr>
          <p:cNvPr id="1974" name="Google Shape;1974;p2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8" name="Shape 1978"/>
        <p:cNvGrpSpPr/>
        <p:nvPr/>
      </p:nvGrpSpPr>
      <p:grpSpPr>
        <a:xfrm>
          <a:off x="0" y="0"/>
          <a:ext cx="0" cy="0"/>
          <a:chOff x="0" y="0"/>
          <a:chExt cx="0" cy="0"/>
        </a:xfrm>
      </p:grpSpPr>
      <p:sp>
        <p:nvSpPr>
          <p:cNvPr id="1979" name="Google Shape;1979;p24"/>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This is a big problem.  Let’s break it down into smaller parts.  That’s called</a:t>
            </a:r>
            <a:endParaRPr/>
          </a:p>
          <a:p>
            <a:pPr indent="0" lvl="0" marL="0" rtl="0" algn="ctr">
              <a:spcBef>
                <a:spcPts val="600"/>
              </a:spcBef>
              <a:spcAft>
                <a:spcPts val="0"/>
              </a:spcAft>
              <a:buNone/>
            </a:pPr>
            <a:r>
              <a:rPr lang="en"/>
              <a:t>DECOMPOSITION.</a:t>
            </a:r>
            <a:endParaRPr/>
          </a:p>
        </p:txBody>
      </p:sp>
      <p:sp>
        <p:nvSpPr>
          <p:cNvPr id="1980" name="Google Shape;1980;p2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2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http://www.education.rec.ri.cmu.edu" id="1986" name="Google Shape;1986;p25" title="Introduction to Decomposition">
            <a:hlinkClick r:id="rId3"/>
          </p:cNvPr>
          <p:cNvPicPr preferRelativeResize="0"/>
          <p:nvPr/>
        </p:nvPicPr>
        <p:blipFill>
          <a:blip r:embed="rId4">
            <a:alphaModFix/>
          </a:blip>
          <a:stretch>
            <a:fillRect/>
          </a:stretch>
        </p:blipFill>
        <p:spPr>
          <a:xfrm>
            <a:off x="1314175" y="128375"/>
            <a:ext cx="6515650" cy="4886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6"/>
                                        </p:tgtEl>
                                        <p:attrNameLst>
                                          <p:attrName>style.visibility</p:attrName>
                                        </p:attrNameLst>
                                      </p:cBhvr>
                                      <p:to>
                                        <p:strVal val="visible"/>
                                      </p:to>
                                    </p:set>
                                    <p:animEffect filter="fade" transition="in">
                                      <p:cBhvr>
                                        <p:cTn dur="1000"/>
                                        <p:tgtEl>
                                          <p:spTgt spid="19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0" name="Shape 1990"/>
        <p:cNvGrpSpPr/>
        <p:nvPr/>
      </p:nvGrpSpPr>
      <p:grpSpPr>
        <a:xfrm>
          <a:off x="0" y="0"/>
          <a:ext cx="0" cy="0"/>
          <a:chOff x="0" y="0"/>
          <a:chExt cx="0" cy="0"/>
        </a:xfrm>
      </p:grpSpPr>
      <p:sp>
        <p:nvSpPr>
          <p:cNvPr id="1991" name="Google Shape;1991;p2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92" name="Google Shape;1992;p26"/>
          <p:cNvPicPr preferRelativeResize="0"/>
          <p:nvPr/>
        </p:nvPicPr>
        <p:blipFill>
          <a:blip r:embed="rId3">
            <a:alphaModFix/>
          </a:blip>
          <a:stretch>
            <a:fillRect/>
          </a:stretch>
        </p:blipFill>
        <p:spPr>
          <a:xfrm>
            <a:off x="819150" y="590550"/>
            <a:ext cx="7505700" cy="3962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6" name="Shape 1996"/>
        <p:cNvGrpSpPr/>
        <p:nvPr/>
      </p:nvGrpSpPr>
      <p:grpSpPr>
        <a:xfrm>
          <a:off x="0" y="0"/>
          <a:ext cx="0" cy="0"/>
          <a:chOff x="0" y="0"/>
          <a:chExt cx="0" cy="0"/>
        </a:xfrm>
      </p:grpSpPr>
      <p:sp>
        <p:nvSpPr>
          <p:cNvPr id="1997" name="Google Shape;1997;p2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Let’s DECOMPOSE...</a:t>
            </a:r>
            <a:endParaRPr/>
          </a:p>
        </p:txBody>
      </p:sp>
      <p:sp>
        <p:nvSpPr>
          <p:cNvPr id="1998" name="Google Shape;1998;p27"/>
          <p:cNvSpPr txBox="1"/>
          <p:nvPr/>
        </p:nvSpPr>
        <p:spPr>
          <a:xfrm>
            <a:off x="1452750" y="1221713"/>
            <a:ext cx="28629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F55D4B"/>
                </a:solidFill>
                <a:latin typeface="Merriweather"/>
                <a:ea typeface="Merriweather"/>
                <a:cs typeface="Merriweather"/>
                <a:sym typeface="Merriweather"/>
              </a:rPr>
              <a:t>YOUR JOB...</a:t>
            </a:r>
            <a:endParaRPr sz="1200">
              <a:solidFill>
                <a:srgbClr val="F55D4B"/>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Using the organizer, write what you need the computer to do for each step of the magic trick.</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Work on this by yourself for one minute, then we’ll work with a partner for two minutes.</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After that, we’ll go through it as a class.</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None/>
            </a:pPr>
            <a:r>
              <a:t/>
            </a:r>
            <a:endParaRPr sz="1200">
              <a:solidFill>
                <a:srgbClr val="2C3E50"/>
              </a:solidFill>
              <a:latin typeface="Merriweather"/>
              <a:ea typeface="Merriweather"/>
              <a:cs typeface="Merriweather"/>
              <a:sym typeface="Merriweather"/>
            </a:endParaRPr>
          </a:p>
        </p:txBody>
      </p:sp>
      <p:sp>
        <p:nvSpPr>
          <p:cNvPr id="1999" name="Google Shape;1999;p2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0" name="Google Shape;2000;p27"/>
          <p:cNvPicPr preferRelativeResize="0"/>
          <p:nvPr/>
        </p:nvPicPr>
        <p:blipFill>
          <a:blip r:embed="rId3">
            <a:alphaModFix/>
          </a:blip>
          <a:stretch>
            <a:fillRect/>
          </a:stretch>
        </p:blipFill>
        <p:spPr>
          <a:xfrm>
            <a:off x="7948375" y="0"/>
            <a:ext cx="1195625" cy="1169925"/>
          </a:xfrm>
          <a:prstGeom prst="rect">
            <a:avLst/>
          </a:prstGeom>
          <a:noFill/>
          <a:ln>
            <a:noFill/>
          </a:ln>
        </p:spPr>
      </p:pic>
      <p:pic>
        <p:nvPicPr>
          <p:cNvPr id="2001" name="Google Shape;2001;p27">
            <a:hlinkClick r:id="rId4"/>
          </p:cNvPr>
          <p:cNvPicPr preferRelativeResize="0"/>
          <p:nvPr/>
        </p:nvPicPr>
        <p:blipFill>
          <a:blip r:embed="rId5">
            <a:alphaModFix/>
          </a:blip>
          <a:stretch>
            <a:fillRect/>
          </a:stretch>
        </p:blipFill>
        <p:spPr>
          <a:xfrm>
            <a:off x="4660475" y="1205925"/>
            <a:ext cx="2896800" cy="3632776"/>
          </a:xfrm>
          <a:prstGeom prst="rect">
            <a:avLst/>
          </a:prstGeom>
          <a:noFill/>
          <a:ln>
            <a:noFill/>
          </a:ln>
        </p:spPr>
      </p:pic>
      <p:pic>
        <p:nvPicPr>
          <p:cNvPr descr="This timer counts down silently until it reaches 0:00, then a police siren sounds to alert you that time is up." id="2002" name="Google Shape;2002;p27" title="1 Minute Timer">
            <a:hlinkClick r:id="rId6"/>
          </p:cNvPr>
          <p:cNvPicPr preferRelativeResize="0"/>
          <p:nvPr/>
        </p:nvPicPr>
        <p:blipFill>
          <a:blip r:embed="rId7">
            <a:alphaModFix/>
          </a:blip>
          <a:stretch>
            <a:fillRect/>
          </a:stretch>
        </p:blipFill>
        <p:spPr>
          <a:xfrm>
            <a:off x="152400" y="4115850"/>
            <a:ext cx="1167000" cy="875250"/>
          </a:xfrm>
          <a:prstGeom prst="rect">
            <a:avLst/>
          </a:prstGeom>
          <a:noFill/>
          <a:ln>
            <a:noFill/>
          </a:ln>
        </p:spPr>
      </p:pic>
      <p:pic>
        <p:nvPicPr>
          <p:cNvPr descr="This timer counts down silently until it reaches 0:00, then a police siren sounds to alert you that time is up." id="2003" name="Google Shape;2003;p27" title="2 Minute Timer">
            <a:hlinkClick r:id="rId8"/>
          </p:cNvPr>
          <p:cNvPicPr preferRelativeResize="0"/>
          <p:nvPr/>
        </p:nvPicPr>
        <p:blipFill>
          <a:blip r:embed="rId9">
            <a:alphaModFix/>
          </a:blip>
          <a:stretch>
            <a:fillRect/>
          </a:stretch>
        </p:blipFill>
        <p:spPr>
          <a:xfrm>
            <a:off x="1471800" y="4115856"/>
            <a:ext cx="1167000" cy="8752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2"/>
                                        </p:tgtEl>
                                        <p:attrNameLst>
                                          <p:attrName>style.visibility</p:attrName>
                                        </p:attrNameLst>
                                      </p:cBhvr>
                                      <p:to>
                                        <p:strVal val="visible"/>
                                      </p:to>
                                    </p:set>
                                    <p:animEffect filter="fade" transition="in">
                                      <p:cBhvr>
                                        <p:cTn dur="1000"/>
                                        <p:tgtEl>
                                          <p:spTgt spid="2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3"/>
                                        </p:tgtEl>
                                        <p:attrNameLst>
                                          <p:attrName>style.visibility</p:attrName>
                                        </p:attrNameLst>
                                      </p:cBhvr>
                                      <p:to>
                                        <p:strVal val="visible"/>
                                      </p:to>
                                    </p:set>
                                    <p:animEffect filter="fade" transition="in">
                                      <p:cBhvr>
                                        <p:cTn dur="1000"/>
                                        <p:tgtEl>
                                          <p:spTgt spid="20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2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9" name="Google Shape;2009;p28"/>
          <p:cNvPicPr preferRelativeResize="0"/>
          <p:nvPr/>
        </p:nvPicPr>
        <p:blipFill>
          <a:blip r:embed="rId3">
            <a:alphaModFix/>
          </a:blip>
          <a:stretch>
            <a:fillRect/>
          </a:stretch>
        </p:blipFill>
        <p:spPr>
          <a:xfrm>
            <a:off x="865000" y="0"/>
            <a:ext cx="3998578" cy="5143500"/>
          </a:xfrm>
          <a:prstGeom prst="rect">
            <a:avLst/>
          </a:prstGeom>
          <a:noFill/>
          <a:ln>
            <a:noFill/>
          </a:ln>
        </p:spPr>
      </p:pic>
      <p:sp>
        <p:nvSpPr>
          <p:cNvPr id="2010" name="Google Shape;2010;p28"/>
          <p:cNvSpPr/>
          <p:nvPr/>
        </p:nvSpPr>
        <p:spPr>
          <a:xfrm>
            <a:off x="2885725" y="966600"/>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8"/>
          <p:cNvSpPr/>
          <p:nvPr/>
        </p:nvSpPr>
        <p:spPr>
          <a:xfrm>
            <a:off x="2885725" y="1494025"/>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8"/>
          <p:cNvSpPr/>
          <p:nvPr/>
        </p:nvSpPr>
        <p:spPr>
          <a:xfrm>
            <a:off x="2885725" y="2021450"/>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8"/>
          <p:cNvSpPr/>
          <p:nvPr/>
        </p:nvSpPr>
        <p:spPr>
          <a:xfrm>
            <a:off x="2885725" y="2547800"/>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8"/>
          <p:cNvSpPr/>
          <p:nvPr/>
        </p:nvSpPr>
        <p:spPr>
          <a:xfrm>
            <a:off x="2885725" y="3076300"/>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8"/>
          <p:cNvSpPr/>
          <p:nvPr/>
        </p:nvSpPr>
        <p:spPr>
          <a:xfrm>
            <a:off x="2885725" y="3556000"/>
            <a:ext cx="1792200" cy="479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8"/>
          <p:cNvSpPr/>
          <p:nvPr/>
        </p:nvSpPr>
        <p:spPr>
          <a:xfrm>
            <a:off x="963800" y="4470375"/>
            <a:ext cx="3798600" cy="6378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7" name="Google Shape;2017;p28"/>
          <p:cNvPicPr preferRelativeResize="0"/>
          <p:nvPr/>
        </p:nvPicPr>
        <p:blipFill>
          <a:blip r:embed="rId4">
            <a:alphaModFix/>
          </a:blip>
          <a:stretch>
            <a:fillRect/>
          </a:stretch>
        </p:blipFill>
        <p:spPr>
          <a:xfrm>
            <a:off x="5248278" y="653300"/>
            <a:ext cx="3429000" cy="1847850"/>
          </a:xfrm>
          <a:prstGeom prst="rect">
            <a:avLst/>
          </a:prstGeom>
          <a:noFill/>
          <a:ln>
            <a:noFill/>
          </a:ln>
        </p:spPr>
      </p:pic>
      <p:sp>
        <p:nvSpPr>
          <p:cNvPr id="2018" name="Google Shape;2018;p28"/>
          <p:cNvSpPr txBox="1"/>
          <p:nvPr/>
        </p:nvSpPr>
        <p:spPr>
          <a:xfrm>
            <a:off x="5421725" y="2809250"/>
            <a:ext cx="26667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erriweather"/>
                <a:ea typeface="Merriweather"/>
                <a:cs typeface="Merriweather"/>
                <a:sym typeface="Merriweather"/>
              </a:rPr>
              <a:t>When we write down steps for a computer in the right order using human language we call it PSEUDOCODE.  </a:t>
            </a:r>
            <a:endParaRPr>
              <a:latin typeface="Merriweather"/>
              <a:ea typeface="Merriweather"/>
              <a:cs typeface="Merriweather"/>
              <a:sym typeface="Merriweather"/>
            </a:endParaRPr>
          </a:p>
          <a:p>
            <a:pPr indent="0" lvl="0" marL="0" rtl="0" algn="ctr">
              <a:spcBef>
                <a:spcPts val="0"/>
              </a:spcBef>
              <a:spcAft>
                <a:spcPts val="0"/>
              </a:spcAft>
              <a:buNone/>
            </a:pPr>
            <a:r>
              <a:rPr lang="en">
                <a:latin typeface="Merriweather"/>
                <a:ea typeface="Merriweather"/>
                <a:cs typeface="Merriweather"/>
                <a:sym typeface="Merriweather"/>
              </a:rPr>
              <a:t>We can use pseudocode to guide our programming.</a:t>
            </a:r>
            <a:endParaRPr>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0"/>
                                        </p:tgtEl>
                                      </p:cBhvr>
                                    </p:animEffect>
                                    <p:set>
                                      <p:cBhvr>
                                        <p:cTn dur="1" fill="hold">
                                          <p:stCondLst>
                                            <p:cond delay="1000"/>
                                          </p:stCondLst>
                                        </p:cTn>
                                        <p:tgtEl>
                                          <p:spTgt spid="20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1"/>
                                        </p:tgtEl>
                                      </p:cBhvr>
                                    </p:animEffect>
                                    <p:set>
                                      <p:cBhvr>
                                        <p:cTn dur="1" fill="hold">
                                          <p:stCondLst>
                                            <p:cond delay="1000"/>
                                          </p:stCondLst>
                                        </p:cTn>
                                        <p:tgtEl>
                                          <p:spTgt spid="20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2"/>
                                        </p:tgtEl>
                                      </p:cBhvr>
                                    </p:animEffect>
                                    <p:set>
                                      <p:cBhvr>
                                        <p:cTn dur="1" fill="hold">
                                          <p:stCondLst>
                                            <p:cond delay="1000"/>
                                          </p:stCondLst>
                                        </p:cTn>
                                        <p:tgtEl>
                                          <p:spTgt spid="20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3"/>
                                        </p:tgtEl>
                                      </p:cBhvr>
                                    </p:animEffect>
                                    <p:set>
                                      <p:cBhvr>
                                        <p:cTn dur="1" fill="hold">
                                          <p:stCondLst>
                                            <p:cond delay="1000"/>
                                          </p:stCondLst>
                                        </p:cTn>
                                        <p:tgtEl>
                                          <p:spTgt spid="20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4"/>
                                        </p:tgtEl>
                                      </p:cBhvr>
                                    </p:animEffect>
                                    <p:set>
                                      <p:cBhvr>
                                        <p:cTn dur="1" fill="hold">
                                          <p:stCondLst>
                                            <p:cond delay="1000"/>
                                          </p:stCondLst>
                                        </p:cTn>
                                        <p:tgtEl>
                                          <p:spTgt spid="20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5"/>
                                        </p:tgtEl>
                                      </p:cBhvr>
                                    </p:animEffect>
                                    <p:set>
                                      <p:cBhvr>
                                        <p:cTn dur="1" fill="hold">
                                          <p:stCondLst>
                                            <p:cond delay="1000"/>
                                          </p:stCondLst>
                                        </p:cTn>
                                        <p:tgtEl>
                                          <p:spTgt spid="20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16"/>
                                        </p:tgtEl>
                                      </p:cBhvr>
                                    </p:animEffect>
                                    <p:set>
                                      <p:cBhvr>
                                        <p:cTn dur="1" fill="hold">
                                          <p:stCondLst>
                                            <p:cond delay="1000"/>
                                          </p:stCondLst>
                                        </p:cTn>
                                        <p:tgtEl>
                                          <p:spTgt spid="20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7"/>
                                        </p:tgtEl>
                                        <p:attrNameLst>
                                          <p:attrName>style.visibility</p:attrName>
                                        </p:attrNameLst>
                                      </p:cBhvr>
                                      <p:to>
                                        <p:strVal val="visible"/>
                                      </p:to>
                                    </p:set>
                                    <p:animEffect filter="fade" transition="in">
                                      <p:cBhvr>
                                        <p:cTn dur="1000"/>
                                        <p:tgtEl>
                                          <p:spTgt spid="20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2" name="Shape 2022"/>
        <p:cNvGrpSpPr/>
        <p:nvPr/>
      </p:nvGrpSpPr>
      <p:grpSpPr>
        <a:xfrm>
          <a:off x="0" y="0"/>
          <a:ext cx="0" cy="0"/>
          <a:chOff x="0" y="0"/>
          <a:chExt cx="0" cy="0"/>
        </a:xfrm>
      </p:grpSpPr>
      <p:sp>
        <p:nvSpPr>
          <p:cNvPr id="2023" name="Google Shape;2023;p29"/>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If we used our decomposition to create this program in Scratch, our code and our program might look like this.</a:t>
            </a:r>
            <a:endParaRPr/>
          </a:p>
        </p:txBody>
      </p:sp>
      <p:sp>
        <p:nvSpPr>
          <p:cNvPr id="2024" name="Google Shape;2024;p2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25" name="Google Shape;2025;p29"/>
          <p:cNvPicPr preferRelativeResize="0"/>
          <p:nvPr/>
        </p:nvPicPr>
        <p:blipFill>
          <a:blip r:embed="rId3">
            <a:alphaModFix/>
          </a:blip>
          <a:stretch>
            <a:fillRect/>
          </a:stretch>
        </p:blipFill>
        <p:spPr>
          <a:xfrm>
            <a:off x="956725" y="321600"/>
            <a:ext cx="3120804" cy="3780974"/>
          </a:xfrm>
          <a:prstGeom prst="rect">
            <a:avLst/>
          </a:prstGeom>
          <a:noFill/>
          <a:ln>
            <a:noFill/>
          </a:ln>
        </p:spPr>
      </p:pic>
      <p:pic>
        <p:nvPicPr>
          <p:cNvPr id="2026" name="Google Shape;2026;p29" title="Magic1.mp4">
            <a:hlinkClick r:id="rId4"/>
          </p:cNvPr>
          <p:cNvPicPr preferRelativeResize="0"/>
          <p:nvPr/>
        </p:nvPicPr>
        <p:blipFill>
          <a:blip r:embed="rId5">
            <a:alphaModFix/>
          </a:blip>
          <a:stretch>
            <a:fillRect/>
          </a:stretch>
        </p:blipFill>
        <p:spPr>
          <a:xfrm>
            <a:off x="4382329" y="505200"/>
            <a:ext cx="4366670" cy="32750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6"/>
                                        </p:tgtEl>
                                        <p:attrNameLst>
                                          <p:attrName>style.visibility</p:attrName>
                                        </p:attrNameLst>
                                      </p:cBhvr>
                                      <p:to>
                                        <p:strVal val="visible"/>
                                      </p:to>
                                    </p:set>
                                    <p:animEffect filter="fade" transition="in">
                                      <p:cBhvr>
                                        <p:cTn dur="1000"/>
                                        <p:tgtEl>
                                          <p:spTgt spid="20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0" name="Shape 2030"/>
        <p:cNvGrpSpPr/>
        <p:nvPr/>
      </p:nvGrpSpPr>
      <p:grpSpPr>
        <a:xfrm>
          <a:off x="0" y="0"/>
          <a:ext cx="0" cy="0"/>
          <a:chOff x="0" y="0"/>
          <a:chExt cx="0" cy="0"/>
        </a:xfrm>
      </p:grpSpPr>
      <p:sp>
        <p:nvSpPr>
          <p:cNvPr id="2031" name="Google Shape;2031;p30"/>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Right now, the computer is just doing the magic trick on itself.  That’s no fun!  We need to pull apart the important pieces the computer will do and which pieces the user will do.  This is called</a:t>
            </a:r>
            <a:endParaRPr/>
          </a:p>
          <a:p>
            <a:pPr indent="0" lvl="0" marL="0" rtl="0" algn="ctr">
              <a:spcBef>
                <a:spcPts val="600"/>
              </a:spcBef>
              <a:spcAft>
                <a:spcPts val="0"/>
              </a:spcAft>
              <a:buNone/>
            </a:pPr>
            <a:r>
              <a:rPr lang="en"/>
              <a:t>ABSTRACTION.</a:t>
            </a:r>
            <a:endParaRPr/>
          </a:p>
        </p:txBody>
      </p:sp>
      <p:sp>
        <p:nvSpPr>
          <p:cNvPr id="2032" name="Google Shape;2032;p3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6" name="Shape 2036"/>
        <p:cNvGrpSpPr/>
        <p:nvPr/>
      </p:nvGrpSpPr>
      <p:grpSpPr>
        <a:xfrm>
          <a:off x="0" y="0"/>
          <a:ext cx="0" cy="0"/>
          <a:chOff x="0" y="0"/>
          <a:chExt cx="0" cy="0"/>
        </a:xfrm>
      </p:grpSpPr>
      <p:sp>
        <p:nvSpPr>
          <p:cNvPr id="2037" name="Google Shape;2037;p3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http://www.education.rec.ri.cmu.edu&#10;&#10;Learn about what abstraction is and how it helps us to solve problems." id="2038" name="Google Shape;2038;p31" title="Abstraction - Computational Thinking">
            <a:hlinkClick r:id="rId3"/>
          </p:cNvPr>
          <p:cNvPicPr preferRelativeResize="0"/>
          <p:nvPr/>
        </p:nvPicPr>
        <p:blipFill>
          <a:blip r:embed="rId4">
            <a:alphaModFix/>
          </a:blip>
          <a:stretch>
            <a:fillRect/>
          </a:stretch>
        </p:blipFill>
        <p:spPr>
          <a:xfrm>
            <a:off x="1183450" y="30338"/>
            <a:ext cx="6777100" cy="5082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8"/>
                                        </p:tgtEl>
                                        <p:attrNameLst>
                                          <p:attrName>style.visibility</p:attrName>
                                        </p:attrNameLst>
                                      </p:cBhvr>
                                      <p:to>
                                        <p:strVal val="visible"/>
                                      </p:to>
                                    </p:set>
                                    <p:animEffect filter="fade" transition="in">
                                      <p:cBhvr>
                                        <p:cTn dur="1000"/>
                                        <p:tgtEl>
                                          <p:spTgt spid="20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5" name="Shape 1895"/>
        <p:cNvGrpSpPr/>
        <p:nvPr/>
      </p:nvGrpSpPr>
      <p:grpSpPr>
        <a:xfrm>
          <a:off x="0" y="0"/>
          <a:ext cx="0" cy="0"/>
          <a:chOff x="0" y="0"/>
          <a:chExt cx="0" cy="0"/>
        </a:xfrm>
      </p:grpSpPr>
      <p:sp>
        <p:nvSpPr>
          <p:cNvPr id="1896" name="Google Shape;1896;p14"/>
          <p:cNvSpPr txBox="1"/>
          <p:nvPr>
            <p:ph idx="4294967295" type="ctrTitle"/>
          </p:nvPr>
        </p:nvSpPr>
        <p:spPr>
          <a:xfrm>
            <a:off x="1715250" y="1457944"/>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Hello!</a:t>
            </a:r>
            <a:endParaRPr sz="4800"/>
          </a:p>
        </p:txBody>
      </p:sp>
      <p:sp>
        <p:nvSpPr>
          <p:cNvPr id="1897" name="Google Shape;1897;p14"/>
          <p:cNvSpPr txBox="1"/>
          <p:nvPr>
            <p:ph idx="4294967295" type="subTitle"/>
          </p:nvPr>
        </p:nvSpPr>
        <p:spPr>
          <a:xfrm>
            <a:off x="386775" y="2179350"/>
            <a:ext cx="79596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300"/>
              <a:t>I am Mrs. Tyser, or Ms. Ty for short.</a:t>
            </a:r>
            <a:endParaRPr b="1" sz="3300"/>
          </a:p>
        </p:txBody>
      </p:sp>
      <p:sp>
        <p:nvSpPr>
          <p:cNvPr id="1898" name="Google Shape;1898;p14"/>
          <p:cNvSpPr txBox="1"/>
          <p:nvPr>
            <p:ph idx="4294967295" type="body"/>
          </p:nvPr>
        </p:nvSpPr>
        <p:spPr>
          <a:xfrm>
            <a:off x="1715250" y="2811319"/>
            <a:ext cx="5713500" cy="20574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I am not a computer.</a:t>
            </a:r>
            <a:endParaRPr sz="1800"/>
          </a:p>
          <a:p>
            <a:pPr indent="0" lvl="0" marL="0" rtl="0" algn="ctr">
              <a:spcBef>
                <a:spcPts val="600"/>
              </a:spcBef>
              <a:spcAft>
                <a:spcPts val="0"/>
              </a:spcAft>
              <a:buNone/>
            </a:pPr>
            <a:r>
              <a:rPr lang="en" sz="1800"/>
              <a:t>But I can think like a computer.</a:t>
            </a:r>
            <a:endParaRPr sz="1800"/>
          </a:p>
          <a:p>
            <a:pPr indent="0" lvl="0" marL="0" rtl="0" algn="ctr">
              <a:spcBef>
                <a:spcPts val="600"/>
              </a:spcBef>
              <a:spcAft>
                <a:spcPts val="0"/>
              </a:spcAft>
              <a:buNone/>
            </a:pPr>
            <a:r>
              <a:rPr lang="en" sz="1800"/>
              <a:t>Computational thinking is solving problems using the power of computers.</a:t>
            </a:r>
            <a:endParaRPr sz="1800"/>
          </a:p>
          <a:p>
            <a:pPr indent="0" lvl="0" marL="0" rtl="0" algn="ctr">
              <a:spcBef>
                <a:spcPts val="600"/>
              </a:spcBef>
              <a:spcAft>
                <a:spcPts val="0"/>
              </a:spcAft>
              <a:buNone/>
            </a:pPr>
            <a:r>
              <a:rPr lang="en" sz="1800"/>
              <a:t>Also, I am MAGNIFICENT...</a:t>
            </a:r>
            <a:endParaRPr sz="1800"/>
          </a:p>
        </p:txBody>
      </p:sp>
      <p:sp>
        <p:nvSpPr>
          <p:cNvPr id="1899" name="Google Shape;1899;p1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00" name="Google Shape;1900;p14"/>
          <p:cNvPicPr preferRelativeResize="0"/>
          <p:nvPr/>
        </p:nvPicPr>
        <p:blipFill rotWithShape="1">
          <a:blip r:embed="rId3">
            <a:alphaModFix/>
          </a:blip>
          <a:srcRect b="40636" l="11259" r="28368" t="2370"/>
          <a:stretch/>
        </p:blipFill>
        <p:spPr>
          <a:xfrm>
            <a:off x="4112087" y="155125"/>
            <a:ext cx="919826" cy="1302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2" name="Shape 2042"/>
        <p:cNvGrpSpPr/>
        <p:nvPr/>
      </p:nvGrpSpPr>
      <p:grpSpPr>
        <a:xfrm>
          <a:off x="0" y="0"/>
          <a:ext cx="0" cy="0"/>
          <a:chOff x="0" y="0"/>
          <a:chExt cx="0" cy="0"/>
        </a:xfrm>
      </p:grpSpPr>
      <p:sp>
        <p:nvSpPr>
          <p:cNvPr id="2043" name="Google Shape;2043;p3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44" name="Google Shape;2044;p32"/>
          <p:cNvPicPr preferRelativeResize="0"/>
          <p:nvPr/>
        </p:nvPicPr>
        <p:blipFill>
          <a:blip r:embed="rId3">
            <a:alphaModFix/>
          </a:blip>
          <a:stretch>
            <a:fillRect/>
          </a:stretch>
        </p:blipFill>
        <p:spPr>
          <a:xfrm>
            <a:off x="981075" y="295275"/>
            <a:ext cx="7181850" cy="4552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8" name="Shape 2048"/>
        <p:cNvGrpSpPr/>
        <p:nvPr/>
      </p:nvGrpSpPr>
      <p:grpSpPr>
        <a:xfrm>
          <a:off x="0" y="0"/>
          <a:ext cx="0" cy="0"/>
          <a:chOff x="0" y="0"/>
          <a:chExt cx="0" cy="0"/>
        </a:xfrm>
      </p:grpSpPr>
      <p:sp>
        <p:nvSpPr>
          <p:cNvPr id="2049" name="Google Shape;2049;p33"/>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Let’s use ABSTRACTION...</a:t>
            </a:r>
            <a:endParaRPr/>
          </a:p>
        </p:txBody>
      </p:sp>
      <p:sp>
        <p:nvSpPr>
          <p:cNvPr id="2050" name="Google Shape;2050;p33"/>
          <p:cNvSpPr txBox="1"/>
          <p:nvPr/>
        </p:nvSpPr>
        <p:spPr>
          <a:xfrm>
            <a:off x="1452750" y="1221713"/>
            <a:ext cx="2862900" cy="16554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None/>
            </a:pPr>
            <a:r>
              <a:rPr b="1" lang="en" sz="1200">
                <a:solidFill>
                  <a:srgbClr val="F55D4B"/>
                </a:solidFill>
                <a:latin typeface="Merriweather"/>
                <a:ea typeface="Merriweather"/>
                <a:cs typeface="Merriweather"/>
                <a:sym typeface="Merriweather"/>
              </a:rPr>
              <a:t>YOUR JOB...</a:t>
            </a:r>
            <a:endParaRPr sz="1200">
              <a:solidFill>
                <a:srgbClr val="F55D4B"/>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Using the organizer, write what the computer  will do as the magician and what the </a:t>
            </a:r>
            <a:r>
              <a:rPr lang="en" sz="1200">
                <a:solidFill>
                  <a:srgbClr val="2C3E50"/>
                </a:solidFill>
                <a:latin typeface="Merriweather"/>
                <a:ea typeface="Merriweather"/>
                <a:cs typeface="Merriweather"/>
                <a:sym typeface="Merriweather"/>
              </a:rPr>
              <a:t>volunteer</a:t>
            </a:r>
            <a:r>
              <a:rPr lang="en" sz="1200">
                <a:solidFill>
                  <a:srgbClr val="2C3E50"/>
                </a:solidFill>
                <a:latin typeface="Merriweather"/>
                <a:ea typeface="Merriweather"/>
                <a:cs typeface="Merriweather"/>
                <a:sym typeface="Merriweather"/>
              </a:rPr>
              <a:t> will do.</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Work on this by yourself for one minute, then we’ll work with a partner for two minutes.</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Clr>
                <a:schemeClr val="dk1"/>
              </a:buClr>
              <a:buSzPts val="1100"/>
              <a:buFont typeface="Arial"/>
              <a:buNone/>
            </a:pPr>
            <a:r>
              <a:rPr lang="en" sz="1200">
                <a:solidFill>
                  <a:srgbClr val="2C3E50"/>
                </a:solidFill>
                <a:latin typeface="Merriweather"/>
                <a:ea typeface="Merriweather"/>
                <a:cs typeface="Merriweather"/>
                <a:sym typeface="Merriweather"/>
              </a:rPr>
              <a:t>After that, we’ll go through it as a class.</a:t>
            </a:r>
            <a:endParaRPr sz="1200">
              <a:solidFill>
                <a:srgbClr val="2C3E50"/>
              </a:solidFill>
              <a:latin typeface="Merriweather"/>
              <a:ea typeface="Merriweather"/>
              <a:cs typeface="Merriweather"/>
              <a:sym typeface="Merriweather"/>
            </a:endParaRPr>
          </a:p>
          <a:p>
            <a:pPr indent="0" lvl="0" marL="0" rtl="0" algn="l">
              <a:spcBef>
                <a:spcPts val="600"/>
              </a:spcBef>
              <a:spcAft>
                <a:spcPts val="0"/>
              </a:spcAft>
              <a:buNone/>
            </a:pPr>
            <a:r>
              <a:t/>
            </a:r>
            <a:endParaRPr sz="1200">
              <a:solidFill>
                <a:srgbClr val="2C3E50"/>
              </a:solidFill>
              <a:latin typeface="Merriweather"/>
              <a:ea typeface="Merriweather"/>
              <a:cs typeface="Merriweather"/>
              <a:sym typeface="Merriweather"/>
            </a:endParaRPr>
          </a:p>
        </p:txBody>
      </p:sp>
      <p:sp>
        <p:nvSpPr>
          <p:cNvPr id="2051" name="Google Shape;2051;p3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52" name="Google Shape;2052;p33"/>
          <p:cNvPicPr preferRelativeResize="0"/>
          <p:nvPr/>
        </p:nvPicPr>
        <p:blipFill>
          <a:blip r:embed="rId3">
            <a:alphaModFix/>
          </a:blip>
          <a:stretch>
            <a:fillRect/>
          </a:stretch>
        </p:blipFill>
        <p:spPr>
          <a:xfrm>
            <a:off x="7948375" y="0"/>
            <a:ext cx="1195625" cy="1169925"/>
          </a:xfrm>
          <a:prstGeom prst="rect">
            <a:avLst/>
          </a:prstGeom>
          <a:noFill/>
          <a:ln>
            <a:noFill/>
          </a:ln>
        </p:spPr>
      </p:pic>
      <p:pic>
        <p:nvPicPr>
          <p:cNvPr descr="This timer counts down silently until it reaches 0:00, then a police siren sounds to alert you that time is up." id="2053" name="Google Shape;2053;p33" title="1 Minute Timer">
            <a:hlinkClick r:id="rId4"/>
          </p:cNvPr>
          <p:cNvPicPr preferRelativeResize="0"/>
          <p:nvPr/>
        </p:nvPicPr>
        <p:blipFill>
          <a:blip r:embed="rId5">
            <a:alphaModFix/>
          </a:blip>
          <a:stretch>
            <a:fillRect/>
          </a:stretch>
        </p:blipFill>
        <p:spPr>
          <a:xfrm>
            <a:off x="152400" y="4115850"/>
            <a:ext cx="1167000" cy="875250"/>
          </a:xfrm>
          <a:prstGeom prst="rect">
            <a:avLst/>
          </a:prstGeom>
          <a:noFill/>
          <a:ln>
            <a:noFill/>
          </a:ln>
        </p:spPr>
      </p:pic>
      <p:pic>
        <p:nvPicPr>
          <p:cNvPr descr="This timer counts down silently until it reaches 0:00, then a police siren sounds to alert you that time is up." id="2054" name="Google Shape;2054;p33" title="2 Minute Timer">
            <a:hlinkClick r:id="rId6"/>
          </p:cNvPr>
          <p:cNvPicPr preferRelativeResize="0"/>
          <p:nvPr/>
        </p:nvPicPr>
        <p:blipFill>
          <a:blip r:embed="rId7">
            <a:alphaModFix/>
          </a:blip>
          <a:stretch>
            <a:fillRect/>
          </a:stretch>
        </p:blipFill>
        <p:spPr>
          <a:xfrm>
            <a:off x="1471800" y="4115856"/>
            <a:ext cx="1167000" cy="875245"/>
          </a:xfrm>
          <a:prstGeom prst="rect">
            <a:avLst/>
          </a:prstGeom>
          <a:noFill/>
          <a:ln>
            <a:noFill/>
          </a:ln>
        </p:spPr>
      </p:pic>
      <p:pic>
        <p:nvPicPr>
          <p:cNvPr id="2055" name="Google Shape;2055;p33">
            <a:hlinkClick r:id="rId8"/>
          </p:cNvPr>
          <p:cNvPicPr preferRelativeResize="0"/>
          <p:nvPr/>
        </p:nvPicPr>
        <p:blipFill>
          <a:blip r:embed="rId9">
            <a:alphaModFix/>
          </a:blip>
          <a:stretch>
            <a:fillRect/>
          </a:stretch>
        </p:blipFill>
        <p:spPr>
          <a:xfrm>
            <a:off x="4468050" y="1358325"/>
            <a:ext cx="2844114" cy="3632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3"/>
                                        </p:tgtEl>
                                        <p:attrNameLst>
                                          <p:attrName>style.visibility</p:attrName>
                                        </p:attrNameLst>
                                      </p:cBhvr>
                                      <p:to>
                                        <p:strVal val="visible"/>
                                      </p:to>
                                    </p:set>
                                    <p:animEffect filter="fade" transition="in">
                                      <p:cBhvr>
                                        <p:cTn dur="1000"/>
                                        <p:tgtEl>
                                          <p:spTgt spid="20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4"/>
                                        </p:tgtEl>
                                        <p:attrNameLst>
                                          <p:attrName>style.visibility</p:attrName>
                                        </p:attrNameLst>
                                      </p:cBhvr>
                                      <p:to>
                                        <p:strVal val="visible"/>
                                      </p:to>
                                    </p:set>
                                    <p:animEffect filter="fade" transition="in">
                                      <p:cBhvr>
                                        <p:cTn dur="1000"/>
                                        <p:tgtEl>
                                          <p:spTgt spid="20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3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61" name="Google Shape;2061;p34"/>
          <p:cNvPicPr preferRelativeResize="0"/>
          <p:nvPr/>
        </p:nvPicPr>
        <p:blipFill>
          <a:blip r:embed="rId3">
            <a:alphaModFix/>
          </a:blip>
          <a:stretch>
            <a:fillRect/>
          </a:stretch>
        </p:blipFill>
        <p:spPr>
          <a:xfrm>
            <a:off x="2513900" y="24638"/>
            <a:ext cx="4116200" cy="5094225"/>
          </a:xfrm>
          <a:prstGeom prst="rect">
            <a:avLst/>
          </a:prstGeom>
          <a:noFill/>
          <a:ln>
            <a:noFill/>
          </a:ln>
        </p:spPr>
      </p:pic>
      <p:sp>
        <p:nvSpPr>
          <p:cNvPr id="2062" name="Google Shape;2062;p34"/>
          <p:cNvSpPr/>
          <p:nvPr/>
        </p:nvSpPr>
        <p:spPr>
          <a:xfrm>
            <a:off x="3965225" y="1199450"/>
            <a:ext cx="2497800" cy="59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34"/>
          <p:cNvSpPr/>
          <p:nvPr/>
        </p:nvSpPr>
        <p:spPr>
          <a:xfrm>
            <a:off x="3965225" y="1859275"/>
            <a:ext cx="2497800" cy="437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34"/>
          <p:cNvSpPr/>
          <p:nvPr/>
        </p:nvSpPr>
        <p:spPr>
          <a:xfrm>
            <a:off x="3965225" y="2329750"/>
            <a:ext cx="2497800" cy="7755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34"/>
          <p:cNvSpPr/>
          <p:nvPr/>
        </p:nvSpPr>
        <p:spPr>
          <a:xfrm>
            <a:off x="3965225" y="3148625"/>
            <a:ext cx="2497800" cy="437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34"/>
          <p:cNvSpPr/>
          <p:nvPr/>
        </p:nvSpPr>
        <p:spPr>
          <a:xfrm>
            <a:off x="3965225" y="3629400"/>
            <a:ext cx="2497800" cy="5997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34"/>
          <p:cNvSpPr/>
          <p:nvPr/>
        </p:nvSpPr>
        <p:spPr>
          <a:xfrm>
            <a:off x="3965225" y="4275675"/>
            <a:ext cx="2497800" cy="670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2"/>
                                        </p:tgtEl>
                                      </p:cBhvr>
                                    </p:animEffect>
                                    <p:set>
                                      <p:cBhvr>
                                        <p:cTn dur="1" fill="hold">
                                          <p:stCondLst>
                                            <p:cond delay="1000"/>
                                          </p:stCondLst>
                                        </p:cTn>
                                        <p:tgtEl>
                                          <p:spTgt spid="20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3"/>
                                        </p:tgtEl>
                                      </p:cBhvr>
                                    </p:animEffect>
                                    <p:set>
                                      <p:cBhvr>
                                        <p:cTn dur="1" fill="hold">
                                          <p:stCondLst>
                                            <p:cond delay="1000"/>
                                          </p:stCondLst>
                                        </p:cTn>
                                        <p:tgtEl>
                                          <p:spTgt spid="20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4"/>
                                        </p:tgtEl>
                                      </p:cBhvr>
                                    </p:animEffect>
                                    <p:set>
                                      <p:cBhvr>
                                        <p:cTn dur="1" fill="hold">
                                          <p:stCondLst>
                                            <p:cond delay="1000"/>
                                          </p:stCondLst>
                                        </p:cTn>
                                        <p:tgtEl>
                                          <p:spTgt spid="20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5"/>
                                        </p:tgtEl>
                                      </p:cBhvr>
                                    </p:animEffect>
                                    <p:set>
                                      <p:cBhvr>
                                        <p:cTn dur="1" fill="hold">
                                          <p:stCondLst>
                                            <p:cond delay="1000"/>
                                          </p:stCondLst>
                                        </p:cTn>
                                        <p:tgtEl>
                                          <p:spTgt spid="20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6"/>
                                        </p:tgtEl>
                                      </p:cBhvr>
                                    </p:animEffect>
                                    <p:set>
                                      <p:cBhvr>
                                        <p:cTn dur="1" fill="hold">
                                          <p:stCondLst>
                                            <p:cond delay="1000"/>
                                          </p:stCondLst>
                                        </p:cTn>
                                        <p:tgtEl>
                                          <p:spTgt spid="20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67"/>
                                        </p:tgtEl>
                                      </p:cBhvr>
                                    </p:animEffect>
                                    <p:set>
                                      <p:cBhvr>
                                        <p:cTn dur="1" fill="hold">
                                          <p:stCondLst>
                                            <p:cond delay="1000"/>
                                          </p:stCondLst>
                                        </p:cTn>
                                        <p:tgtEl>
                                          <p:spTgt spid="20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1" name="Shape 2071"/>
        <p:cNvGrpSpPr/>
        <p:nvPr/>
      </p:nvGrpSpPr>
      <p:grpSpPr>
        <a:xfrm>
          <a:off x="0" y="0"/>
          <a:ext cx="0" cy="0"/>
          <a:chOff x="0" y="0"/>
          <a:chExt cx="0" cy="0"/>
        </a:xfrm>
      </p:grpSpPr>
      <p:sp>
        <p:nvSpPr>
          <p:cNvPr id="2072" name="Google Shape;2072;p35"/>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Now we have a direction, we can begin to create our steps in our code.  This is called an</a:t>
            </a:r>
            <a:endParaRPr/>
          </a:p>
          <a:p>
            <a:pPr indent="0" lvl="0" marL="0" rtl="0" algn="ctr">
              <a:spcBef>
                <a:spcPts val="600"/>
              </a:spcBef>
              <a:spcAft>
                <a:spcPts val="0"/>
              </a:spcAft>
              <a:buNone/>
            </a:pPr>
            <a:r>
              <a:rPr lang="en"/>
              <a:t>ALGORITHM.</a:t>
            </a:r>
            <a:endParaRPr/>
          </a:p>
        </p:txBody>
      </p:sp>
      <p:sp>
        <p:nvSpPr>
          <p:cNvPr id="2073" name="Google Shape;2073;p3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7" name="Shape 2077"/>
        <p:cNvGrpSpPr/>
        <p:nvPr/>
      </p:nvGrpSpPr>
      <p:grpSpPr>
        <a:xfrm>
          <a:off x="0" y="0"/>
          <a:ext cx="0" cy="0"/>
          <a:chOff x="0" y="0"/>
          <a:chExt cx="0" cy="0"/>
        </a:xfrm>
      </p:grpSpPr>
      <p:sp>
        <p:nvSpPr>
          <p:cNvPr id="2078" name="Google Shape;2078;p3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We use computers every day, but how often do we stop and think, “How do they do what they do?” This video series explains some of the core concepts behind computer science.&#10;&#10;To view the entire playlist, visit https://www.youtube.com/playlist?list=PLpQQipWcxwt-Q9izCl0mm-QZ4seuBdUtr.&#10;&#10;We hope you enjoy!" id="2079" name="Google Shape;2079;p36" title="Computer Science Basics: Algorithm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9"/>
                                        </p:tgtEl>
                                        <p:attrNameLst>
                                          <p:attrName>style.visibility</p:attrName>
                                        </p:attrNameLst>
                                      </p:cBhvr>
                                      <p:to>
                                        <p:strVal val="visible"/>
                                      </p:to>
                                    </p:set>
                                    <p:animEffect filter="fade" transition="in">
                                      <p:cBhvr>
                                        <p:cTn dur="1000"/>
                                        <p:tgtEl>
                                          <p:spTgt spid="20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37"/>
          <p:cNvSpPr txBox="1"/>
          <p:nvPr>
            <p:ph idx="1" type="body"/>
          </p:nvPr>
        </p:nvSpPr>
        <p:spPr>
          <a:xfrm>
            <a:off x="1832400" y="1671425"/>
            <a:ext cx="5479200" cy="819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No algorithm is </a:t>
            </a:r>
            <a:r>
              <a:rPr lang="en"/>
              <a:t>perfect</a:t>
            </a:r>
            <a:r>
              <a:rPr lang="en"/>
              <a:t> the first time.  Computer scientists are constantly testing their algorithms after each step.  They look for mistakes, called BUGS, and they fix these mistakes, known as DEBUGGING</a:t>
            </a:r>
            <a:endParaRPr/>
          </a:p>
        </p:txBody>
      </p:sp>
      <p:sp>
        <p:nvSpPr>
          <p:cNvPr id="2085" name="Google Shape;2085;p3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6" name="Google Shape;2086;p37"/>
          <p:cNvPicPr preferRelativeResize="0"/>
          <p:nvPr/>
        </p:nvPicPr>
        <p:blipFill rotWithShape="1">
          <a:blip r:embed="rId3">
            <a:alphaModFix/>
          </a:blip>
          <a:srcRect b="0" l="0" r="16673" t="0"/>
          <a:stretch/>
        </p:blipFill>
        <p:spPr>
          <a:xfrm rot="263552">
            <a:off x="7368014" y="3853267"/>
            <a:ext cx="1732470" cy="1091143"/>
          </a:xfrm>
          <a:prstGeom prst="rect">
            <a:avLst/>
          </a:prstGeom>
          <a:noFill/>
          <a:ln>
            <a:noFill/>
          </a:ln>
        </p:spPr>
      </p:pic>
      <p:sp>
        <p:nvSpPr>
          <p:cNvPr id="2087" name="Google Shape;2087;p37"/>
          <p:cNvSpPr txBox="1"/>
          <p:nvPr/>
        </p:nvSpPr>
        <p:spPr>
          <a:xfrm>
            <a:off x="4953500" y="3677800"/>
            <a:ext cx="21375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Merriweather"/>
                <a:ea typeface="Merriweather"/>
                <a:cs typeface="Merriweather"/>
                <a:sym typeface="Merriweather"/>
              </a:rPr>
              <a:t>Fun Fact:</a:t>
            </a:r>
            <a:endParaRPr sz="1200">
              <a:latin typeface="Merriweather"/>
              <a:ea typeface="Merriweather"/>
              <a:cs typeface="Merriweather"/>
              <a:sym typeface="Merriweather"/>
            </a:endParaRPr>
          </a:p>
          <a:p>
            <a:pPr indent="0" lvl="0" marL="0" rtl="0" algn="ctr">
              <a:spcBef>
                <a:spcPts val="0"/>
              </a:spcBef>
              <a:spcAft>
                <a:spcPts val="0"/>
              </a:spcAft>
              <a:buNone/>
            </a:pPr>
            <a:r>
              <a:rPr lang="en" sz="1200">
                <a:latin typeface="Merriweather"/>
                <a:ea typeface="Merriweather"/>
                <a:cs typeface="Merriweather"/>
                <a:sym typeface="Merriweather"/>
              </a:rPr>
              <a:t>Pioneering computer scientist Grace Hopper was the first to use the term BUG when a moth flew into her computer.</a:t>
            </a:r>
            <a:endParaRPr sz="1200">
              <a:latin typeface="Merriweather"/>
              <a:ea typeface="Merriweather"/>
              <a:cs typeface="Merriweather"/>
              <a:sym typeface="Merriweather"/>
            </a:endParaRPr>
          </a:p>
        </p:txBody>
      </p:sp>
      <p:sp>
        <p:nvSpPr>
          <p:cNvPr id="2088" name="Google Shape;2088;p37"/>
          <p:cNvSpPr/>
          <p:nvPr/>
        </p:nvSpPr>
        <p:spPr>
          <a:xfrm>
            <a:off x="7986675" y="3134950"/>
            <a:ext cx="1058700" cy="590400"/>
          </a:xfrm>
          <a:prstGeom prst="wedgeRoundRectCallout">
            <a:avLst>
              <a:gd fmla="val -27567" name="adj1"/>
              <a:gd fmla="val 89071"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37"/>
          <p:cNvSpPr txBox="1"/>
          <p:nvPr/>
        </p:nvSpPr>
        <p:spPr>
          <a:xfrm>
            <a:off x="7973025" y="3106900"/>
            <a:ext cx="1086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Gloria Hallelujah"/>
                <a:ea typeface="Gloria Hallelujah"/>
                <a:cs typeface="Gloria Hallelujah"/>
                <a:sym typeface="Gloria Hallelujah"/>
              </a:rPr>
              <a:t>I guess I need to DEBUG this program!</a:t>
            </a:r>
            <a:endParaRPr sz="1000">
              <a:latin typeface="Gloria Hallelujah"/>
              <a:ea typeface="Gloria Hallelujah"/>
              <a:cs typeface="Gloria Hallelujah"/>
              <a:sym typeface="Gloria Hallelujah"/>
            </a:endParaRPr>
          </a:p>
        </p:txBody>
      </p:sp>
      <p:pic>
        <p:nvPicPr>
          <p:cNvPr id="2090" name="Google Shape;2090;p37"/>
          <p:cNvPicPr preferRelativeResize="0"/>
          <p:nvPr/>
        </p:nvPicPr>
        <p:blipFill>
          <a:blip r:embed="rId4">
            <a:alphaModFix/>
          </a:blip>
          <a:stretch>
            <a:fillRect/>
          </a:stretch>
        </p:blipFill>
        <p:spPr>
          <a:xfrm rot="-488578">
            <a:off x="8424163" y="4208800"/>
            <a:ext cx="538700" cy="3166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3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96" name="Google Shape;2096;p38"/>
          <p:cNvPicPr preferRelativeResize="0"/>
          <p:nvPr/>
        </p:nvPicPr>
        <p:blipFill>
          <a:blip r:embed="rId3">
            <a:alphaModFix/>
          </a:blip>
          <a:stretch>
            <a:fillRect/>
          </a:stretch>
        </p:blipFill>
        <p:spPr>
          <a:xfrm>
            <a:off x="971550" y="228600"/>
            <a:ext cx="7200900" cy="4686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00" name="Shape 2100"/>
        <p:cNvGrpSpPr/>
        <p:nvPr/>
      </p:nvGrpSpPr>
      <p:grpSpPr>
        <a:xfrm>
          <a:off x="0" y="0"/>
          <a:ext cx="0" cy="0"/>
          <a:chOff x="0" y="0"/>
          <a:chExt cx="0" cy="0"/>
        </a:xfrm>
      </p:grpSpPr>
      <p:sp>
        <p:nvSpPr>
          <p:cNvPr id="2101" name="Google Shape;2101;p39"/>
          <p:cNvSpPr txBox="1"/>
          <p:nvPr>
            <p:ph idx="4294967295" type="title"/>
          </p:nvPr>
        </p:nvSpPr>
        <p:spPr>
          <a:xfrm>
            <a:off x="2923225" y="406225"/>
            <a:ext cx="3297600" cy="198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2400">
                <a:solidFill>
                  <a:schemeClr val="lt1"/>
                </a:solidFill>
              </a:rPr>
              <a:t>Now let’s create our Algorithm.</a:t>
            </a:r>
            <a:endParaRPr b="0" sz="2400">
              <a:solidFill>
                <a:schemeClr val="lt1"/>
              </a:solidFill>
            </a:endParaRPr>
          </a:p>
          <a:p>
            <a:pPr indent="0" lvl="0" marL="0" rtl="0" algn="ctr">
              <a:spcBef>
                <a:spcPts val="0"/>
              </a:spcBef>
              <a:spcAft>
                <a:spcPts val="0"/>
              </a:spcAft>
              <a:buNone/>
            </a:pPr>
            <a:r>
              <a:rPr b="0" lang="en" sz="2400">
                <a:latin typeface="Merriweather"/>
                <a:ea typeface="Merriweather"/>
                <a:cs typeface="Merriweather"/>
                <a:sym typeface="Merriweather"/>
              </a:rPr>
              <a:t>Use the information you abstracted to create a magician in </a:t>
            </a:r>
            <a:r>
              <a:rPr b="0" lang="en" sz="2400" u="sng">
                <a:solidFill>
                  <a:schemeClr val="hlink"/>
                </a:solidFill>
                <a:latin typeface="Merriweather"/>
                <a:ea typeface="Merriweather"/>
                <a:cs typeface="Merriweather"/>
                <a:sym typeface="Merriweather"/>
                <a:hlinkClick r:id="rId4"/>
              </a:rPr>
              <a:t>Scratch</a:t>
            </a:r>
            <a:r>
              <a:rPr b="0" lang="en" sz="2400">
                <a:latin typeface="Merriweather"/>
                <a:ea typeface="Merriweather"/>
                <a:cs typeface="Merriweather"/>
                <a:sym typeface="Merriweather"/>
              </a:rPr>
              <a:t>.</a:t>
            </a:r>
            <a:endParaRPr sz="2400"/>
          </a:p>
        </p:txBody>
      </p:sp>
      <p:sp>
        <p:nvSpPr>
          <p:cNvPr id="2102" name="Google Shape;2102;p3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6" name="Shape 2106"/>
        <p:cNvGrpSpPr/>
        <p:nvPr/>
      </p:nvGrpSpPr>
      <p:grpSpPr>
        <a:xfrm>
          <a:off x="0" y="0"/>
          <a:ext cx="0" cy="0"/>
          <a:chOff x="0" y="0"/>
          <a:chExt cx="0" cy="0"/>
        </a:xfrm>
      </p:grpSpPr>
      <p:sp>
        <p:nvSpPr>
          <p:cNvPr id="2107" name="Google Shape;2107;p40"/>
          <p:cNvSpPr txBox="1"/>
          <p:nvPr>
            <p:ph idx="1" type="body"/>
          </p:nvPr>
        </p:nvSpPr>
        <p:spPr>
          <a:xfrm>
            <a:off x="457200" y="4085775"/>
            <a:ext cx="8229600" cy="4281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lang="en"/>
              <a:t>If you’re having trouble creating your program, here’s an idea...</a:t>
            </a:r>
            <a:endParaRPr/>
          </a:p>
        </p:txBody>
      </p:sp>
      <p:sp>
        <p:nvSpPr>
          <p:cNvPr id="2108" name="Google Shape;2108;p4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09" name="Google Shape;2109;p40" title="Magic2.mp4">
            <a:hlinkClick r:id="rId3"/>
          </p:cNvPr>
          <p:cNvPicPr preferRelativeResize="0"/>
          <p:nvPr/>
        </p:nvPicPr>
        <p:blipFill>
          <a:blip r:embed="rId4">
            <a:alphaModFix/>
          </a:blip>
          <a:stretch>
            <a:fillRect/>
          </a:stretch>
        </p:blipFill>
        <p:spPr>
          <a:xfrm>
            <a:off x="1949750" y="152400"/>
            <a:ext cx="5244500" cy="393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9"/>
                                        </p:tgtEl>
                                        <p:attrNameLst>
                                          <p:attrName>style.visibility</p:attrName>
                                        </p:attrNameLst>
                                      </p:cBhvr>
                                      <p:to>
                                        <p:strVal val="visible"/>
                                      </p:to>
                                    </p:set>
                                    <p:animEffect filter="fade" transition="in">
                                      <p:cBhvr>
                                        <p:cTn dur="1000"/>
                                        <p:tgtEl>
                                          <p:spTgt spid="2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3" name="Shape 2113"/>
        <p:cNvGrpSpPr/>
        <p:nvPr/>
      </p:nvGrpSpPr>
      <p:grpSpPr>
        <a:xfrm>
          <a:off x="0" y="0"/>
          <a:ext cx="0" cy="0"/>
          <a:chOff x="0" y="0"/>
          <a:chExt cx="0" cy="0"/>
        </a:xfrm>
      </p:grpSpPr>
      <p:sp>
        <p:nvSpPr>
          <p:cNvPr id="2114" name="Google Shape;2114;p41"/>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Sample code...</a:t>
            </a:r>
            <a:endParaRPr/>
          </a:p>
        </p:txBody>
      </p:sp>
      <p:sp>
        <p:nvSpPr>
          <p:cNvPr id="2115" name="Google Shape;2115;p4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16" name="Google Shape;2116;p41"/>
          <p:cNvPicPr preferRelativeResize="0"/>
          <p:nvPr/>
        </p:nvPicPr>
        <p:blipFill>
          <a:blip r:embed="rId3">
            <a:alphaModFix/>
          </a:blip>
          <a:stretch>
            <a:fillRect/>
          </a:stretch>
        </p:blipFill>
        <p:spPr>
          <a:xfrm>
            <a:off x="921450" y="1259550"/>
            <a:ext cx="3079050" cy="1229875"/>
          </a:xfrm>
          <a:prstGeom prst="rect">
            <a:avLst/>
          </a:prstGeom>
          <a:noFill/>
          <a:ln>
            <a:noFill/>
          </a:ln>
        </p:spPr>
      </p:pic>
      <p:pic>
        <p:nvPicPr>
          <p:cNvPr id="2117" name="Google Shape;2117;p41"/>
          <p:cNvPicPr preferRelativeResize="0"/>
          <p:nvPr/>
        </p:nvPicPr>
        <p:blipFill>
          <a:blip r:embed="rId4">
            <a:alphaModFix/>
          </a:blip>
          <a:stretch>
            <a:fillRect/>
          </a:stretch>
        </p:blipFill>
        <p:spPr>
          <a:xfrm>
            <a:off x="921450" y="2691225"/>
            <a:ext cx="1576225" cy="825150"/>
          </a:xfrm>
          <a:prstGeom prst="rect">
            <a:avLst/>
          </a:prstGeom>
          <a:noFill/>
          <a:ln>
            <a:noFill/>
          </a:ln>
        </p:spPr>
      </p:pic>
      <p:pic>
        <p:nvPicPr>
          <p:cNvPr id="2118" name="Google Shape;2118;p41"/>
          <p:cNvPicPr preferRelativeResize="0"/>
          <p:nvPr/>
        </p:nvPicPr>
        <p:blipFill>
          <a:blip r:embed="rId5">
            <a:alphaModFix/>
          </a:blip>
          <a:stretch>
            <a:fillRect/>
          </a:stretch>
        </p:blipFill>
        <p:spPr>
          <a:xfrm>
            <a:off x="921450" y="3641500"/>
            <a:ext cx="1884076" cy="825150"/>
          </a:xfrm>
          <a:prstGeom prst="rect">
            <a:avLst/>
          </a:prstGeom>
          <a:noFill/>
          <a:ln>
            <a:noFill/>
          </a:ln>
        </p:spPr>
      </p:pic>
      <p:pic>
        <p:nvPicPr>
          <p:cNvPr id="2119" name="Google Shape;2119;p41"/>
          <p:cNvPicPr preferRelativeResize="0"/>
          <p:nvPr/>
        </p:nvPicPr>
        <p:blipFill>
          <a:blip r:embed="rId6">
            <a:alphaModFix/>
          </a:blip>
          <a:stretch>
            <a:fillRect/>
          </a:stretch>
        </p:blipFill>
        <p:spPr>
          <a:xfrm>
            <a:off x="4491575" y="1259550"/>
            <a:ext cx="1851375" cy="856900"/>
          </a:xfrm>
          <a:prstGeom prst="rect">
            <a:avLst/>
          </a:prstGeom>
          <a:noFill/>
          <a:ln>
            <a:noFill/>
          </a:ln>
        </p:spPr>
      </p:pic>
      <p:pic>
        <p:nvPicPr>
          <p:cNvPr id="2120" name="Google Shape;2120;p41"/>
          <p:cNvPicPr preferRelativeResize="0"/>
          <p:nvPr/>
        </p:nvPicPr>
        <p:blipFill>
          <a:blip r:embed="rId7">
            <a:alphaModFix/>
          </a:blip>
          <a:stretch>
            <a:fillRect/>
          </a:stretch>
        </p:blipFill>
        <p:spPr>
          <a:xfrm>
            <a:off x="4491576" y="2253625"/>
            <a:ext cx="1787875" cy="718350"/>
          </a:xfrm>
          <a:prstGeom prst="rect">
            <a:avLst/>
          </a:prstGeom>
          <a:noFill/>
          <a:ln>
            <a:noFill/>
          </a:ln>
        </p:spPr>
      </p:pic>
      <p:pic>
        <p:nvPicPr>
          <p:cNvPr id="2121" name="Google Shape;2121;p41"/>
          <p:cNvPicPr preferRelativeResize="0"/>
          <p:nvPr/>
        </p:nvPicPr>
        <p:blipFill>
          <a:blip r:embed="rId8">
            <a:alphaModFix/>
          </a:blip>
          <a:stretch>
            <a:fillRect/>
          </a:stretch>
        </p:blipFill>
        <p:spPr>
          <a:xfrm>
            <a:off x="4491575" y="3109150"/>
            <a:ext cx="1668681" cy="1229875"/>
          </a:xfrm>
          <a:prstGeom prst="rect">
            <a:avLst/>
          </a:prstGeom>
          <a:noFill/>
          <a:ln>
            <a:noFill/>
          </a:ln>
        </p:spPr>
      </p:pic>
      <p:sp>
        <p:nvSpPr>
          <p:cNvPr id="2122" name="Google Shape;2122;p41"/>
          <p:cNvSpPr txBox="1"/>
          <p:nvPr/>
        </p:nvSpPr>
        <p:spPr>
          <a:xfrm>
            <a:off x="6907400" y="1205925"/>
            <a:ext cx="15762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Merriweather"/>
                <a:ea typeface="Merriweather"/>
                <a:cs typeface="Merriweather"/>
                <a:sym typeface="Merriweather"/>
              </a:rPr>
              <a:t>When you look at the code, where do you need to use variables?  </a:t>
            </a:r>
            <a:endParaRPr sz="1100">
              <a:latin typeface="Merriweather"/>
              <a:ea typeface="Merriweather"/>
              <a:cs typeface="Merriweather"/>
              <a:sym typeface="Merriweather"/>
            </a:endParaRPr>
          </a:p>
          <a:p>
            <a:pPr indent="0" lvl="0" marL="0" rtl="0" algn="l">
              <a:spcBef>
                <a:spcPts val="0"/>
              </a:spcBef>
              <a:spcAft>
                <a:spcPts val="0"/>
              </a:spcAft>
              <a:buNone/>
            </a:pPr>
            <a:r>
              <a:t/>
            </a:r>
            <a:endParaRPr sz="1100">
              <a:latin typeface="Merriweather"/>
              <a:ea typeface="Merriweather"/>
              <a:cs typeface="Merriweather"/>
              <a:sym typeface="Merriweather"/>
            </a:endParaRPr>
          </a:p>
          <a:p>
            <a:pPr indent="0" lvl="0" marL="0" rtl="0" algn="l">
              <a:spcBef>
                <a:spcPts val="0"/>
              </a:spcBef>
              <a:spcAft>
                <a:spcPts val="0"/>
              </a:spcAft>
              <a:buNone/>
            </a:pPr>
            <a:r>
              <a:rPr lang="en" sz="1100">
                <a:latin typeface="Merriweather"/>
                <a:ea typeface="Merriweather"/>
                <a:cs typeface="Merriweather"/>
                <a:sym typeface="Merriweather"/>
              </a:rPr>
              <a:t>How many different algorithms do you need?  </a:t>
            </a:r>
            <a:endParaRPr sz="1100">
              <a:latin typeface="Merriweather"/>
              <a:ea typeface="Merriweather"/>
              <a:cs typeface="Merriweather"/>
              <a:sym typeface="Merriweather"/>
            </a:endParaRPr>
          </a:p>
          <a:p>
            <a:pPr indent="0" lvl="0" marL="0" rtl="0" algn="l">
              <a:spcBef>
                <a:spcPts val="0"/>
              </a:spcBef>
              <a:spcAft>
                <a:spcPts val="0"/>
              </a:spcAft>
              <a:buNone/>
            </a:pPr>
            <a:r>
              <a:t/>
            </a:r>
            <a:endParaRPr sz="1100">
              <a:latin typeface="Merriweather"/>
              <a:ea typeface="Merriweather"/>
              <a:cs typeface="Merriweather"/>
              <a:sym typeface="Merriweather"/>
            </a:endParaRPr>
          </a:p>
          <a:p>
            <a:pPr indent="0" lvl="0" marL="0" rtl="0" algn="l">
              <a:spcBef>
                <a:spcPts val="0"/>
              </a:spcBef>
              <a:spcAft>
                <a:spcPts val="0"/>
              </a:spcAft>
              <a:buNone/>
            </a:pPr>
            <a:r>
              <a:rPr lang="en" sz="1100">
                <a:latin typeface="Merriweather"/>
                <a:ea typeface="Merriweather"/>
                <a:cs typeface="Merriweather"/>
                <a:sym typeface="Merriweather"/>
              </a:rPr>
              <a:t>Can this program be done with just one algorithm?  </a:t>
            </a:r>
            <a:endParaRPr sz="1100">
              <a:latin typeface="Merriweather"/>
              <a:ea typeface="Merriweather"/>
              <a:cs typeface="Merriweather"/>
              <a:sym typeface="Merriweather"/>
            </a:endParaRPr>
          </a:p>
          <a:p>
            <a:pPr indent="0" lvl="0" marL="0" rtl="0" algn="l">
              <a:spcBef>
                <a:spcPts val="0"/>
              </a:spcBef>
              <a:spcAft>
                <a:spcPts val="0"/>
              </a:spcAft>
              <a:buNone/>
            </a:pPr>
            <a:r>
              <a:t/>
            </a:r>
            <a:endParaRPr sz="1100">
              <a:latin typeface="Merriweather"/>
              <a:ea typeface="Merriweather"/>
              <a:cs typeface="Merriweather"/>
              <a:sym typeface="Merriweather"/>
            </a:endParaRPr>
          </a:p>
          <a:p>
            <a:pPr indent="0" lvl="0" marL="0" rtl="0" algn="l">
              <a:spcBef>
                <a:spcPts val="0"/>
              </a:spcBef>
              <a:spcAft>
                <a:spcPts val="0"/>
              </a:spcAft>
              <a:buNone/>
            </a:pPr>
            <a:r>
              <a:rPr lang="en" sz="1100">
                <a:latin typeface="Merriweather"/>
                <a:ea typeface="Merriweather"/>
                <a:cs typeface="Merriweather"/>
                <a:sym typeface="Merriweather"/>
              </a:rPr>
              <a:t>Do you need to</a:t>
            </a:r>
            <a:r>
              <a:rPr lang="en" sz="1100">
                <a:latin typeface="Merriweather"/>
                <a:ea typeface="Merriweather"/>
                <a:cs typeface="Merriweather"/>
                <a:sym typeface="Merriweather"/>
              </a:rPr>
              <a:t> </a:t>
            </a:r>
            <a:r>
              <a:rPr lang="en" sz="1100">
                <a:latin typeface="Merriweather"/>
                <a:ea typeface="Merriweather"/>
                <a:cs typeface="Merriweather"/>
                <a:sym typeface="Merriweather"/>
              </a:rPr>
              <a:t>debug this code?  </a:t>
            </a:r>
            <a:endParaRPr sz="1100">
              <a:latin typeface="Merriweather"/>
              <a:ea typeface="Merriweather"/>
              <a:cs typeface="Merriweather"/>
              <a:sym typeface="Merriweather"/>
            </a:endParaRPr>
          </a:p>
          <a:p>
            <a:pPr indent="0" lvl="0" marL="0" rtl="0" algn="l">
              <a:spcBef>
                <a:spcPts val="0"/>
              </a:spcBef>
              <a:spcAft>
                <a:spcPts val="0"/>
              </a:spcAft>
              <a:buNone/>
            </a:pPr>
            <a:r>
              <a:t/>
            </a:r>
            <a:endParaRPr sz="1100">
              <a:latin typeface="Merriweather"/>
              <a:ea typeface="Merriweather"/>
              <a:cs typeface="Merriweather"/>
              <a:sym typeface="Merriweather"/>
            </a:endParaRPr>
          </a:p>
          <a:p>
            <a:pPr indent="0" lvl="0" marL="0" rtl="0" algn="l">
              <a:spcBef>
                <a:spcPts val="0"/>
              </a:spcBef>
              <a:spcAft>
                <a:spcPts val="0"/>
              </a:spcAft>
              <a:buNone/>
            </a:pPr>
            <a:r>
              <a:rPr lang="en" sz="1100">
                <a:latin typeface="Merriweather"/>
                <a:ea typeface="Merriweather"/>
                <a:cs typeface="Merriweather"/>
                <a:sym typeface="Merriweather"/>
              </a:rPr>
              <a:t>Can you break the algorithm or will it always work?</a:t>
            </a:r>
            <a:endParaRPr sz="11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15"/>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Ms. Ty the Magnificent</a:t>
            </a:r>
            <a:endParaRPr/>
          </a:p>
        </p:txBody>
      </p:sp>
      <p:sp>
        <p:nvSpPr>
          <p:cNvPr id="1906" name="Google Shape;1906;p15"/>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First,</a:t>
            </a:r>
            <a:endParaRPr b="1"/>
          </a:p>
          <a:p>
            <a:pPr indent="0" lvl="0" marL="0" rtl="0" algn="l">
              <a:spcBef>
                <a:spcPts val="600"/>
              </a:spcBef>
              <a:spcAft>
                <a:spcPts val="0"/>
              </a:spcAft>
              <a:buNone/>
            </a:pPr>
            <a:r>
              <a:rPr lang="en"/>
              <a:t>Think of any number between 1 and 10 (including 1 and 10).</a:t>
            </a:r>
            <a:endParaRPr/>
          </a:p>
        </p:txBody>
      </p:sp>
      <p:sp>
        <p:nvSpPr>
          <p:cNvPr id="1907" name="Google Shape;1907;p15"/>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Second,</a:t>
            </a:r>
            <a:endParaRPr b="1"/>
          </a:p>
          <a:p>
            <a:pPr indent="0" lvl="0" marL="0" rtl="0" algn="l">
              <a:spcBef>
                <a:spcPts val="600"/>
              </a:spcBef>
              <a:spcAft>
                <a:spcPts val="0"/>
              </a:spcAft>
              <a:buNone/>
            </a:pPr>
            <a:r>
              <a:rPr lang="en"/>
              <a:t>Double your number.</a:t>
            </a:r>
            <a:endParaRPr/>
          </a:p>
        </p:txBody>
      </p:sp>
      <p:sp>
        <p:nvSpPr>
          <p:cNvPr id="1908" name="Google Shape;1908;p15"/>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Third,</a:t>
            </a:r>
            <a:endParaRPr b="1"/>
          </a:p>
          <a:p>
            <a:pPr indent="0" lvl="0" marL="0" rtl="0" algn="l">
              <a:spcBef>
                <a:spcPts val="600"/>
              </a:spcBef>
              <a:spcAft>
                <a:spcPts val="0"/>
              </a:spcAft>
              <a:buNone/>
            </a:pPr>
            <a:r>
              <a:rPr lang="en"/>
              <a:t>Add 2 to the result.</a:t>
            </a:r>
            <a:endParaRPr/>
          </a:p>
          <a:p>
            <a:pPr indent="0" lvl="0" marL="0" rtl="0" algn="l">
              <a:spcBef>
                <a:spcPts val="600"/>
              </a:spcBef>
              <a:spcAft>
                <a:spcPts val="0"/>
              </a:spcAft>
              <a:buNone/>
            </a:pPr>
            <a:r>
              <a:t/>
            </a:r>
            <a:endParaRPr/>
          </a:p>
        </p:txBody>
      </p:sp>
      <p:sp>
        <p:nvSpPr>
          <p:cNvPr id="1909" name="Google Shape;1909;p1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0" name="Google Shape;1910;p15"/>
          <p:cNvSpPr txBox="1"/>
          <p:nvPr>
            <p:ph idx="3" type="body"/>
          </p:nvPr>
        </p:nvSpPr>
        <p:spPr>
          <a:xfrm>
            <a:off x="2139505" y="2926394"/>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Fourth,</a:t>
            </a:r>
            <a:endParaRPr b="1"/>
          </a:p>
          <a:p>
            <a:pPr indent="0" lvl="0" marL="0" rtl="0" algn="l">
              <a:spcBef>
                <a:spcPts val="600"/>
              </a:spcBef>
              <a:spcAft>
                <a:spcPts val="0"/>
              </a:spcAft>
              <a:buNone/>
            </a:pPr>
            <a:r>
              <a:rPr lang="en"/>
              <a:t>Take half of the sum.</a:t>
            </a:r>
            <a:endParaRPr/>
          </a:p>
          <a:p>
            <a:pPr indent="0" lvl="0" marL="0" rtl="0" algn="l">
              <a:spcBef>
                <a:spcPts val="600"/>
              </a:spcBef>
              <a:spcAft>
                <a:spcPts val="0"/>
              </a:spcAft>
              <a:buNone/>
            </a:pPr>
            <a:r>
              <a:t/>
            </a:r>
            <a:endParaRPr/>
          </a:p>
        </p:txBody>
      </p:sp>
      <p:sp>
        <p:nvSpPr>
          <p:cNvPr id="1911" name="Google Shape;1911;p15"/>
          <p:cNvSpPr txBox="1"/>
          <p:nvPr>
            <p:ph idx="3" type="body"/>
          </p:nvPr>
        </p:nvSpPr>
        <p:spPr>
          <a:xfrm>
            <a:off x="4534330" y="2926394"/>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Fifth,</a:t>
            </a:r>
            <a:endParaRPr b="1"/>
          </a:p>
          <a:p>
            <a:pPr indent="0" lvl="0" marL="0" rtl="0" algn="l">
              <a:spcBef>
                <a:spcPts val="600"/>
              </a:spcBef>
              <a:spcAft>
                <a:spcPts val="0"/>
              </a:spcAft>
              <a:buNone/>
            </a:pPr>
            <a:r>
              <a:rPr lang="en"/>
              <a:t>Subtract your original number.</a:t>
            </a:r>
            <a:endParaRPr/>
          </a:p>
          <a:p>
            <a:pPr indent="0" lvl="0" marL="0" rtl="0" algn="l">
              <a:spcBef>
                <a:spcPts val="6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6" name="Shape 2126"/>
        <p:cNvGrpSpPr/>
        <p:nvPr/>
      </p:nvGrpSpPr>
      <p:grpSpPr>
        <a:xfrm>
          <a:off x="0" y="0"/>
          <a:ext cx="0" cy="0"/>
          <a:chOff x="0" y="0"/>
          <a:chExt cx="0" cy="0"/>
        </a:xfrm>
      </p:grpSpPr>
      <p:sp>
        <p:nvSpPr>
          <p:cNvPr id="2127" name="Google Shape;2127;p42"/>
          <p:cNvSpPr txBox="1"/>
          <p:nvPr>
            <p:ph idx="4294967295" type="ctrTitle"/>
          </p:nvPr>
        </p:nvSpPr>
        <p:spPr>
          <a:xfrm>
            <a:off x="1715250" y="1115044"/>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chemeClr val="lt1"/>
                </a:solidFill>
              </a:rPr>
              <a:t>How did YOU DO IT?</a:t>
            </a:r>
            <a:endParaRPr sz="4800">
              <a:solidFill>
                <a:schemeClr val="lt1"/>
              </a:solidFill>
            </a:endParaRPr>
          </a:p>
        </p:txBody>
      </p:sp>
      <p:sp>
        <p:nvSpPr>
          <p:cNvPr id="2128" name="Google Shape;2128;p42"/>
          <p:cNvSpPr txBox="1"/>
          <p:nvPr>
            <p:ph idx="4294967295" type="subTitle"/>
          </p:nvPr>
        </p:nvSpPr>
        <p:spPr>
          <a:xfrm>
            <a:off x="1715250" y="1811363"/>
            <a:ext cx="57135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Share your algorithms.</a:t>
            </a:r>
            <a:endParaRPr b="1" sz="3600"/>
          </a:p>
        </p:txBody>
      </p:sp>
      <p:sp>
        <p:nvSpPr>
          <p:cNvPr id="2129" name="Google Shape;2129;p42"/>
          <p:cNvSpPr txBox="1"/>
          <p:nvPr>
            <p:ph idx="4294967295" type="body"/>
          </p:nvPr>
        </p:nvSpPr>
        <p:spPr>
          <a:xfrm>
            <a:off x="1715250" y="2697019"/>
            <a:ext cx="5713500" cy="900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What patterns do you see?</a:t>
            </a:r>
            <a:endParaRPr sz="1800"/>
          </a:p>
        </p:txBody>
      </p:sp>
      <p:sp>
        <p:nvSpPr>
          <p:cNvPr id="2130" name="Google Shape;2130;p42"/>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4" name="Shape 2134"/>
        <p:cNvGrpSpPr/>
        <p:nvPr/>
      </p:nvGrpSpPr>
      <p:grpSpPr>
        <a:xfrm>
          <a:off x="0" y="0"/>
          <a:ext cx="0" cy="0"/>
          <a:chOff x="0" y="0"/>
          <a:chExt cx="0" cy="0"/>
        </a:xfrm>
      </p:grpSpPr>
      <p:sp>
        <p:nvSpPr>
          <p:cNvPr id="2135" name="Google Shape;2135;p43"/>
          <p:cNvSpPr txBox="1"/>
          <p:nvPr>
            <p:ph idx="1" type="body"/>
          </p:nvPr>
        </p:nvSpPr>
        <p:spPr>
          <a:xfrm>
            <a:off x="1832400" y="1990350"/>
            <a:ext cx="5479200" cy="8199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Things that repeat in a program or from program to program can help simplify the process of creating algorithms and code.  We call these parts that repeat</a:t>
            </a:r>
            <a:endParaRPr/>
          </a:p>
          <a:p>
            <a:pPr indent="0" lvl="0" marL="0" rtl="0" algn="ctr">
              <a:spcBef>
                <a:spcPts val="600"/>
              </a:spcBef>
              <a:spcAft>
                <a:spcPts val="0"/>
              </a:spcAft>
              <a:buNone/>
            </a:pPr>
            <a:r>
              <a:rPr lang="en"/>
              <a:t>PATTERN RECOGNITION.</a:t>
            </a:r>
            <a:endParaRPr/>
          </a:p>
        </p:txBody>
      </p:sp>
      <p:sp>
        <p:nvSpPr>
          <p:cNvPr id="2136" name="Google Shape;2136;p43"/>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0" name="Shape 2140"/>
        <p:cNvGrpSpPr/>
        <p:nvPr/>
      </p:nvGrpSpPr>
      <p:grpSpPr>
        <a:xfrm>
          <a:off x="0" y="0"/>
          <a:ext cx="0" cy="0"/>
          <a:chOff x="0" y="0"/>
          <a:chExt cx="0" cy="0"/>
        </a:xfrm>
      </p:grpSpPr>
      <p:sp>
        <p:nvSpPr>
          <p:cNvPr id="2141" name="Google Shape;2141;p4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 Download worksheet: http://www.helloruby.com/play/36&#10;🎒Instructions for teaching: http://www.helloruby.com/loveletters#episode2" id="2142" name="Google Shape;2142;p44" title="Computer Science in One Minute - Episode 06 - What's the Pattern?">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2"/>
                                        </p:tgtEl>
                                        <p:attrNameLst>
                                          <p:attrName>style.visibility</p:attrName>
                                        </p:attrNameLst>
                                      </p:cBhvr>
                                      <p:to>
                                        <p:strVal val="visible"/>
                                      </p:to>
                                    </p:set>
                                    <p:animEffect filter="fade" transition="in">
                                      <p:cBhvr>
                                        <p:cTn dur="1000"/>
                                        <p:tgtEl>
                                          <p:spTgt spid="2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45"/>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48" name="Google Shape;2148;p45"/>
          <p:cNvPicPr preferRelativeResize="0"/>
          <p:nvPr/>
        </p:nvPicPr>
        <p:blipFill>
          <a:blip r:embed="rId3">
            <a:alphaModFix/>
          </a:blip>
          <a:stretch>
            <a:fillRect/>
          </a:stretch>
        </p:blipFill>
        <p:spPr>
          <a:xfrm>
            <a:off x="947738" y="581025"/>
            <a:ext cx="7248525" cy="3981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2" name="Shape 2152"/>
        <p:cNvGrpSpPr/>
        <p:nvPr/>
      </p:nvGrpSpPr>
      <p:grpSpPr>
        <a:xfrm>
          <a:off x="0" y="0"/>
          <a:ext cx="0" cy="0"/>
          <a:chOff x="0" y="0"/>
          <a:chExt cx="0" cy="0"/>
        </a:xfrm>
      </p:grpSpPr>
      <p:sp>
        <p:nvSpPr>
          <p:cNvPr id="2153" name="Google Shape;2153;p46"/>
          <p:cNvSpPr txBox="1"/>
          <p:nvPr>
            <p:ph idx="4294967295" type="ctrTitle"/>
          </p:nvPr>
        </p:nvSpPr>
        <p:spPr>
          <a:xfrm>
            <a:off x="1715250" y="1115044"/>
            <a:ext cx="5713500" cy="82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solidFill>
                  <a:schemeClr val="lt1"/>
                </a:solidFill>
              </a:rPr>
              <a:t>So...h</a:t>
            </a:r>
            <a:r>
              <a:rPr lang="en" sz="4800">
                <a:solidFill>
                  <a:schemeClr val="lt1"/>
                </a:solidFill>
              </a:rPr>
              <a:t>ow did YOU DO IT?</a:t>
            </a:r>
            <a:endParaRPr sz="4800">
              <a:solidFill>
                <a:schemeClr val="lt1"/>
              </a:solidFill>
            </a:endParaRPr>
          </a:p>
        </p:txBody>
      </p:sp>
      <p:sp>
        <p:nvSpPr>
          <p:cNvPr id="2154" name="Google Shape;2154;p46"/>
          <p:cNvSpPr txBox="1"/>
          <p:nvPr>
            <p:ph idx="4294967295" type="subTitle"/>
          </p:nvPr>
        </p:nvSpPr>
        <p:spPr>
          <a:xfrm>
            <a:off x="1715250" y="1811363"/>
            <a:ext cx="57135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t>Share your algorithms.</a:t>
            </a:r>
            <a:endParaRPr b="1" sz="3600"/>
          </a:p>
        </p:txBody>
      </p:sp>
      <p:sp>
        <p:nvSpPr>
          <p:cNvPr id="2155" name="Google Shape;2155;p46"/>
          <p:cNvSpPr txBox="1"/>
          <p:nvPr>
            <p:ph idx="4294967295" type="body"/>
          </p:nvPr>
        </p:nvSpPr>
        <p:spPr>
          <a:xfrm>
            <a:off x="1715250" y="2697019"/>
            <a:ext cx="5713500" cy="9009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What patterns do you see?</a:t>
            </a:r>
            <a:endParaRPr sz="1800"/>
          </a:p>
        </p:txBody>
      </p:sp>
      <p:sp>
        <p:nvSpPr>
          <p:cNvPr id="2156" name="Google Shape;2156;p4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sp>
        <p:nvSpPr>
          <p:cNvPr id="2161" name="Google Shape;2161;p47"/>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Post Test</a:t>
            </a:r>
            <a:endParaRPr/>
          </a:p>
        </p:txBody>
      </p:sp>
      <p:sp>
        <p:nvSpPr>
          <p:cNvPr id="2162" name="Google Shape;2162;p47"/>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
              <a:t>What does decomposition in computer science mean?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AutoNum type="arabicPeriod"/>
            </a:pPr>
            <a:r>
              <a:rPr lang="en"/>
              <a:t>How does a computer scientist use abstraction?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AutoNum type="arabicPeriod"/>
            </a:pPr>
            <a:r>
              <a:rPr lang="en"/>
              <a:t>Why is pattern recognition important to creating algorithms?</a:t>
            </a:r>
            <a:endParaRPr/>
          </a:p>
        </p:txBody>
      </p:sp>
      <p:sp>
        <p:nvSpPr>
          <p:cNvPr id="2163" name="Google Shape;2163;p4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pic>
        <p:nvPicPr>
          <p:cNvPr id="2168" name="Google Shape;2168;p48"/>
          <p:cNvPicPr preferRelativeResize="0"/>
          <p:nvPr/>
        </p:nvPicPr>
        <p:blipFill>
          <a:blip r:embed="rId3">
            <a:alphaModFix/>
          </a:blip>
          <a:stretch>
            <a:fillRect/>
          </a:stretch>
        </p:blipFill>
        <p:spPr>
          <a:xfrm>
            <a:off x="3189150" y="618244"/>
            <a:ext cx="2765700" cy="2765700"/>
          </a:xfrm>
          <a:prstGeom prst="ellipse">
            <a:avLst/>
          </a:prstGeom>
          <a:noFill/>
          <a:ln cap="flat" cmpd="sng" w="228600">
            <a:solidFill>
              <a:srgbClr val="FFFFFF"/>
            </a:solidFill>
            <a:prstDash val="solid"/>
            <a:round/>
            <a:headEnd len="sm" w="sm" type="none"/>
            <a:tailEnd len="sm" w="sm" type="none"/>
          </a:ln>
        </p:spPr>
      </p:pic>
      <p:sp>
        <p:nvSpPr>
          <p:cNvPr id="2169" name="Google Shape;2169;p48"/>
          <p:cNvSpPr txBox="1"/>
          <p:nvPr>
            <p:ph type="title"/>
          </p:nvPr>
        </p:nvSpPr>
        <p:spPr>
          <a:xfrm>
            <a:off x="1051400" y="3407725"/>
            <a:ext cx="70413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BIG Picture...</a:t>
            </a:r>
            <a:endParaRPr/>
          </a:p>
        </p:txBody>
      </p:sp>
      <p:sp>
        <p:nvSpPr>
          <p:cNvPr id="2170" name="Google Shape;2170;p48"/>
          <p:cNvSpPr txBox="1"/>
          <p:nvPr>
            <p:ph idx="1" type="body"/>
          </p:nvPr>
        </p:nvSpPr>
        <p:spPr>
          <a:xfrm>
            <a:off x="1051400" y="3809223"/>
            <a:ext cx="7041300" cy="1212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600"/>
              <a:t>Computational Thinking is the process we use to create a solution to a problem using a computer.  It involves </a:t>
            </a:r>
            <a:r>
              <a:rPr lang="en" sz="1600"/>
              <a:t>decomposing</a:t>
            </a:r>
            <a:r>
              <a:rPr lang="en" sz="1600"/>
              <a:t> the problem, abstracting important information, creating and testing and debugging algorithms, and recognizing patterns.</a:t>
            </a:r>
            <a:endParaRPr sz="1600"/>
          </a:p>
        </p:txBody>
      </p:sp>
      <p:sp>
        <p:nvSpPr>
          <p:cNvPr id="2171" name="Google Shape;2171;p4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5" name="Shape 2175"/>
        <p:cNvGrpSpPr/>
        <p:nvPr/>
      </p:nvGrpSpPr>
      <p:grpSpPr>
        <a:xfrm>
          <a:off x="0" y="0"/>
          <a:ext cx="0" cy="0"/>
          <a:chOff x="0" y="0"/>
          <a:chExt cx="0" cy="0"/>
        </a:xfrm>
      </p:grpSpPr>
      <p:sp>
        <p:nvSpPr>
          <p:cNvPr id="2176" name="Google Shape;2176;p49"/>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Credits</a:t>
            </a:r>
            <a:endParaRPr/>
          </a:p>
        </p:txBody>
      </p:sp>
      <p:sp>
        <p:nvSpPr>
          <p:cNvPr id="2177" name="Google Shape;2177;p49"/>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rgbClr val="2C3E50"/>
                </a:solidFill>
              </a:rPr>
              <a:t>Special thanks to all the people who made and released these awesome resources for free:</a:t>
            </a:r>
            <a:endParaRPr sz="2000">
              <a:solidFill>
                <a:srgbClr val="2C3E50"/>
              </a:solidFill>
            </a:endParaRPr>
          </a:p>
          <a:p>
            <a:pPr indent="-355600" lvl="0" marL="457200" rtl="0" algn="l">
              <a:lnSpc>
                <a:spcPct val="115000"/>
              </a:lnSpc>
              <a:spcBef>
                <a:spcPts val="600"/>
              </a:spcBef>
              <a:spcAft>
                <a:spcPts val="0"/>
              </a:spcAft>
              <a:buClr>
                <a:srgbClr val="2C3E50"/>
              </a:buClr>
              <a:buSzPts val="2000"/>
              <a:buChar char="✖"/>
            </a:pPr>
            <a:r>
              <a:rPr lang="en" sz="2000">
                <a:solidFill>
                  <a:srgbClr val="2C3E50"/>
                </a:solidFill>
              </a:rPr>
              <a:t>Presentation template by </a:t>
            </a:r>
            <a:r>
              <a:rPr lang="en" sz="2000" u="sng">
                <a:solidFill>
                  <a:srgbClr val="2C3E50"/>
                </a:solidFill>
                <a:hlinkClick r:id="rId3">
                  <a:extLst>
                    <a:ext uri="{A12FA001-AC4F-418D-AE19-62706E023703}">
                      <ahyp:hlinkClr val="tx"/>
                    </a:ext>
                  </a:extLst>
                </a:hlinkClick>
              </a:rPr>
              <a:t>SlidesCarnival</a:t>
            </a:r>
            <a:endParaRPr sz="2000">
              <a:solidFill>
                <a:srgbClr val="2C3E50"/>
              </a:solidFill>
            </a:endParaRPr>
          </a:p>
          <a:p>
            <a:pPr indent="-355600" lvl="0" marL="457200" rtl="0" algn="l">
              <a:lnSpc>
                <a:spcPct val="115000"/>
              </a:lnSpc>
              <a:spcBef>
                <a:spcPts val="0"/>
              </a:spcBef>
              <a:spcAft>
                <a:spcPts val="0"/>
              </a:spcAft>
              <a:buClr>
                <a:srgbClr val="2C3E50"/>
              </a:buClr>
              <a:buSzPts val="2000"/>
              <a:buChar char="✖"/>
            </a:pPr>
            <a:r>
              <a:rPr lang="en" sz="2000">
                <a:solidFill>
                  <a:srgbClr val="2C3E50"/>
                </a:solidFill>
              </a:rPr>
              <a:t>Math magic problem created by Math “n” Magic by William M. Futrell, Ph. D.</a:t>
            </a:r>
            <a:endParaRPr sz="2000">
              <a:solidFill>
                <a:srgbClr val="2C3E50"/>
              </a:solidFill>
            </a:endParaRPr>
          </a:p>
          <a:p>
            <a:pPr indent="-355600" lvl="0" marL="457200" rtl="0" algn="l">
              <a:lnSpc>
                <a:spcPct val="115000"/>
              </a:lnSpc>
              <a:spcBef>
                <a:spcPts val="0"/>
              </a:spcBef>
              <a:spcAft>
                <a:spcPts val="0"/>
              </a:spcAft>
              <a:buClr>
                <a:srgbClr val="2C3E50"/>
              </a:buClr>
              <a:buSzPts val="2000"/>
              <a:buChar char="✖"/>
            </a:pPr>
            <a:r>
              <a:rPr lang="en" sz="2000">
                <a:solidFill>
                  <a:srgbClr val="2C3E50"/>
                </a:solidFill>
              </a:rPr>
              <a:t>Block coding resource Scratch created by MIT</a:t>
            </a:r>
            <a:endParaRPr sz="2000">
              <a:solidFill>
                <a:srgbClr val="2C3E50"/>
              </a:solidFill>
            </a:endParaRPr>
          </a:p>
        </p:txBody>
      </p:sp>
      <p:sp>
        <p:nvSpPr>
          <p:cNvPr id="2178" name="Google Shape;2178;p4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16"/>
          <p:cNvSpPr txBox="1"/>
          <p:nvPr>
            <p:ph idx="4294967295" type="ctrTitle"/>
          </p:nvPr>
        </p:nvSpPr>
        <p:spPr>
          <a:xfrm>
            <a:off x="1374150" y="2444138"/>
            <a:ext cx="6395700" cy="92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7200">
                <a:solidFill>
                  <a:srgbClr val="FFFFFF"/>
                </a:solidFill>
              </a:rPr>
              <a:t>1</a:t>
            </a:r>
            <a:endParaRPr sz="7200">
              <a:solidFill>
                <a:srgbClr val="FFFFFF"/>
              </a:solidFill>
            </a:endParaRPr>
          </a:p>
        </p:txBody>
      </p:sp>
      <p:sp>
        <p:nvSpPr>
          <p:cNvPr id="1917" name="Google Shape;1917;p16"/>
          <p:cNvSpPr txBox="1"/>
          <p:nvPr>
            <p:ph idx="4294967295" type="subTitle"/>
          </p:nvPr>
        </p:nvSpPr>
        <p:spPr>
          <a:xfrm>
            <a:off x="1374150" y="3240109"/>
            <a:ext cx="63957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2200"/>
              <a:t>Your answer is ONE!</a:t>
            </a:r>
            <a:endParaRPr sz="2200"/>
          </a:p>
          <a:p>
            <a:pPr indent="0" lvl="0" marL="0" rtl="0" algn="ctr">
              <a:spcBef>
                <a:spcPts val="600"/>
              </a:spcBef>
              <a:spcAft>
                <a:spcPts val="0"/>
              </a:spcAft>
              <a:buNone/>
            </a:pPr>
            <a:r>
              <a:rPr lang="en" sz="2200"/>
              <a:t>Ms. Ty is magnificent!</a:t>
            </a:r>
            <a:endParaRPr sz="2200"/>
          </a:p>
        </p:txBody>
      </p:sp>
      <p:sp>
        <p:nvSpPr>
          <p:cNvPr id="1918" name="Google Shape;1918;p16"/>
          <p:cNvSpPr/>
          <p:nvPr/>
        </p:nvSpPr>
        <p:spPr>
          <a:xfrm>
            <a:off x="3515725" y="299100"/>
            <a:ext cx="2123707" cy="1892065"/>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sp>
        <p:nvSpPr>
          <p:cNvPr id="1919" name="Google Shape;1919;p16"/>
          <p:cNvSpPr/>
          <p:nvPr/>
        </p:nvSpPr>
        <p:spPr>
          <a:xfrm>
            <a:off x="4139482" y="743625"/>
            <a:ext cx="867483" cy="1003003"/>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6"/>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17"/>
          <p:cNvSpPr txBox="1"/>
          <p:nvPr>
            <p:ph type="ctrTitle"/>
          </p:nvPr>
        </p:nvSpPr>
        <p:spPr>
          <a:xfrm>
            <a:off x="1557875" y="1411894"/>
            <a:ext cx="60282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does she do that?</a:t>
            </a:r>
            <a:endParaRPr/>
          </a:p>
        </p:txBody>
      </p:sp>
      <p:sp>
        <p:nvSpPr>
          <p:cNvPr id="1926" name="Google Shape;1926;p17"/>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0" name="Shape 1930"/>
        <p:cNvGrpSpPr/>
        <p:nvPr/>
      </p:nvGrpSpPr>
      <p:grpSpPr>
        <a:xfrm>
          <a:off x="0" y="0"/>
          <a:ext cx="0" cy="0"/>
          <a:chOff x="0" y="0"/>
          <a:chExt cx="0" cy="0"/>
        </a:xfrm>
      </p:grpSpPr>
      <p:sp>
        <p:nvSpPr>
          <p:cNvPr id="1931" name="Google Shape;1931;p18"/>
          <p:cNvSpPr txBox="1"/>
          <p:nvPr>
            <p:ph type="title"/>
          </p:nvPr>
        </p:nvSpPr>
        <p:spPr>
          <a:xfrm>
            <a:off x="1070700" y="321600"/>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Objective</a:t>
            </a:r>
            <a:endParaRPr/>
          </a:p>
        </p:txBody>
      </p:sp>
      <p:sp>
        <p:nvSpPr>
          <p:cNvPr id="1932" name="Google Shape;1932;p18"/>
          <p:cNvSpPr txBox="1"/>
          <p:nvPr>
            <p:ph idx="1" type="body"/>
          </p:nvPr>
        </p:nvSpPr>
        <p:spPr>
          <a:xfrm>
            <a:off x="1131750" y="822450"/>
            <a:ext cx="6880500" cy="349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900"/>
              <a:t>At the end of this lesson, you will be able to:</a:t>
            </a:r>
            <a:endParaRPr sz="1900"/>
          </a:p>
          <a:p>
            <a:pPr indent="-349250" lvl="0" marL="457200" rtl="0" algn="l">
              <a:spcBef>
                <a:spcPts val="600"/>
              </a:spcBef>
              <a:spcAft>
                <a:spcPts val="0"/>
              </a:spcAft>
              <a:buSzPts val="1900"/>
              <a:buChar char="✖"/>
            </a:pPr>
            <a:r>
              <a:rPr lang="en" sz="1900"/>
              <a:t>Define decomposition, abstraction, pattern recognition, and testing and debugging;</a:t>
            </a:r>
            <a:endParaRPr sz="1900"/>
          </a:p>
          <a:p>
            <a:pPr indent="-349250" lvl="0" marL="457200" rtl="0" algn="l">
              <a:spcBef>
                <a:spcPts val="0"/>
              </a:spcBef>
              <a:spcAft>
                <a:spcPts val="0"/>
              </a:spcAft>
              <a:buSzPts val="1900"/>
              <a:buChar char="✖"/>
            </a:pPr>
            <a:r>
              <a:rPr lang="en" sz="1900"/>
              <a:t>Create an unplugged algorithm; and</a:t>
            </a:r>
            <a:endParaRPr sz="1900"/>
          </a:p>
          <a:p>
            <a:pPr indent="-349250" lvl="0" marL="457200" rtl="0" algn="l">
              <a:spcBef>
                <a:spcPts val="0"/>
              </a:spcBef>
              <a:spcAft>
                <a:spcPts val="0"/>
              </a:spcAft>
              <a:buSzPts val="1900"/>
              <a:buChar char="✖"/>
            </a:pPr>
            <a:r>
              <a:rPr lang="en" sz="1900"/>
              <a:t>Use Scratch to program your unplugged algorithm.</a:t>
            </a:r>
            <a:endParaRPr sz="1900"/>
          </a:p>
          <a:p>
            <a:pPr indent="0" lvl="0" marL="0" rtl="0" algn="l">
              <a:spcBef>
                <a:spcPts val="600"/>
              </a:spcBef>
              <a:spcAft>
                <a:spcPts val="0"/>
              </a:spcAft>
              <a:buNone/>
            </a:pPr>
            <a:r>
              <a:t/>
            </a:r>
            <a:endParaRPr sz="1900"/>
          </a:p>
          <a:p>
            <a:pPr indent="0" lvl="0" marL="0" rtl="0" algn="l">
              <a:spcBef>
                <a:spcPts val="600"/>
              </a:spcBef>
              <a:spcAft>
                <a:spcPts val="0"/>
              </a:spcAft>
              <a:buNone/>
            </a:pPr>
            <a:r>
              <a:rPr lang="en" sz="1100"/>
              <a:t>Wyoming </a:t>
            </a:r>
            <a:r>
              <a:rPr lang="en" sz="1100"/>
              <a:t>Computer science standards </a:t>
            </a:r>
            <a:r>
              <a:rPr lang="en" sz="1100"/>
              <a:t>addressed</a:t>
            </a:r>
            <a:r>
              <a:rPr lang="en" sz="1100"/>
              <a:t>: </a:t>
            </a:r>
            <a:endParaRPr sz="1100"/>
          </a:p>
          <a:p>
            <a:pPr indent="0" lvl="0" marL="0" rtl="0" algn="l">
              <a:spcBef>
                <a:spcPts val="600"/>
              </a:spcBef>
              <a:spcAft>
                <a:spcPts val="0"/>
              </a:spcAft>
              <a:buNone/>
            </a:pPr>
            <a:r>
              <a:rPr lang="en" sz="1100"/>
              <a:t>8.AP.A.01 - Create flowcharts and pseudocode to design algorithms to solve </a:t>
            </a:r>
            <a:r>
              <a:rPr lang="en" sz="1100"/>
              <a:t>complex problems.</a:t>
            </a:r>
            <a:endParaRPr sz="1100"/>
          </a:p>
          <a:p>
            <a:pPr indent="0" lvl="0" marL="0" rtl="0" algn="l">
              <a:spcBef>
                <a:spcPts val="600"/>
              </a:spcBef>
              <a:spcAft>
                <a:spcPts val="0"/>
              </a:spcAft>
              <a:buNone/>
            </a:pPr>
            <a:r>
              <a:rPr lang="en" sz="1100"/>
              <a:t>8.AP.M.01 - Using grade appropriate content and complexity, decompose problems and sub-problems into parts to facilitate the design, implementation, and review of programs.</a:t>
            </a:r>
            <a:endParaRPr sz="1100"/>
          </a:p>
          <a:p>
            <a:pPr indent="0" lvl="0" marL="0" rtl="0" algn="l">
              <a:spcBef>
                <a:spcPts val="600"/>
              </a:spcBef>
              <a:spcAft>
                <a:spcPts val="0"/>
              </a:spcAft>
              <a:buNone/>
            </a:pPr>
            <a:r>
              <a:rPr lang="en" sz="1100"/>
              <a:t>8.AP.M.02 - Using grade appropriate content and complexity, create procedures with parameters to organize code and make it easier to reuse.</a:t>
            </a:r>
            <a:endParaRPr sz="1100"/>
          </a:p>
          <a:p>
            <a:pPr indent="0" lvl="0" marL="0" rtl="0" algn="l">
              <a:spcBef>
                <a:spcPts val="600"/>
              </a:spcBef>
              <a:spcAft>
                <a:spcPts val="0"/>
              </a:spcAft>
              <a:buNone/>
            </a:pPr>
            <a:r>
              <a:rPr lang="en" sz="1100"/>
              <a:t>8.AP.PD.03 - Systematically test and refine programs using a range of test cases.</a:t>
            </a:r>
            <a:endParaRPr sz="1100"/>
          </a:p>
          <a:p>
            <a:pPr indent="0" lvl="0" marL="0" rtl="0" algn="l">
              <a:spcBef>
                <a:spcPts val="600"/>
              </a:spcBef>
              <a:spcAft>
                <a:spcPts val="0"/>
              </a:spcAft>
              <a:buNone/>
            </a:pPr>
            <a:r>
              <a:rPr lang="en" sz="1100"/>
              <a:t>8.AP.PD.04 - Using grade appropriate content and complexity, document programs in order to make them easier to follow, test, and debug.</a:t>
            </a:r>
            <a:endParaRPr sz="1900"/>
          </a:p>
        </p:txBody>
      </p:sp>
      <p:sp>
        <p:nvSpPr>
          <p:cNvPr id="1933" name="Google Shape;1933;p18"/>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7" name="Shape 1937"/>
        <p:cNvGrpSpPr/>
        <p:nvPr/>
      </p:nvGrpSpPr>
      <p:grpSpPr>
        <a:xfrm>
          <a:off x="0" y="0"/>
          <a:ext cx="0" cy="0"/>
          <a:chOff x="0" y="0"/>
          <a:chExt cx="0" cy="0"/>
        </a:xfrm>
      </p:grpSpPr>
      <p:sp>
        <p:nvSpPr>
          <p:cNvPr id="1938" name="Google Shape;1938;p19"/>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Pretest</a:t>
            </a:r>
            <a:endParaRPr/>
          </a:p>
        </p:txBody>
      </p:sp>
      <p:sp>
        <p:nvSpPr>
          <p:cNvPr id="1939" name="Google Shape;1939;p19"/>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
              <a:t>What does decomposition in computer science mean?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AutoNum type="arabicPeriod"/>
            </a:pPr>
            <a:r>
              <a:rPr lang="en"/>
              <a:t>How does a computer scientist use abstraction?</a:t>
            </a:r>
            <a:endParaRPr/>
          </a:p>
          <a:p>
            <a:pPr indent="0" lvl="0" marL="457200" rtl="0" algn="l">
              <a:spcBef>
                <a:spcPts val="600"/>
              </a:spcBef>
              <a:spcAft>
                <a:spcPts val="0"/>
              </a:spcAft>
              <a:buNone/>
            </a:pPr>
            <a:r>
              <a:t/>
            </a:r>
            <a:endParaRPr/>
          </a:p>
          <a:p>
            <a:pPr indent="-381000" lvl="0" marL="457200" rtl="0" algn="l">
              <a:spcBef>
                <a:spcPts val="600"/>
              </a:spcBef>
              <a:spcAft>
                <a:spcPts val="0"/>
              </a:spcAft>
              <a:buSzPts val="2400"/>
              <a:buAutoNum type="arabicPeriod"/>
            </a:pPr>
            <a:r>
              <a:rPr lang="en"/>
              <a:t>Why is pattern recognition important to creating algorithms?</a:t>
            </a:r>
            <a:endParaRPr/>
          </a:p>
        </p:txBody>
      </p:sp>
      <p:sp>
        <p:nvSpPr>
          <p:cNvPr id="1940" name="Google Shape;1940;p19"/>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sp>
        <p:nvSpPr>
          <p:cNvPr id="1945" name="Google Shape;1945;p20"/>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Computer Science Talk...</a:t>
            </a:r>
            <a:endParaRPr/>
          </a:p>
        </p:txBody>
      </p:sp>
      <p:sp>
        <p:nvSpPr>
          <p:cNvPr id="1946" name="Google Shape;1946;p20"/>
          <p:cNvSpPr txBox="1"/>
          <p:nvPr>
            <p:ph idx="1" type="body"/>
          </p:nvPr>
        </p:nvSpPr>
        <p:spPr>
          <a:xfrm>
            <a:off x="1131750" y="1312800"/>
            <a:ext cx="6880500" cy="3498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We will use and understand these words in this lesson:</a:t>
            </a:r>
            <a:endParaRPr sz="2000"/>
          </a:p>
          <a:p>
            <a:pPr indent="0" lvl="0" marL="0" rtl="0" algn="l">
              <a:spcBef>
                <a:spcPts val="600"/>
              </a:spcBef>
              <a:spcAft>
                <a:spcPts val="0"/>
              </a:spcAft>
              <a:buNone/>
            </a:pPr>
            <a:r>
              <a:rPr b="1" lang="en" sz="1500" u="sng"/>
              <a:t>Decomposition</a:t>
            </a:r>
            <a:r>
              <a:rPr lang="en" sz="1500"/>
              <a:t> - breaking a large program into </a:t>
            </a:r>
            <a:r>
              <a:rPr lang="en" sz="1500"/>
              <a:t>smaller parts</a:t>
            </a:r>
            <a:endParaRPr sz="1500"/>
          </a:p>
          <a:p>
            <a:pPr indent="0" lvl="0" marL="0" rtl="0" algn="l">
              <a:spcBef>
                <a:spcPts val="1000"/>
              </a:spcBef>
              <a:spcAft>
                <a:spcPts val="0"/>
              </a:spcAft>
              <a:buNone/>
            </a:pPr>
            <a:r>
              <a:rPr b="1" lang="en" sz="1500" u="sng"/>
              <a:t>Abstraction</a:t>
            </a:r>
            <a:r>
              <a:rPr lang="en" sz="1500"/>
              <a:t> - pulling out the important information</a:t>
            </a:r>
            <a:endParaRPr sz="1500"/>
          </a:p>
          <a:p>
            <a:pPr indent="0" lvl="0" marL="0" rtl="0" algn="l">
              <a:spcBef>
                <a:spcPts val="1000"/>
              </a:spcBef>
              <a:spcAft>
                <a:spcPts val="0"/>
              </a:spcAft>
              <a:buNone/>
            </a:pPr>
            <a:r>
              <a:rPr b="1" lang="en" sz="1500" u="sng"/>
              <a:t>Algorithm</a:t>
            </a:r>
            <a:r>
              <a:rPr lang="en" sz="1500"/>
              <a:t> - a list of steps to finish a task</a:t>
            </a:r>
            <a:endParaRPr sz="1500"/>
          </a:p>
          <a:p>
            <a:pPr indent="0" lvl="0" marL="0" rtl="0" algn="l">
              <a:spcBef>
                <a:spcPts val="1000"/>
              </a:spcBef>
              <a:spcAft>
                <a:spcPts val="0"/>
              </a:spcAft>
              <a:buNone/>
            </a:pPr>
            <a:r>
              <a:rPr b="1" lang="en" sz="1500" u="sng"/>
              <a:t>Bug</a:t>
            </a:r>
            <a:r>
              <a:rPr lang="en" sz="1500"/>
              <a:t> - an error in software code</a:t>
            </a:r>
            <a:endParaRPr sz="1500"/>
          </a:p>
          <a:p>
            <a:pPr indent="0" lvl="0" marL="0" rtl="0" algn="l">
              <a:spcBef>
                <a:spcPts val="1000"/>
              </a:spcBef>
              <a:spcAft>
                <a:spcPts val="0"/>
              </a:spcAft>
              <a:buNone/>
            </a:pPr>
            <a:r>
              <a:rPr b="1" lang="en" sz="1500" u="sng"/>
              <a:t>Debugging</a:t>
            </a:r>
            <a:r>
              <a:rPr lang="en" sz="1500"/>
              <a:t> - finding and fixing errors in code</a:t>
            </a:r>
            <a:endParaRPr sz="1500"/>
          </a:p>
          <a:p>
            <a:pPr indent="0" lvl="0" marL="0" rtl="0" algn="l">
              <a:spcBef>
                <a:spcPts val="1000"/>
              </a:spcBef>
              <a:spcAft>
                <a:spcPts val="1000"/>
              </a:spcAft>
              <a:buNone/>
            </a:pPr>
            <a:r>
              <a:rPr b="1" lang="en" sz="1500" u="sng"/>
              <a:t>Patterns</a:t>
            </a:r>
            <a:r>
              <a:rPr lang="en" sz="1500"/>
              <a:t> - things that repeat (in code we look for things we can use over and over)</a:t>
            </a:r>
            <a:endParaRPr sz="1500"/>
          </a:p>
        </p:txBody>
      </p:sp>
      <p:sp>
        <p:nvSpPr>
          <p:cNvPr id="1947" name="Google Shape;1947;p20"/>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21"/>
          <p:cNvSpPr txBox="1"/>
          <p:nvPr>
            <p:ph type="title"/>
          </p:nvPr>
        </p:nvSpPr>
        <p:spPr>
          <a:xfrm>
            <a:off x="1131750" y="623025"/>
            <a:ext cx="6880500" cy="58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Ms. Ty the Magnificent</a:t>
            </a:r>
            <a:endParaRPr/>
          </a:p>
        </p:txBody>
      </p:sp>
      <p:sp>
        <p:nvSpPr>
          <p:cNvPr id="1953" name="Google Shape;1953;p21"/>
          <p:cNvSpPr txBox="1"/>
          <p:nvPr>
            <p:ph idx="1" type="body"/>
          </p:nvPr>
        </p:nvSpPr>
        <p:spPr>
          <a:xfrm>
            <a:off x="977300"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First,</a:t>
            </a:r>
            <a:endParaRPr b="1"/>
          </a:p>
          <a:p>
            <a:pPr indent="0" lvl="0" marL="0" rtl="0" algn="l">
              <a:spcBef>
                <a:spcPts val="600"/>
              </a:spcBef>
              <a:spcAft>
                <a:spcPts val="0"/>
              </a:spcAft>
              <a:buNone/>
            </a:pPr>
            <a:r>
              <a:rPr lang="en"/>
              <a:t>Think of any number between 1 and 10 (including 1 and 10).</a:t>
            </a:r>
            <a:endParaRPr/>
          </a:p>
        </p:txBody>
      </p:sp>
      <p:sp>
        <p:nvSpPr>
          <p:cNvPr id="1954" name="Google Shape;1954;p21"/>
          <p:cNvSpPr txBox="1"/>
          <p:nvPr>
            <p:ph idx="2" type="body"/>
          </p:nvPr>
        </p:nvSpPr>
        <p:spPr>
          <a:xfrm>
            <a:off x="3391603"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Second,</a:t>
            </a:r>
            <a:endParaRPr b="1"/>
          </a:p>
          <a:p>
            <a:pPr indent="0" lvl="0" marL="0" rtl="0" algn="l">
              <a:spcBef>
                <a:spcPts val="600"/>
              </a:spcBef>
              <a:spcAft>
                <a:spcPts val="0"/>
              </a:spcAft>
              <a:buNone/>
            </a:pPr>
            <a:r>
              <a:rPr lang="en"/>
              <a:t>Double your number.</a:t>
            </a:r>
            <a:endParaRPr/>
          </a:p>
        </p:txBody>
      </p:sp>
      <p:sp>
        <p:nvSpPr>
          <p:cNvPr id="1955" name="Google Shape;1955;p21"/>
          <p:cNvSpPr txBox="1"/>
          <p:nvPr>
            <p:ph idx="3" type="body"/>
          </p:nvPr>
        </p:nvSpPr>
        <p:spPr>
          <a:xfrm>
            <a:off x="5805905" y="1279069"/>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Third,</a:t>
            </a:r>
            <a:endParaRPr b="1"/>
          </a:p>
          <a:p>
            <a:pPr indent="0" lvl="0" marL="0" rtl="0" algn="l">
              <a:spcBef>
                <a:spcPts val="600"/>
              </a:spcBef>
              <a:spcAft>
                <a:spcPts val="0"/>
              </a:spcAft>
              <a:buNone/>
            </a:pPr>
            <a:r>
              <a:rPr lang="en"/>
              <a:t>Add 8 to the result.</a:t>
            </a:r>
            <a:endParaRPr/>
          </a:p>
          <a:p>
            <a:pPr indent="0" lvl="0" marL="0" rtl="0" algn="l">
              <a:spcBef>
                <a:spcPts val="600"/>
              </a:spcBef>
              <a:spcAft>
                <a:spcPts val="0"/>
              </a:spcAft>
              <a:buNone/>
            </a:pPr>
            <a:r>
              <a:t/>
            </a:r>
            <a:endParaRPr/>
          </a:p>
        </p:txBody>
      </p:sp>
      <p:sp>
        <p:nvSpPr>
          <p:cNvPr id="1956" name="Google Shape;1956;p21"/>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57" name="Google Shape;1957;p21"/>
          <p:cNvSpPr txBox="1"/>
          <p:nvPr>
            <p:ph idx="3" type="body"/>
          </p:nvPr>
        </p:nvSpPr>
        <p:spPr>
          <a:xfrm>
            <a:off x="2139505" y="2926394"/>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Fourth,</a:t>
            </a:r>
            <a:endParaRPr b="1"/>
          </a:p>
          <a:p>
            <a:pPr indent="0" lvl="0" marL="0" rtl="0" algn="l">
              <a:spcBef>
                <a:spcPts val="600"/>
              </a:spcBef>
              <a:spcAft>
                <a:spcPts val="0"/>
              </a:spcAft>
              <a:buNone/>
            </a:pPr>
            <a:r>
              <a:rPr lang="en"/>
              <a:t>Take half of the sum.</a:t>
            </a:r>
            <a:endParaRPr/>
          </a:p>
          <a:p>
            <a:pPr indent="0" lvl="0" marL="0" rtl="0" algn="l">
              <a:spcBef>
                <a:spcPts val="600"/>
              </a:spcBef>
              <a:spcAft>
                <a:spcPts val="0"/>
              </a:spcAft>
              <a:buNone/>
            </a:pPr>
            <a:r>
              <a:t/>
            </a:r>
            <a:endParaRPr/>
          </a:p>
        </p:txBody>
      </p:sp>
      <p:sp>
        <p:nvSpPr>
          <p:cNvPr id="1958" name="Google Shape;1958;p21"/>
          <p:cNvSpPr txBox="1"/>
          <p:nvPr>
            <p:ph idx="3" type="body"/>
          </p:nvPr>
        </p:nvSpPr>
        <p:spPr>
          <a:xfrm>
            <a:off x="4534330" y="2926394"/>
            <a:ext cx="2296500" cy="353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Fifth,</a:t>
            </a:r>
            <a:endParaRPr b="1"/>
          </a:p>
          <a:p>
            <a:pPr indent="0" lvl="0" marL="0" rtl="0" algn="l">
              <a:spcBef>
                <a:spcPts val="600"/>
              </a:spcBef>
              <a:spcAft>
                <a:spcPts val="0"/>
              </a:spcAft>
              <a:buNone/>
            </a:pPr>
            <a:r>
              <a:rPr lang="en"/>
              <a:t>Subtract your original number.</a:t>
            </a:r>
            <a:endParaRPr/>
          </a:p>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