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4" r:id="rId5"/>
    <p:sldMasterId id="2147483675"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Lst>
  <p:sldSz cy="5143500" cx="9144000"/>
  <p:notesSz cx="6858000" cy="9144000"/>
  <p:embeddedFontLst>
    <p:embeddedFont>
      <p:font typeface="Proxima Nova"/>
      <p:regular r:id="rId37"/>
      <p:bold r:id="rId38"/>
      <p:italic r:id="rId39"/>
      <p:boldItalic r:id="rId40"/>
    </p:embeddedFont>
    <p:embeddedFont>
      <p:font typeface="Roboto Medium"/>
      <p:regular r:id="rId41"/>
      <p:bold r:id="rId42"/>
      <p:italic r:id="rId43"/>
      <p:boldItalic r:id="rId44"/>
    </p:embeddedFont>
    <p:embeddedFont>
      <p:font typeface="Amatic SC"/>
      <p:regular r:id="rId45"/>
      <p:bold r:id="rId46"/>
    </p:embeddedFont>
    <p:embeddedFont>
      <p:font typeface="Viga"/>
      <p:regular r:id="rId47"/>
    </p:embeddedFont>
    <p:embeddedFont>
      <p:font typeface="Source Code Pro"/>
      <p:regular r:id="rId48"/>
      <p:bold r:id="rId49"/>
      <p:italic r:id="rId50"/>
      <p:boldItalic r:id="rId51"/>
    </p:embeddedFont>
    <p:embeddedFont>
      <p:font typeface="EB Garamond"/>
      <p:regular r:id="rId52"/>
      <p:bold r:id="rId53"/>
      <p:italic r:id="rId54"/>
      <p:boldItalic r:id="rId55"/>
    </p:embeddedFont>
    <p:embeddedFont>
      <p:font typeface="Proxima Nova Semibold"/>
      <p:regular r:id="rId56"/>
      <p:bold r:id="rId57"/>
      <p:boldItalic r:id="rId58"/>
    </p:embeddedFont>
    <p:embeddedFont>
      <p:font typeface="Oswald"/>
      <p:regular r:id="rId59"/>
      <p:bold r:id="rId60"/>
    </p:embeddedFont>
    <p:embeddedFont>
      <p:font typeface="DM Sans"/>
      <p:regular r:id="rId61"/>
      <p:bold r:id="rId62"/>
      <p:italic r:id="rId63"/>
      <p:boldItalic r:id="rId6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461">
          <p15:clr>
            <a:srgbClr val="9AA0A6"/>
          </p15:clr>
        </p15:guide>
        <p15:guide id="2" pos="2880">
          <p15:clr>
            <a:srgbClr val="9AA0A6"/>
          </p15:clr>
        </p15:guide>
        <p15:guide id="3" pos="456">
          <p15:clr>
            <a:srgbClr val="9AA0A6"/>
          </p15:clr>
        </p15:guide>
        <p15:guide id="4" orient="horz" pos="1732">
          <p15:clr>
            <a:srgbClr val="9AA0A6"/>
          </p15:clr>
        </p15:guide>
        <p15:guide id="5" orient="horz" pos="2664">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27D0B7AA-F7E4-4D74-85F1-AE6ACCAA0F36}">
  <a:tblStyle styleId="{27D0B7AA-F7E4-4D74-85F1-AE6ACCAA0F3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461" orient="horz"/>
        <p:guide pos="2880"/>
        <p:guide pos="456"/>
        <p:guide pos="1732" orient="horz"/>
        <p:guide pos="2664"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ProximaNova-boldItalic.fntdata"/><Relationship Id="rId42" Type="http://schemas.openxmlformats.org/officeDocument/2006/relationships/font" Target="fonts/RobotoMedium-bold.fntdata"/><Relationship Id="rId41" Type="http://schemas.openxmlformats.org/officeDocument/2006/relationships/font" Target="fonts/RobotoMedium-regular.fntdata"/><Relationship Id="rId44" Type="http://schemas.openxmlformats.org/officeDocument/2006/relationships/font" Target="fonts/RobotoMedium-boldItalic.fntdata"/><Relationship Id="rId43" Type="http://schemas.openxmlformats.org/officeDocument/2006/relationships/font" Target="fonts/RobotoMedium-italic.fntdata"/><Relationship Id="rId46" Type="http://schemas.openxmlformats.org/officeDocument/2006/relationships/font" Target="fonts/AmaticSC-bold.fntdata"/><Relationship Id="rId45" Type="http://schemas.openxmlformats.org/officeDocument/2006/relationships/font" Target="fonts/AmaticSC-regular.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font" Target="fonts/SourceCodePro-regular.fntdata"/><Relationship Id="rId47" Type="http://schemas.openxmlformats.org/officeDocument/2006/relationships/font" Target="fonts/Viga-regular.fntdata"/><Relationship Id="rId49" Type="http://schemas.openxmlformats.org/officeDocument/2006/relationships/font" Target="fonts/SourceCodePro-bold.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font" Target="fonts/ProximaNova-regular.fntdata"/><Relationship Id="rId36" Type="http://schemas.openxmlformats.org/officeDocument/2006/relationships/slide" Target="slides/slide29.xml"/><Relationship Id="rId39" Type="http://schemas.openxmlformats.org/officeDocument/2006/relationships/font" Target="fonts/ProximaNova-italic.fntdata"/><Relationship Id="rId38" Type="http://schemas.openxmlformats.org/officeDocument/2006/relationships/font" Target="fonts/ProximaNova-bold.fntdata"/><Relationship Id="rId62" Type="http://schemas.openxmlformats.org/officeDocument/2006/relationships/font" Target="fonts/DMSans-bold.fntdata"/><Relationship Id="rId61" Type="http://schemas.openxmlformats.org/officeDocument/2006/relationships/font" Target="fonts/DMSans-regular.fntdata"/><Relationship Id="rId20" Type="http://schemas.openxmlformats.org/officeDocument/2006/relationships/slide" Target="slides/slide13.xml"/><Relationship Id="rId64" Type="http://schemas.openxmlformats.org/officeDocument/2006/relationships/font" Target="fonts/DMSans-boldItalic.fntdata"/><Relationship Id="rId63" Type="http://schemas.openxmlformats.org/officeDocument/2006/relationships/font" Target="fonts/DMSans-italic.fntdata"/><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60" Type="http://schemas.openxmlformats.org/officeDocument/2006/relationships/font" Target="fonts/Oswald-bold.fntdata"/><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font" Target="fonts/SourceCodePro-boldItalic.fntdata"/><Relationship Id="rId50" Type="http://schemas.openxmlformats.org/officeDocument/2006/relationships/font" Target="fonts/SourceCodePro-italic.fntdata"/><Relationship Id="rId53" Type="http://schemas.openxmlformats.org/officeDocument/2006/relationships/font" Target="fonts/EBGaramond-bold.fntdata"/><Relationship Id="rId52" Type="http://schemas.openxmlformats.org/officeDocument/2006/relationships/font" Target="fonts/EBGaramond-regular.fntdata"/><Relationship Id="rId11" Type="http://schemas.openxmlformats.org/officeDocument/2006/relationships/slide" Target="slides/slide4.xml"/><Relationship Id="rId55" Type="http://schemas.openxmlformats.org/officeDocument/2006/relationships/font" Target="fonts/EBGaramond-boldItalic.fntdata"/><Relationship Id="rId10" Type="http://schemas.openxmlformats.org/officeDocument/2006/relationships/slide" Target="slides/slide3.xml"/><Relationship Id="rId54" Type="http://schemas.openxmlformats.org/officeDocument/2006/relationships/font" Target="fonts/EBGaramond-italic.fntdata"/><Relationship Id="rId13" Type="http://schemas.openxmlformats.org/officeDocument/2006/relationships/slide" Target="slides/slide6.xml"/><Relationship Id="rId57" Type="http://schemas.openxmlformats.org/officeDocument/2006/relationships/font" Target="fonts/ProximaNovaSemibold-bold.fntdata"/><Relationship Id="rId12" Type="http://schemas.openxmlformats.org/officeDocument/2006/relationships/slide" Target="slides/slide5.xml"/><Relationship Id="rId56" Type="http://schemas.openxmlformats.org/officeDocument/2006/relationships/font" Target="fonts/ProximaNovaSemibold-regular.fntdata"/><Relationship Id="rId15" Type="http://schemas.openxmlformats.org/officeDocument/2006/relationships/slide" Target="slides/slide8.xml"/><Relationship Id="rId59" Type="http://schemas.openxmlformats.org/officeDocument/2006/relationships/font" Target="fonts/Oswald-regular.fntdata"/><Relationship Id="rId14" Type="http://schemas.openxmlformats.org/officeDocument/2006/relationships/slide" Target="slides/slide7.xml"/><Relationship Id="rId58" Type="http://schemas.openxmlformats.org/officeDocument/2006/relationships/font" Target="fonts/ProximaNovaSemibold-boldItalic.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 name="Shape 154"/>
        <p:cNvGrpSpPr/>
        <p:nvPr/>
      </p:nvGrpSpPr>
      <p:grpSpPr>
        <a:xfrm>
          <a:off x="0" y="0"/>
          <a:ext cx="0" cy="0"/>
          <a:chOff x="0" y="0"/>
          <a:chExt cx="0" cy="0"/>
        </a:xfrm>
      </p:grpSpPr>
      <p:sp>
        <p:nvSpPr>
          <p:cNvPr id="155" name="Google Shape;155;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56" name="Google Shape;156;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4" name="Shape 1034"/>
        <p:cNvGrpSpPr/>
        <p:nvPr/>
      </p:nvGrpSpPr>
      <p:grpSpPr>
        <a:xfrm>
          <a:off x="0" y="0"/>
          <a:ext cx="0" cy="0"/>
          <a:chOff x="0" y="0"/>
          <a:chExt cx="0" cy="0"/>
        </a:xfrm>
      </p:grpSpPr>
      <p:sp>
        <p:nvSpPr>
          <p:cNvPr id="1035" name="Google Shape;1035;g6bdca54ef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6" name="Google Shape;1036;g6bdca54ef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7" name="Shape 1107"/>
        <p:cNvGrpSpPr/>
        <p:nvPr/>
      </p:nvGrpSpPr>
      <p:grpSpPr>
        <a:xfrm>
          <a:off x="0" y="0"/>
          <a:ext cx="0" cy="0"/>
          <a:chOff x="0" y="0"/>
          <a:chExt cx="0" cy="0"/>
        </a:xfrm>
      </p:grpSpPr>
      <p:sp>
        <p:nvSpPr>
          <p:cNvPr id="1108" name="Google Shape;1108;g6bdca54fc3_0_4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9" name="Google Shape;1109;g6bdca54fc3_0_4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5" name="Shape 1215"/>
        <p:cNvGrpSpPr/>
        <p:nvPr/>
      </p:nvGrpSpPr>
      <p:grpSpPr>
        <a:xfrm>
          <a:off x="0" y="0"/>
          <a:ext cx="0" cy="0"/>
          <a:chOff x="0" y="0"/>
          <a:chExt cx="0" cy="0"/>
        </a:xfrm>
      </p:grpSpPr>
      <p:sp>
        <p:nvSpPr>
          <p:cNvPr id="1216" name="Google Shape;1216;g6bf9e59999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7" name="Google Shape;1217;g6bf9e59999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1" name="Shape 1221"/>
        <p:cNvGrpSpPr/>
        <p:nvPr/>
      </p:nvGrpSpPr>
      <p:grpSpPr>
        <a:xfrm>
          <a:off x="0" y="0"/>
          <a:ext cx="0" cy="0"/>
          <a:chOff x="0" y="0"/>
          <a:chExt cx="0" cy="0"/>
        </a:xfrm>
      </p:grpSpPr>
      <p:sp>
        <p:nvSpPr>
          <p:cNvPr id="1222" name="Google Shape;1222;g6bdca54fc3_0_136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3" name="Google Shape;1223;g6bdca54fc3_0_136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8" name="Shape 1228"/>
        <p:cNvGrpSpPr/>
        <p:nvPr/>
      </p:nvGrpSpPr>
      <p:grpSpPr>
        <a:xfrm>
          <a:off x="0" y="0"/>
          <a:ext cx="0" cy="0"/>
          <a:chOff x="0" y="0"/>
          <a:chExt cx="0" cy="0"/>
        </a:xfrm>
      </p:grpSpPr>
      <p:sp>
        <p:nvSpPr>
          <p:cNvPr id="1229" name="Google Shape;1229;g6bdca54fc3_0_136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0" name="Google Shape;1230;g6bdca54fc3_0_136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2" name="Shape 1242"/>
        <p:cNvGrpSpPr/>
        <p:nvPr/>
      </p:nvGrpSpPr>
      <p:grpSpPr>
        <a:xfrm>
          <a:off x="0" y="0"/>
          <a:ext cx="0" cy="0"/>
          <a:chOff x="0" y="0"/>
          <a:chExt cx="0" cy="0"/>
        </a:xfrm>
      </p:grpSpPr>
      <p:sp>
        <p:nvSpPr>
          <p:cNvPr id="1243" name="Google Shape;1243;g891287e236_1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4" name="Google Shape;1244;g891287e236_1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6" name="Shape 1256"/>
        <p:cNvGrpSpPr/>
        <p:nvPr/>
      </p:nvGrpSpPr>
      <p:grpSpPr>
        <a:xfrm>
          <a:off x="0" y="0"/>
          <a:ext cx="0" cy="0"/>
          <a:chOff x="0" y="0"/>
          <a:chExt cx="0" cy="0"/>
        </a:xfrm>
      </p:grpSpPr>
      <p:sp>
        <p:nvSpPr>
          <p:cNvPr id="1257" name="Google Shape;1257;g6bdca54fc3_0_136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8" name="Google Shape;1258;g6bdca54fc3_0_136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3" name="Shape 1593"/>
        <p:cNvGrpSpPr/>
        <p:nvPr/>
      </p:nvGrpSpPr>
      <p:grpSpPr>
        <a:xfrm>
          <a:off x="0" y="0"/>
          <a:ext cx="0" cy="0"/>
          <a:chOff x="0" y="0"/>
          <a:chExt cx="0" cy="0"/>
        </a:xfrm>
      </p:grpSpPr>
      <p:sp>
        <p:nvSpPr>
          <p:cNvPr id="1594" name="Google Shape;1594;g6bdca54fc3_0_139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5" name="Google Shape;1595;g6bdca54fc3_0_139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93" name="Shape 8093"/>
        <p:cNvGrpSpPr/>
        <p:nvPr/>
      </p:nvGrpSpPr>
      <p:grpSpPr>
        <a:xfrm>
          <a:off x="0" y="0"/>
          <a:ext cx="0" cy="0"/>
          <a:chOff x="0" y="0"/>
          <a:chExt cx="0" cy="0"/>
        </a:xfrm>
      </p:grpSpPr>
      <p:sp>
        <p:nvSpPr>
          <p:cNvPr id="8094" name="Google Shape;8094;g6bdca54fc3_0_204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95" name="Google Shape;8095;g6bdca54fc3_0_204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0" name="Shape 8520"/>
        <p:cNvGrpSpPr/>
        <p:nvPr/>
      </p:nvGrpSpPr>
      <p:grpSpPr>
        <a:xfrm>
          <a:off x="0" y="0"/>
          <a:ext cx="0" cy="0"/>
          <a:chOff x="0" y="0"/>
          <a:chExt cx="0" cy="0"/>
        </a:xfrm>
      </p:grpSpPr>
      <p:sp>
        <p:nvSpPr>
          <p:cNvPr id="8521" name="Google Shape;8521;g6bdca54fc3_0_209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2" name="Google Shape;8522;g6bdca54fc3_0_209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2" name="Shape 292"/>
        <p:cNvGrpSpPr/>
        <p:nvPr/>
      </p:nvGrpSpPr>
      <p:grpSpPr>
        <a:xfrm>
          <a:off x="0" y="0"/>
          <a:ext cx="0" cy="0"/>
          <a:chOff x="0" y="0"/>
          <a:chExt cx="0" cy="0"/>
        </a:xfrm>
      </p:grpSpPr>
      <p:sp>
        <p:nvSpPr>
          <p:cNvPr id="293" name="Google Shape;293;g6bb4ddd667_0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 name="Google Shape;294;g6bb4ddd667_0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3" name="Shape 8683"/>
        <p:cNvGrpSpPr/>
        <p:nvPr/>
      </p:nvGrpSpPr>
      <p:grpSpPr>
        <a:xfrm>
          <a:off x="0" y="0"/>
          <a:ext cx="0" cy="0"/>
          <a:chOff x="0" y="0"/>
          <a:chExt cx="0" cy="0"/>
        </a:xfrm>
      </p:grpSpPr>
      <p:sp>
        <p:nvSpPr>
          <p:cNvPr id="8684" name="Google Shape;8684;g6bdca54fc3_0_210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85" name="Google Shape;8685;g6bdca54fc3_0_210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85" name="Shape 9085"/>
        <p:cNvGrpSpPr/>
        <p:nvPr/>
      </p:nvGrpSpPr>
      <p:grpSpPr>
        <a:xfrm>
          <a:off x="0" y="0"/>
          <a:ext cx="0" cy="0"/>
          <a:chOff x="0" y="0"/>
          <a:chExt cx="0" cy="0"/>
        </a:xfrm>
      </p:grpSpPr>
      <p:sp>
        <p:nvSpPr>
          <p:cNvPr id="9086" name="Google Shape;9086;g6bdca54fc3_0_214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87" name="Google Shape;9087;g6bdca54fc3_0_214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6" name="Shape 9456"/>
        <p:cNvGrpSpPr/>
        <p:nvPr/>
      </p:nvGrpSpPr>
      <p:grpSpPr>
        <a:xfrm>
          <a:off x="0" y="0"/>
          <a:ext cx="0" cy="0"/>
          <a:chOff x="0" y="0"/>
          <a:chExt cx="0" cy="0"/>
        </a:xfrm>
      </p:grpSpPr>
      <p:sp>
        <p:nvSpPr>
          <p:cNvPr id="9457" name="Google Shape;9457;g6bdca54fc3_0_218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8" name="Google Shape;9458;g6bdca54fc3_0_218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3" name="Shape 9833"/>
        <p:cNvGrpSpPr/>
        <p:nvPr/>
      </p:nvGrpSpPr>
      <p:grpSpPr>
        <a:xfrm>
          <a:off x="0" y="0"/>
          <a:ext cx="0" cy="0"/>
          <a:chOff x="0" y="0"/>
          <a:chExt cx="0" cy="0"/>
        </a:xfrm>
      </p:grpSpPr>
      <p:sp>
        <p:nvSpPr>
          <p:cNvPr id="9834" name="Google Shape;9834;g6bdca54fc3_0_222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35" name="Google Shape;9835;g6bdca54fc3_0_222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64" name="Shape 10264"/>
        <p:cNvGrpSpPr/>
        <p:nvPr/>
      </p:nvGrpSpPr>
      <p:grpSpPr>
        <a:xfrm>
          <a:off x="0" y="0"/>
          <a:ext cx="0" cy="0"/>
          <a:chOff x="0" y="0"/>
          <a:chExt cx="0" cy="0"/>
        </a:xfrm>
      </p:grpSpPr>
      <p:sp>
        <p:nvSpPr>
          <p:cNvPr id="10265" name="Google Shape;10265;g6bdca54fc3_0_226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66" name="Google Shape;10266;g6bdca54fc3_0_226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57" name="Shape 11057"/>
        <p:cNvGrpSpPr/>
        <p:nvPr/>
      </p:nvGrpSpPr>
      <p:grpSpPr>
        <a:xfrm>
          <a:off x="0" y="0"/>
          <a:ext cx="0" cy="0"/>
          <a:chOff x="0" y="0"/>
          <a:chExt cx="0" cy="0"/>
        </a:xfrm>
      </p:grpSpPr>
      <p:sp>
        <p:nvSpPr>
          <p:cNvPr id="11058" name="Google Shape;11058;g6bdca54fc3_0_234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59" name="Google Shape;11059;g6bdca54fc3_0_234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98" name="Shape 11798"/>
        <p:cNvGrpSpPr/>
        <p:nvPr/>
      </p:nvGrpSpPr>
      <p:grpSpPr>
        <a:xfrm>
          <a:off x="0" y="0"/>
          <a:ext cx="0" cy="0"/>
          <a:chOff x="0" y="0"/>
          <a:chExt cx="0" cy="0"/>
        </a:xfrm>
      </p:grpSpPr>
      <p:sp>
        <p:nvSpPr>
          <p:cNvPr id="11799" name="Google Shape;11799;g6bdca54fc3_0_241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00" name="Google Shape;11800;g6bdca54fc3_0_241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91" name="Shape 12491"/>
        <p:cNvGrpSpPr/>
        <p:nvPr/>
      </p:nvGrpSpPr>
      <p:grpSpPr>
        <a:xfrm>
          <a:off x="0" y="0"/>
          <a:ext cx="0" cy="0"/>
          <a:chOff x="0" y="0"/>
          <a:chExt cx="0" cy="0"/>
        </a:xfrm>
      </p:grpSpPr>
      <p:sp>
        <p:nvSpPr>
          <p:cNvPr id="12492" name="Google Shape;12492;g6bdca54fc3_0_248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93" name="Google Shape;12493;g6bdca54fc3_0_248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93" name="Shape 12793"/>
        <p:cNvGrpSpPr/>
        <p:nvPr/>
      </p:nvGrpSpPr>
      <p:grpSpPr>
        <a:xfrm>
          <a:off x="0" y="0"/>
          <a:ext cx="0" cy="0"/>
          <a:chOff x="0" y="0"/>
          <a:chExt cx="0" cy="0"/>
        </a:xfrm>
      </p:grpSpPr>
      <p:sp>
        <p:nvSpPr>
          <p:cNvPr id="12794" name="Google Shape;12794;g6bdca54fc3_0_25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95" name="Google Shape;12795;g6bdca54fc3_0_25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27" name="Shape 13427"/>
        <p:cNvGrpSpPr/>
        <p:nvPr/>
      </p:nvGrpSpPr>
      <p:grpSpPr>
        <a:xfrm>
          <a:off x="0" y="0"/>
          <a:ext cx="0" cy="0"/>
          <a:chOff x="0" y="0"/>
          <a:chExt cx="0" cy="0"/>
        </a:xfrm>
      </p:grpSpPr>
      <p:sp>
        <p:nvSpPr>
          <p:cNvPr id="13428" name="Google Shape;13428;g6bdca54fc3_0_258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29" name="Google Shape;13429;g6bdca54fc3_0_25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 name="Shape 306"/>
        <p:cNvGrpSpPr/>
        <p:nvPr/>
      </p:nvGrpSpPr>
      <p:grpSpPr>
        <a:xfrm>
          <a:off x="0" y="0"/>
          <a:ext cx="0" cy="0"/>
          <a:chOff x="0" y="0"/>
          <a:chExt cx="0" cy="0"/>
        </a:xfrm>
      </p:grpSpPr>
      <p:sp>
        <p:nvSpPr>
          <p:cNvPr id="307" name="Google Shape;307;g6bdca54fc3_0_274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 name="Google Shape;308;g6bdca54fc3_0_274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 name="Shape 313"/>
        <p:cNvGrpSpPr/>
        <p:nvPr/>
      </p:nvGrpSpPr>
      <p:grpSpPr>
        <a:xfrm>
          <a:off x="0" y="0"/>
          <a:ext cx="0" cy="0"/>
          <a:chOff x="0" y="0"/>
          <a:chExt cx="0" cy="0"/>
        </a:xfrm>
      </p:grpSpPr>
      <p:sp>
        <p:nvSpPr>
          <p:cNvPr id="314" name="Google Shape;314;g6bb4ddd667_0_3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 name="Google Shape;315;g6bb4ddd667_0_3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9" name="Shape 409"/>
        <p:cNvGrpSpPr/>
        <p:nvPr/>
      </p:nvGrpSpPr>
      <p:grpSpPr>
        <a:xfrm>
          <a:off x="0" y="0"/>
          <a:ext cx="0" cy="0"/>
          <a:chOff x="0" y="0"/>
          <a:chExt cx="0" cy="0"/>
        </a:xfrm>
      </p:grpSpPr>
      <p:sp>
        <p:nvSpPr>
          <p:cNvPr id="410" name="Google Shape;410;g6bb4ddd667_0_4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1" name="Google Shape;411;g6bb4ddd667_0_4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9" name="Shape 419"/>
        <p:cNvGrpSpPr/>
        <p:nvPr/>
      </p:nvGrpSpPr>
      <p:grpSpPr>
        <a:xfrm>
          <a:off x="0" y="0"/>
          <a:ext cx="0" cy="0"/>
          <a:chOff x="0" y="0"/>
          <a:chExt cx="0" cy="0"/>
        </a:xfrm>
      </p:grpSpPr>
      <p:sp>
        <p:nvSpPr>
          <p:cNvPr id="420" name="Google Shape;420;g6bb4ddd667_0_4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1" name="Google Shape;421;g6bb4ddd667_0_4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sz="900">
                <a:solidFill>
                  <a:srgbClr val="666666"/>
                </a:solidFill>
                <a:latin typeface="Source Code Pro"/>
                <a:ea typeface="Source Code Pro"/>
                <a:cs typeface="Source Code Pro"/>
                <a:sym typeface="Source Code Pro"/>
              </a:rPr>
              <a:t>Have students lock their computers.  Tell students to trade computers with the person sitting next to them.  Tell students to guess the person's password.  (Note-my district uses the same formula for all preset passwords).  Engage in a discussion of this experience.</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 name="Shape 502"/>
        <p:cNvGrpSpPr/>
        <p:nvPr/>
      </p:nvGrpSpPr>
      <p:grpSpPr>
        <a:xfrm>
          <a:off x="0" y="0"/>
          <a:ext cx="0" cy="0"/>
          <a:chOff x="0" y="0"/>
          <a:chExt cx="0" cy="0"/>
        </a:xfrm>
      </p:grpSpPr>
      <p:sp>
        <p:nvSpPr>
          <p:cNvPr id="503" name="Google Shape;503;g6bdca54fc3_0_5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 name="Google Shape;504;g6bdca54fc3_0_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Give laptops back to students</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4" name="Shape 764"/>
        <p:cNvGrpSpPr/>
        <p:nvPr/>
      </p:nvGrpSpPr>
      <p:grpSpPr>
        <a:xfrm>
          <a:off x="0" y="0"/>
          <a:ext cx="0" cy="0"/>
          <a:chOff x="0" y="0"/>
          <a:chExt cx="0" cy="0"/>
        </a:xfrm>
      </p:grpSpPr>
      <p:sp>
        <p:nvSpPr>
          <p:cNvPr id="765" name="Google Shape;765;g6bdca54fc3_0_26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6" name="Google Shape;766;g6bdca54fc3_0_26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sz="900">
                <a:solidFill>
                  <a:srgbClr val="666666"/>
                </a:solidFill>
                <a:latin typeface="Source Code Pro"/>
                <a:ea typeface="Source Code Pro"/>
                <a:cs typeface="Source Code Pro"/>
                <a:sym typeface="Source Code Pro"/>
              </a:rPr>
              <a:t>Introducing Common Sense Media.  Have students rely on their background information to remember what a .org means.  Have students spend a few minutes browsing Common Sense Media website looking for authors, dates, biases.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0" name="Shape 940"/>
        <p:cNvGrpSpPr/>
        <p:nvPr/>
      </p:nvGrpSpPr>
      <p:grpSpPr>
        <a:xfrm>
          <a:off x="0" y="0"/>
          <a:ext cx="0" cy="0"/>
          <a:chOff x="0" y="0"/>
          <a:chExt cx="0" cy="0"/>
        </a:xfrm>
      </p:grpSpPr>
      <p:sp>
        <p:nvSpPr>
          <p:cNvPr id="941" name="Google Shape;941;g6bdca54fc3_0_1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2" name="Google Shape;942;g6bdca54fc3_0_1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 Id="rId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4974350" y="527325"/>
            <a:ext cx="3769500" cy="2915100"/>
          </a:xfrm>
          <a:prstGeom prst="rect">
            <a:avLst/>
          </a:prstGeom>
        </p:spPr>
        <p:txBody>
          <a:bodyPr anchorCtr="0" anchor="b" bIns="91425" lIns="91425" spcFirstLastPara="1" rIns="91425" wrap="square" tIns="91425">
            <a:noAutofit/>
          </a:bodyPr>
          <a:lstStyle>
            <a:lvl1pPr lvl="0">
              <a:spcBef>
                <a:spcPts val="0"/>
              </a:spcBef>
              <a:spcAft>
                <a:spcPts val="0"/>
              </a:spcAft>
              <a:buClr>
                <a:srgbClr val="1F1C51"/>
              </a:buClr>
              <a:buSzPts val="4800"/>
              <a:buNone/>
              <a:defRPr sz="4800">
                <a:solidFill>
                  <a:srgbClr val="1F1C51"/>
                </a:solidFill>
              </a:defRPr>
            </a:lvl1pPr>
            <a:lvl2pPr lvl="1">
              <a:spcBef>
                <a:spcPts val="0"/>
              </a:spcBef>
              <a:spcAft>
                <a:spcPts val="0"/>
              </a:spcAft>
              <a:buClr>
                <a:srgbClr val="1F1C51"/>
              </a:buClr>
              <a:buSzPts val="6000"/>
              <a:buNone/>
              <a:defRPr sz="6000">
                <a:solidFill>
                  <a:srgbClr val="1F1C51"/>
                </a:solidFill>
              </a:defRPr>
            </a:lvl2pPr>
            <a:lvl3pPr lvl="2">
              <a:spcBef>
                <a:spcPts val="0"/>
              </a:spcBef>
              <a:spcAft>
                <a:spcPts val="0"/>
              </a:spcAft>
              <a:buClr>
                <a:srgbClr val="1F1C51"/>
              </a:buClr>
              <a:buSzPts val="6000"/>
              <a:buNone/>
              <a:defRPr sz="6000">
                <a:solidFill>
                  <a:srgbClr val="1F1C51"/>
                </a:solidFill>
              </a:defRPr>
            </a:lvl3pPr>
            <a:lvl4pPr lvl="3">
              <a:spcBef>
                <a:spcPts val="0"/>
              </a:spcBef>
              <a:spcAft>
                <a:spcPts val="0"/>
              </a:spcAft>
              <a:buClr>
                <a:srgbClr val="1F1C51"/>
              </a:buClr>
              <a:buSzPts val="6000"/>
              <a:buNone/>
              <a:defRPr sz="6000">
                <a:solidFill>
                  <a:srgbClr val="1F1C51"/>
                </a:solidFill>
              </a:defRPr>
            </a:lvl4pPr>
            <a:lvl5pPr lvl="4">
              <a:spcBef>
                <a:spcPts val="0"/>
              </a:spcBef>
              <a:spcAft>
                <a:spcPts val="0"/>
              </a:spcAft>
              <a:buClr>
                <a:srgbClr val="1F1C51"/>
              </a:buClr>
              <a:buSzPts val="6000"/>
              <a:buNone/>
              <a:defRPr sz="6000">
                <a:solidFill>
                  <a:srgbClr val="1F1C51"/>
                </a:solidFill>
              </a:defRPr>
            </a:lvl5pPr>
            <a:lvl6pPr lvl="5">
              <a:spcBef>
                <a:spcPts val="0"/>
              </a:spcBef>
              <a:spcAft>
                <a:spcPts val="0"/>
              </a:spcAft>
              <a:buClr>
                <a:srgbClr val="1F1C51"/>
              </a:buClr>
              <a:buSzPts val="6000"/>
              <a:buNone/>
              <a:defRPr sz="6000">
                <a:solidFill>
                  <a:srgbClr val="1F1C51"/>
                </a:solidFill>
              </a:defRPr>
            </a:lvl6pPr>
            <a:lvl7pPr lvl="6">
              <a:spcBef>
                <a:spcPts val="0"/>
              </a:spcBef>
              <a:spcAft>
                <a:spcPts val="0"/>
              </a:spcAft>
              <a:buClr>
                <a:srgbClr val="1F1C51"/>
              </a:buClr>
              <a:buSzPts val="6000"/>
              <a:buNone/>
              <a:defRPr sz="6000">
                <a:solidFill>
                  <a:srgbClr val="1F1C51"/>
                </a:solidFill>
              </a:defRPr>
            </a:lvl7pPr>
            <a:lvl8pPr lvl="7">
              <a:spcBef>
                <a:spcPts val="0"/>
              </a:spcBef>
              <a:spcAft>
                <a:spcPts val="0"/>
              </a:spcAft>
              <a:buClr>
                <a:srgbClr val="1F1C51"/>
              </a:buClr>
              <a:buSzPts val="6000"/>
              <a:buNone/>
              <a:defRPr sz="6000">
                <a:solidFill>
                  <a:srgbClr val="1F1C51"/>
                </a:solidFill>
              </a:defRPr>
            </a:lvl8pPr>
            <a:lvl9pPr lvl="8">
              <a:spcBef>
                <a:spcPts val="0"/>
              </a:spcBef>
              <a:spcAft>
                <a:spcPts val="0"/>
              </a:spcAft>
              <a:buClr>
                <a:srgbClr val="1F1C51"/>
              </a:buClr>
              <a:buSzPts val="6000"/>
              <a:buNone/>
              <a:defRPr sz="6000">
                <a:solidFill>
                  <a:srgbClr val="1F1C51"/>
                </a:solidFill>
              </a:defRPr>
            </a:lvl9pPr>
          </a:lstStyle>
          <a:p/>
        </p:txBody>
      </p:sp>
      <p:sp>
        <p:nvSpPr>
          <p:cNvPr id="10" name="Google Shape;10;p2"/>
          <p:cNvSpPr txBox="1"/>
          <p:nvPr>
            <p:ph idx="1" type="subTitle"/>
          </p:nvPr>
        </p:nvSpPr>
        <p:spPr>
          <a:xfrm>
            <a:off x="4974350" y="3518775"/>
            <a:ext cx="3876300" cy="7926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rgbClr val="1F1C51"/>
              </a:buClr>
              <a:buSzPts val="1800"/>
              <a:buNone/>
              <a:defRPr>
                <a:solidFill>
                  <a:srgbClr val="1F1C51"/>
                </a:solidFill>
              </a:defRPr>
            </a:lvl1pPr>
            <a:lvl2pPr lvl="1">
              <a:lnSpc>
                <a:spcPct val="100000"/>
              </a:lnSpc>
              <a:spcBef>
                <a:spcPts val="0"/>
              </a:spcBef>
              <a:spcAft>
                <a:spcPts val="0"/>
              </a:spcAft>
              <a:buClr>
                <a:srgbClr val="1F1C51"/>
              </a:buClr>
              <a:buSzPts val="2800"/>
              <a:buNone/>
              <a:defRPr sz="2800">
                <a:solidFill>
                  <a:srgbClr val="1F1C51"/>
                </a:solidFill>
              </a:defRPr>
            </a:lvl2pPr>
            <a:lvl3pPr lvl="2">
              <a:lnSpc>
                <a:spcPct val="100000"/>
              </a:lnSpc>
              <a:spcBef>
                <a:spcPts val="0"/>
              </a:spcBef>
              <a:spcAft>
                <a:spcPts val="0"/>
              </a:spcAft>
              <a:buClr>
                <a:srgbClr val="1F1C51"/>
              </a:buClr>
              <a:buSzPts val="2800"/>
              <a:buNone/>
              <a:defRPr sz="2800">
                <a:solidFill>
                  <a:srgbClr val="1F1C51"/>
                </a:solidFill>
              </a:defRPr>
            </a:lvl3pPr>
            <a:lvl4pPr lvl="3">
              <a:lnSpc>
                <a:spcPct val="100000"/>
              </a:lnSpc>
              <a:spcBef>
                <a:spcPts val="0"/>
              </a:spcBef>
              <a:spcAft>
                <a:spcPts val="0"/>
              </a:spcAft>
              <a:buClr>
                <a:srgbClr val="1F1C51"/>
              </a:buClr>
              <a:buSzPts val="2800"/>
              <a:buNone/>
              <a:defRPr sz="2800">
                <a:solidFill>
                  <a:srgbClr val="1F1C51"/>
                </a:solidFill>
              </a:defRPr>
            </a:lvl4pPr>
            <a:lvl5pPr lvl="4">
              <a:lnSpc>
                <a:spcPct val="100000"/>
              </a:lnSpc>
              <a:spcBef>
                <a:spcPts val="0"/>
              </a:spcBef>
              <a:spcAft>
                <a:spcPts val="0"/>
              </a:spcAft>
              <a:buClr>
                <a:srgbClr val="1F1C51"/>
              </a:buClr>
              <a:buSzPts val="2800"/>
              <a:buNone/>
              <a:defRPr sz="2800">
                <a:solidFill>
                  <a:srgbClr val="1F1C51"/>
                </a:solidFill>
              </a:defRPr>
            </a:lvl5pPr>
            <a:lvl6pPr lvl="5">
              <a:lnSpc>
                <a:spcPct val="100000"/>
              </a:lnSpc>
              <a:spcBef>
                <a:spcPts val="0"/>
              </a:spcBef>
              <a:spcAft>
                <a:spcPts val="0"/>
              </a:spcAft>
              <a:buClr>
                <a:srgbClr val="1F1C51"/>
              </a:buClr>
              <a:buSzPts val="2800"/>
              <a:buNone/>
              <a:defRPr sz="2800">
                <a:solidFill>
                  <a:srgbClr val="1F1C51"/>
                </a:solidFill>
              </a:defRPr>
            </a:lvl6pPr>
            <a:lvl7pPr lvl="6">
              <a:lnSpc>
                <a:spcPct val="100000"/>
              </a:lnSpc>
              <a:spcBef>
                <a:spcPts val="0"/>
              </a:spcBef>
              <a:spcAft>
                <a:spcPts val="0"/>
              </a:spcAft>
              <a:buClr>
                <a:srgbClr val="1F1C51"/>
              </a:buClr>
              <a:buSzPts val="2800"/>
              <a:buNone/>
              <a:defRPr sz="2800">
                <a:solidFill>
                  <a:srgbClr val="1F1C51"/>
                </a:solidFill>
              </a:defRPr>
            </a:lvl7pPr>
            <a:lvl8pPr lvl="7">
              <a:lnSpc>
                <a:spcPct val="100000"/>
              </a:lnSpc>
              <a:spcBef>
                <a:spcPts val="0"/>
              </a:spcBef>
              <a:spcAft>
                <a:spcPts val="0"/>
              </a:spcAft>
              <a:buClr>
                <a:srgbClr val="1F1C51"/>
              </a:buClr>
              <a:buSzPts val="2800"/>
              <a:buNone/>
              <a:defRPr sz="2800">
                <a:solidFill>
                  <a:srgbClr val="1F1C51"/>
                </a:solidFill>
              </a:defRPr>
            </a:lvl8pPr>
            <a:lvl9pPr lvl="8">
              <a:lnSpc>
                <a:spcPct val="100000"/>
              </a:lnSpc>
              <a:spcBef>
                <a:spcPts val="0"/>
              </a:spcBef>
              <a:spcAft>
                <a:spcPts val="0"/>
              </a:spcAft>
              <a:buClr>
                <a:srgbClr val="1F1C51"/>
              </a:buClr>
              <a:buSzPts val="2800"/>
              <a:buNone/>
              <a:defRPr sz="2800">
                <a:solidFill>
                  <a:srgbClr val="1F1C51"/>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rgbClr val="8BE3FF"/>
            </a:gs>
            <a:gs pos="100000">
              <a:srgbClr val="ACFFD9"/>
            </a:gs>
          </a:gsLst>
          <a:lin ang="5400700" scaled="0"/>
        </a:gradFill>
      </p:bgPr>
    </p:bg>
    <p:spTree>
      <p:nvGrpSpPr>
        <p:cNvPr id="41" name="Shape 41"/>
        <p:cNvGrpSpPr/>
        <p:nvPr/>
      </p:nvGrpSpPr>
      <p:grpSpPr>
        <a:xfrm>
          <a:off x="0" y="0"/>
          <a:ext cx="0" cy="0"/>
          <a:chOff x="0" y="0"/>
          <a:chExt cx="0" cy="0"/>
        </a:xfrm>
      </p:grpSpPr>
      <p:sp>
        <p:nvSpPr>
          <p:cNvPr id="42" name="Google Shape;42;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72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 name="Google Shape;43;p11"/>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4" name="Shape 4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ITLE_1">
    <p:bg>
      <p:bgPr>
        <a:gradFill>
          <a:gsLst>
            <a:gs pos="0">
              <a:srgbClr val="8BE3FF"/>
            </a:gs>
            <a:gs pos="100000">
              <a:srgbClr val="ACFFD9"/>
            </a:gs>
          </a:gsLst>
          <a:lin ang="5400012" scaled="0"/>
        </a:gradFill>
      </p:bgPr>
    </p:bg>
    <p:spTree>
      <p:nvGrpSpPr>
        <p:cNvPr id="45" name="Shape 45"/>
        <p:cNvGrpSpPr/>
        <p:nvPr/>
      </p:nvGrpSpPr>
      <p:grpSpPr>
        <a:xfrm>
          <a:off x="0" y="0"/>
          <a:ext cx="0" cy="0"/>
          <a:chOff x="0" y="0"/>
          <a:chExt cx="0" cy="0"/>
        </a:xfrm>
      </p:grpSpPr>
      <p:sp>
        <p:nvSpPr>
          <p:cNvPr id="46" name="Google Shape;46;p13"/>
          <p:cNvSpPr txBox="1"/>
          <p:nvPr>
            <p:ph type="ctrTitle"/>
          </p:nvPr>
        </p:nvSpPr>
        <p:spPr>
          <a:xfrm>
            <a:off x="572003" y="614888"/>
            <a:ext cx="2729100" cy="4581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1F1C51"/>
              </a:buClr>
              <a:buSzPts val="1800"/>
              <a:buNone/>
              <a:defRPr sz="1800">
                <a:solidFill>
                  <a:srgbClr val="1F1C51"/>
                </a:solidFill>
              </a:defRPr>
            </a:lvl1pPr>
            <a:lvl2pPr lvl="1" rtl="0" algn="r">
              <a:spcBef>
                <a:spcPts val="0"/>
              </a:spcBef>
              <a:spcAft>
                <a:spcPts val="0"/>
              </a:spcAft>
              <a:buClr>
                <a:srgbClr val="1F1C51"/>
              </a:buClr>
              <a:buSzPts val="1800"/>
              <a:buNone/>
              <a:defRPr sz="1800">
                <a:solidFill>
                  <a:srgbClr val="1F1C51"/>
                </a:solidFill>
              </a:defRPr>
            </a:lvl2pPr>
            <a:lvl3pPr lvl="2" rtl="0" algn="r">
              <a:spcBef>
                <a:spcPts val="0"/>
              </a:spcBef>
              <a:spcAft>
                <a:spcPts val="0"/>
              </a:spcAft>
              <a:buClr>
                <a:srgbClr val="1F1C51"/>
              </a:buClr>
              <a:buSzPts val="1800"/>
              <a:buNone/>
              <a:defRPr sz="1800">
                <a:solidFill>
                  <a:srgbClr val="1F1C51"/>
                </a:solidFill>
              </a:defRPr>
            </a:lvl3pPr>
            <a:lvl4pPr lvl="3" rtl="0" algn="r">
              <a:spcBef>
                <a:spcPts val="0"/>
              </a:spcBef>
              <a:spcAft>
                <a:spcPts val="0"/>
              </a:spcAft>
              <a:buClr>
                <a:srgbClr val="1F1C51"/>
              </a:buClr>
              <a:buSzPts val="1800"/>
              <a:buNone/>
              <a:defRPr sz="1800">
                <a:solidFill>
                  <a:srgbClr val="1F1C51"/>
                </a:solidFill>
              </a:defRPr>
            </a:lvl4pPr>
            <a:lvl5pPr lvl="4" rtl="0" algn="r">
              <a:spcBef>
                <a:spcPts val="0"/>
              </a:spcBef>
              <a:spcAft>
                <a:spcPts val="0"/>
              </a:spcAft>
              <a:buClr>
                <a:srgbClr val="1F1C51"/>
              </a:buClr>
              <a:buSzPts val="1800"/>
              <a:buNone/>
              <a:defRPr sz="1800">
                <a:solidFill>
                  <a:srgbClr val="1F1C51"/>
                </a:solidFill>
              </a:defRPr>
            </a:lvl5pPr>
            <a:lvl6pPr lvl="5" rtl="0" algn="r">
              <a:spcBef>
                <a:spcPts val="0"/>
              </a:spcBef>
              <a:spcAft>
                <a:spcPts val="0"/>
              </a:spcAft>
              <a:buClr>
                <a:srgbClr val="1F1C51"/>
              </a:buClr>
              <a:buSzPts val="1800"/>
              <a:buNone/>
              <a:defRPr sz="1800">
                <a:solidFill>
                  <a:srgbClr val="1F1C51"/>
                </a:solidFill>
              </a:defRPr>
            </a:lvl6pPr>
            <a:lvl7pPr lvl="6" rtl="0" algn="r">
              <a:spcBef>
                <a:spcPts val="0"/>
              </a:spcBef>
              <a:spcAft>
                <a:spcPts val="0"/>
              </a:spcAft>
              <a:buClr>
                <a:srgbClr val="1F1C51"/>
              </a:buClr>
              <a:buSzPts val="1800"/>
              <a:buNone/>
              <a:defRPr sz="1800">
                <a:solidFill>
                  <a:srgbClr val="1F1C51"/>
                </a:solidFill>
              </a:defRPr>
            </a:lvl7pPr>
            <a:lvl8pPr lvl="7" rtl="0" algn="r">
              <a:spcBef>
                <a:spcPts val="0"/>
              </a:spcBef>
              <a:spcAft>
                <a:spcPts val="0"/>
              </a:spcAft>
              <a:buClr>
                <a:srgbClr val="1F1C51"/>
              </a:buClr>
              <a:buSzPts val="1800"/>
              <a:buNone/>
              <a:defRPr sz="1800">
                <a:solidFill>
                  <a:srgbClr val="1F1C51"/>
                </a:solidFill>
              </a:defRPr>
            </a:lvl8pPr>
            <a:lvl9pPr lvl="8" rtl="0" algn="r">
              <a:spcBef>
                <a:spcPts val="0"/>
              </a:spcBef>
              <a:spcAft>
                <a:spcPts val="0"/>
              </a:spcAft>
              <a:buClr>
                <a:srgbClr val="1F1C51"/>
              </a:buClr>
              <a:buSzPts val="1800"/>
              <a:buNone/>
              <a:defRPr sz="1800">
                <a:solidFill>
                  <a:srgbClr val="1F1C51"/>
                </a:solidFill>
              </a:defRPr>
            </a:lvl9pPr>
          </a:lstStyle>
          <a:p/>
        </p:txBody>
      </p:sp>
      <p:sp>
        <p:nvSpPr>
          <p:cNvPr id="47" name="Google Shape;47;p13"/>
          <p:cNvSpPr txBox="1"/>
          <p:nvPr>
            <p:ph idx="1" type="subTitle"/>
          </p:nvPr>
        </p:nvSpPr>
        <p:spPr>
          <a:xfrm>
            <a:off x="572003" y="1013113"/>
            <a:ext cx="2729100" cy="635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1F1C51"/>
              </a:buClr>
              <a:buSzPts val="1400"/>
              <a:buNone/>
              <a:defRPr sz="1400">
                <a:solidFill>
                  <a:srgbClr val="1F1C51"/>
                </a:solidFill>
              </a:defRPr>
            </a:lvl1pPr>
            <a:lvl2pPr lvl="1" rtl="0" algn="r">
              <a:lnSpc>
                <a:spcPct val="100000"/>
              </a:lnSpc>
              <a:spcBef>
                <a:spcPts val="0"/>
              </a:spcBef>
              <a:spcAft>
                <a:spcPts val="0"/>
              </a:spcAft>
              <a:buClr>
                <a:srgbClr val="1F1C51"/>
              </a:buClr>
              <a:buSzPts val="1400"/>
              <a:buNone/>
              <a:defRPr>
                <a:solidFill>
                  <a:srgbClr val="1F1C51"/>
                </a:solidFill>
              </a:defRPr>
            </a:lvl2pPr>
            <a:lvl3pPr lvl="2" rtl="0" algn="r">
              <a:lnSpc>
                <a:spcPct val="100000"/>
              </a:lnSpc>
              <a:spcBef>
                <a:spcPts val="0"/>
              </a:spcBef>
              <a:spcAft>
                <a:spcPts val="0"/>
              </a:spcAft>
              <a:buClr>
                <a:srgbClr val="1F1C51"/>
              </a:buClr>
              <a:buSzPts val="1400"/>
              <a:buNone/>
              <a:defRPr>
                <a:solidFill>
                  <a:srgbClr val="1F1C51"/>
                </a:solidFill>
              </a:defRPr>
            </a:lvl3pPr>
            <a:lvl4pPr lvl="3" rtl="0" algn="r">
              <a:lnSpc>
                <a:spcPct val="100000"/>
              </a:lnSpc>
              <a:spcBef>
                <a:spcPts val="0"/>
              </a:spcBef>
              <a:spcAft>
                <a:spcPts val="0"/>
              </a:spcAft>
              <a:buClr>
                <a:srgbClr val="1F1C51"/>
              </a:buClr>
              <a:buSzPts val="1400"/>
              <a:buNone/>
              <a:defRPr>
                <a:solidFill>
                  <a:srgbClr val="1F1C51"/>
                </a:solidFill>
              </a:defRPr>
            </a:lvl4pPr>
            <a:lvl5pPr lvl="4" rtl="0" algn="r">
              <a:lnSpc>
                <a:spcPct val="100000"/>
              </a:lnSpc>
              <a:spcBef>
                <a:spcPts val="0"/>
              </a:spcBef>
              <a:spcAft>
                <a:spcPts val="0"/>
              </a:spcAft>
              <a:buClr>
                <a:srgbClr val="1F1C51"/>
              </a:buClr>
              <a:buSzPts val="1400"/>
              <a:buNone/>
              <a:defRPr>
                <a:solidFill>
                  <a:srgbClr val="1F1C51"/>
                </a:solidFill>
              </a:defRPr>
            </a:lvl5pPr>
            <a:lvl6pPr lvl="5" rtl="0" algn="r">
              <a:lnSpc>
                <a:spcPct val="100000"/>
              </a:lnSpc>
              <a:spcBef>
                <a:spcPts val="0"/>
              </a:spcBef>
              <a:spcAft>
                <a:spcPts val="0"/>
              </a:spcAft>
              <a:buClr>
                <a:srgbClr val="1F1C51"/>
              </a:buClr>
              <a:buSzPts val="1400"/>
              <a:buNone/>
              <a:defRPr>
                <a:solidFill>
                  <a:srgbClr val="1F1C51"/>
                </a:solidFill>
              </a:defRPr>
            </a:lvl6pPr>
            <a:lvl7pPr lvl="6" rtl="0" algn="r">
              <a:lnSpc>
                <a:spcPct val="100000"/>
              </a:lnSpc>
              <a:spcBef>
                <a:spcPts val="0"/>
              </a:spcBef>
              <a:spcAft>
                <a:spcPts val="0"/>
              </a:spcAft>
              <a:buClr>
                <a:srgbClr val="1F1C51"/>
              </a:buClr>
              <a:buSzPts val="1400"/>
              <a:buNone/>
              <a:defRPr>
                <a:solidFill>
                  <a:srgbClr val="1F1C51"/>
                </a:solidFill>
              </a:defRPr>
            </a:lvl7pPr>
            <a:lvl8pPr lvl="7" rtl="0" algn="r">
              <a:lnSpc>
                <a:spcPct val="100000"/>
              </a:lnSpc>
              <a:spcBef>
                <a:spcPts val="0"/>
              </a:spcBef>
              <a:spcAft>
                <a:spcPts val="0"/>
              </a:spcAft>
              <a:buClr>
                <a:srgbClr val="1F1C51"/>
              </a:buClr>
              <a:buSzPts val="1400"/>
              <a:buNone/>
              <a:defRPr>
                <a:solidFill>
                  <a:srgbClr val="1F1C51"/>
                </a:solidFill>
              </a:defRPr>
            </a:lvl8pPr>
            <a:lvl9pPr lvl="8" rtl="0" algn="r">
              <a:lnSpc>
                <a:spcPct val="100000"/>
              </a:lnSpc>
              <a:spcBef>
                <a:spcPts val="0"/>
              </a:spcBef>
              <a:spcAft>
                <a:spcPts val="0"/>
              </a:spcAft>
              <a:buClr>
                <a:srgbClr val="1F1C51"/>
              </a:buClr>
              <a:buSzPts val="1400"/>
              <a:buNone/>
              <a:defRPr>
                <a:solidFill>
                  <a:srgbClr val="1F1C51"/>
                </a:solidFill>
              </a:defRPr>
            </a:lvl9pPr>
          </a:lstStyle>
          <a:p/>
        </p:txBody>
      </p:sp>
      <p:sp>
        <p:nvSpPr>
          <p:cNvPr id="48" name="Google Shape;48;p13"/>
          <p:cNvSpPr txBox="1"/>
          <p:nvPr>
            <p:ph idx="2" type="ctrTitle"/>
          </p:nvPr>
        </p:nvSpPr>
        <p:spPr>
          <a:xfrm>
            <a:off x="572003" y="2055075"/>
            <a:ext cx="2729100" cy="4581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1F1C51"/>
              </a:buClr>
              <a:buSzPts val="1800"/>
              <a:buNone/>
              <a:defRPr sz="1800">
                <a:solidFill>
                  <a:srgbClr val="1F1C51"/>
                </a:solidFill>
              </a:defRPr>
            </a:lvl1pPr>
            <a:lvl2pPr lvl="1" rtl="0" algn="r">
              <a:spcBef>
                <a:spcPts val="0"/>
              </a:spcBef>
              <a:spcAft>
                <a:spcPts val="0"/>
              </a:spcAft>
              <a:buClr>
                <a:srgbClr val="1F1C51"/>
              </a:buClr>
              <a:buSzPts val="1800"/>
              <a:buNone/>
              <a:defRPr sz="1800">
                <a:solidFill>
                  <a:srgbClr val="1F1C51"/>
                </a:solidFill>
              </a:defRPr>
            </a:lvl2pPr>
            <a:lvl3pPr lvl="2" rtl="0" algn="r">
              <a:spcBef>
                <a:spcPts val="0"/>
              </a:spcBef>
              <a:spcAft>
                <a:spcPts val="0"/>
              </a:spcAft>
              <a:buClr>
                <a:srgbClr val="1F1C51"/>
              </a:buClr>
              <a:buSzPts val="1800"/>
              <a:buNone/>
              <a:defRPr sz="1800">
                <a:solidFill>
                  <a:srgbClr val="1F1C51"/>
                </a:solidFill>
              </a:defRPr>
            </a:lvl3pPr>
            <a:lvl4pPr lvl="3" rtl="0" algn="r">
              <a:spcBef>
                <a:spcPts val="0"/>
              </a:spcBef>
              <a:spcAft>
                <a:spcPts val="0"/>
              </a:spcAft>
              <a:buClr>
                <a:srgbClr val="1F1C51"/>
              </a:buClr>
              <a:buSzPts val="1800"/>
              <a:buNone/>
              <a:defRPr sz="1800">
                <a:solidFill>
                  <a:srgbClr val="1F1C51"/>
                </a:solidFill>
              </a:defRPr>
            </a:lvl4pPr>
            <a:lvl5pPr lvl="4" rtl="0" algn="r">
              <a:spcBef>
                <a:spcPts val="0"/>
              </a:spcBef>
              <a:spcAft>
                <a:spcPts val="0"/>
              </a:spcAft>
              <a:buClr>
                <a:srgbClr val="1F1C51"/>
              </a:buClr>
              <a:buSzPts val="1800"/>
              <a:buNone/>
              <a:defRPr sz="1800">
                <a:solidFill>
                  <a:srgbClr val="1F1C51"/>
                </a:solidFill>
              </a:defRPr>
            </a:lvl5pPr>
            <a:lvl6pPr lvl="5" rtl="0" algn="r">
              <a:spcBef>
                <a:spcPts val="0"/>
              </a:spcBef>
              <a:spcAft>
                <a:spcPts val="0"/>
              </a:spcAft>
              <a:buClr>
                <a:srgbClr val="1F1C51"/>
              </a:buClr>
              <a:buSzPts val="1800"/>
              <a:buNone/>
              <a:defRPr sz="1800">
                <a:solidFill>
                  <a:srgbClr val="1F1C51"/>
                </a:solidFill>
              </a:defRPr>
            </a:lvl6pPr>
            <a:lvl7pPr lvl="6" rtl="0" algn="r">
              <a:spcBef>
                <a:spcPts val="0"/>
              </a:spcBef>
              <a:spcAft>
                <a:spcPts val="0"/>
              </a:spcAft>
              <a:buClr>
                <a:srgbClr val="1F1C51"/>
              </a:buClr>
              <a:buSzPts val="1800"/>
              <a:buNone/>
              <a:defRPr sz="1800">
                <a:solidFill>
                  <a:srgbClr val="1F1C51"/>
                </a:solidFill>
              </a:defRPr>
            </a:lvl7pPr>
            <a:lvl8pPr lvl="7" rtl="0" algn="r">
              <a:spcBef>
                <a:spcPts val="0"/>
              </a:spcBef>
              <a:spcAft>
                <a:spcPts val="0"/>
              </a:spcAft>
              <a:buClr>
                <a:srgbClr val="1F1C51"/>
              </a:buClr>
              <a:buSzPts val="1800"/>
              <a:buNone/>
              <a:defRPr sz="1800">
                <a:solidFill>
                  <a:srgbClr val="1F1C51"/>
                </a:solidFill>
              </a:defRPr>
            </a:lvl8pPr>
            <a:lvl9pPr lvl="8" rtl="0" algn="r">
              <a:spcBef>
                <a:spcPts val="0"/>
              </a:spcBef>
              <a:spcAft>
                <a:spcPts val="0"/>
              </a:spcAft>
              <a:buClr>
                <a:srgbClr val="1F1C51"/>
              </a:buClr>
              <a:buSzPts val="1800"/>
              <a:buNone/>
              <a:defRPr sz="1800">
                <a:solidFill>
                  <a:srgbClr val="1F1C51"/>
                </a:solidFill>
              </a:defRPr>
            </a:lvl9pPr>
          </a:lstStyle>
          <a:p/>
        </p:txBody>
      </p:sp>
      <p:sp>
        <p:nvSpPr>
          <p:cNvPr id="49" name="Google Shape;49;p13"/>
          <p:cNvSpPr txBox="1"/>
          <p:nvPr>
            <p:ph idx="3" type="subTitle"/>
          </p:nvPr>
        </p:nvSpPr>
        <p:spPr>
          <a:xfrm>
            <a:off x="572003" y="2453300"/>
            <a:ext cx="2729100" cy="635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1F1C51"/>
              </a:buClr>
              <a:buSzPts val="1400"/>
              <a:buNone/>
              <a:defRPr sz="1400">
                <a:solidFill>
                  <a:srgbClr val="1F1C51"/>
                </a:solidFill>
              </a:defRPr>
            </a:lvl1pPr>
            <a:lvl2pPr lvl="1" rtl="0" algn="r">
              <a:lnSpc>
                <a:spcPct val="100000"/>
              </a:lnSpc>
              <a:spcBef>
                <a:spcPts val="0"/>
              </a:spcBef>
              <a:spcAft>
                <a:spcPts val="0"/>
              </a:spcAft>
              <a:buClr>
                <a:srgbClr val="1F1C51"/>
              </a:buClr>
              <a:buSzPts val="1400"/>
              <a:buNone/>
              <a:defRPr>
                <a:solidFill>
                  <a:srgbClr val="1F1C51"/>
                </a:solidFill>
              </a:defRPr>
            </a:lvl2pPr>
            <a:lvl3pPr lvl="2" rtl="0" algn="r">
              <a:lnSpc>
                <a:spcPct val="100000"/>
              </a:lnSpc>
              <a:spcBef>
                <a:spcPts val="0"/>
              </a:spcBef>
              <a:spcAft>
                <a:spcPts val="0"/>
              </a:spcAft>
              <a:buClr>
                <a:srgbClr val="1F1C51"/>
              </a:buClr>
              <a:buSzPts val="1400"/>
              <a:buNone/>
              <a:defRPr>
                <a:solidFill>
                  <a:srgbClr val="1F1C51"/>
                </a:solidFill>
              </a:defRPr>
            </a:lvl3pPr>
            <a:lvl4pPr lvl="3" rtl="0" algn="r">
              <a:lnSpc>
                <a:spcPct val="100000"/>
              </a:lnSpc>
              <a:spcBef>
                <a:spcPts val="0"/>
              </a:spcBef>
              <a:spcAft>
                <a:spcPts val="0"/>
              </a:spcAft>
              <a:buClr>
                <a:srgbClr val="1F1C51"/>
              </a:buClr>
              <a:buSzPts val="1400"/>
              <a:buNone/>
              <a:defRPr>
                <a:solidFill>
                  <a:srgbClr val="1F1C51"/>
                </a:solidFill>
              </a:defRPr>
            </a:lvl4pPr>
            <a:lvl5pPr lvl="4" rtl="0" algn="r">
              <a:lnSpc>
                <a:spcPct val="100000"/>
              </a:lnSpc>
              <a:spcBef>
                <a:spcPts val="0"/>
              </a:spcBef>
              <a:spcAft>
                <a:spcPts val="0"/>
              </a:spcAft>
              <a:buClr>
                <a:srgbClr val="1F1C51"/>
              </a:buClr>
              <a:buSzPts val="1400"/>
              <a:buNone/>
              <a:defRPr>
                <a:solidFill>
                  <a:srgbClr val="1F1C51"/>
                </a:solidFill>
              </a:defRPr>
            </a:lvl5pPr>
            <a:lvl6pPr lvl="5" rtl="0" algn="r">
              <a:lnSpc>
                <a:spcPct val="100000"/>
              </a:lnSpc>
              <a:spcBef>
                <a:spcPts val="0"/>
              </a:spcBef>
              <a:spcAft>
                <a:spcPts val="0"/>
              </a:spcAft>
              <a:buClr>
                <a:srgbClr val="1F1C51"/>
              </a:buClr>
              <a:buSzPts val="1400"/>
              <a:buNone/>
              <a:defRPr>
                <a:solidFill>
                  <a:srgbClr val="1F1C51"/>
                </a:solidFill>
              </a:defRPr>
            </a:lvl6pPr>
            <a:lvl7pPr lvl="6" rtl="0" algn="r">
              <a:lnSpc>
                <a:spcPct val="100000"/>
              </a:lnSpc>
              <a:spcBef>
                <a:spcPts val="0"/>
              </a:spcBef>
              <a:spcAft>
                <a:spcPts val="0"/>
              </a:spcAft>
              <a:buClr>
                <a:srgbClr val="1F1C51"/>
              </a:buClr>
              <a:buSzPts val="1400"/>
              <a:buNone/>
              <a:defRPr>
                <a:solidFill>
                  <a:srgbClr val="1F1C51"/>
                </a:solidFill>
              </a:defRPr>
            </a:lvl7pPr>
            <a:lvl8pPr lvl="7" rtl="0" algn="r">
              <a:lnSpc>
                <a:spcPct val="100000"/>
              </a:lnSpc>
              <a:spcBef>
                <a:spcPts val="0"/>
              </a:spcBef>
              <a:spcAft>
                <a:spcPts val="0"/>
              </a:spcAft>
              <a:buClr>
                <a:srgbClr val="1F1C51"/>
              </a:buClr>
              <a:buSzPts val="1400"/>
              <a:buNone/>
              <a:defRPr>
                <a:solidFill>
                  <a:srgbClr val="1F1C51"/>
                </a:solidFill>
              </a:defRPr>
            </a:lvl8pPr>
            <a:lvl9pPr lvl="8" rtl="0" algn="r">
              <a:lnSpc>
                <a:spcPct val="100000"/>
              </a:lnSpc>
              <a:spcBef>
                <a:spcPts val="0"/>
              </a:spcBef>
              <a:spcAft>
                <a:spcPts val="0"/>
              </a:spcAft>
              <a:buClr>
                <a:srgbClr val="1F1C51"/>
              </a:buClr>
              <a:buSzPts val="1400"/>
              <a:buNone/>
              <a:defRPr>
                <a:solidFill>
                  <a:srgbClr val="1F1C51"/>
                </a:solidFill>
              </a:defRPr>
            </a:lvl9pPr>
          </a:lstStyle>
          <a:p/>
        </p:txBody>
      </p:sp>
      <p:sp>
        <p:nvSpPr>
          <p:cNvPr id="50" name="Google Shape;50;p13"/>
          <p:cNvSpPr txBox="1"/>
          <p:nvPr>
            <p:ph idx="4" type="ctrTitle"/>
          </p:nvPr>
        </p:nvSpPr>
        <p:spPr>
          <a:xfrm>
            <a:off x="572003" y="3495275"/>
            <a:ext cx="2729100" cy="4581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1F1C51"/>
              </a:buClr>
              <a:buSzPts val="1800"/>
              <a:buNone/>
              <a:defRPr sz="1800">
                <a:solidFill>
                  <a:srgbClr val="1F1C51"/>
                </a:solidFill>
              </a:defRPr>
            </a:lvl1pPr>
            <a:lvl2pPr lvl="1" rtl="0" algn="r">
              <a:spcBef>
                <a:spcPts val="0"/>
              </a:spcBef>
              <a:spcAft>
                <a:spcPts val="0"/>
              </a:spcAft>
              <a:buClr>
                <a:srgbClr val="1F1C51"/>
              </a:buClr>
              <a:buSzPts val="1800"/>
              <a:buNone/>
              <a:defRPr sz="1800">
                <a:solidFill>
                  <a:srgbClr val="1F1C51"/>
                </a:solidFill>
              </a:defRPr>
            </a:lvl2pPr>
            <a:lvl3pPr lvl="2" rtl="0" algn="r">
              <a:spcBef>
                <a:spcPts val="0"/>
              </a:spcBef>
              <a:spcAft>
                <a:spcPts val="0"/>
              </a:spcAft>
              <a:buClr>
                <a:srgbClr val="1F1C51"/>
              </a:buClr>
              <a:buSzPts val="1800"/>
              <a:buNone/>
              <a:defRPr sz="1800">
                <a:solidFill>
                  <a:srgbClr val="1F1C51"/>
                </a:solidFill>
              </a:defRPr>
            </a:lvl3pPr>
            <a:lvl4pPr lvl="3" rtl="0" algn="r">
              <a:spcBef>
                <a:spcPts val="0"/>
              </a:spcBef>
              <a:spcAft>
                <a:spcPts val="0"/>
              </a:spcAft>
              <a:buClr>
                <a:srgbClr val="1F1C51"/>
              </a:buClr>
              <a:buSzPts val="1800"/>
              <a:buNone/>
              <a:defRPr sz="1800">
                <a:solidFill>
                  <a:srgbClr val="1F1C51"/>
                </a:solidFill>
              </a:defRPr>
            </a:lvl4pPr>
            <a:lvl5pPr lvl="4" rtl="0" algn="r">
              <a:spcBef>
                <a:spcPts val="0"/>
              </a:spcBef>
              <a:spcAft>
                <a:spcPts val="0"/>
              </a:spcAft>
              <a:buClr>
                <a:srgbClr val="1F1C51"/>
              </a:buClr>
              <a:buSzPts val="1800"/>
              <a:buNone/>
              <a:defRPr sz="1800">
                <a:solidFill>
                  <a:srgbClr val="1F1C51"/>
                </a:solidFill>
              </a:defRPr>
            </a:lvl5pPr>
            <a:lvl6pPr lvl="5" rtl="0" algn="r">
              <a:spcBef>
                <a:spcPts val="0"/>
              </a:spcBef>
              <a:spcAft>
                <a:spcPts val="0"/>
              </a:spcAft>
              <a:buClr>
                <a:srgbClr val="1F1C51"/>
              </a:buClr>
              <a:buSzPts val="1800"/>
              <a:buNone/>
              <a:defRPr sz="1800">
                <a:solidFill>
                  <a:srgbClr val="1F1C51"/>
                </a:solidFill>
              </a:defRPr>
            </a:lvl6pPr>
            <a:lvl7pPr lvl="6" rtl="0" algn="r">
              <a:spcBef>
                <a:spcPts val="0"/>
              </a:spcBef>
              <a:spcAft>
                <a:spcPts val="0"/>
              </a:spcAft>
              <a:buClr>
                <a:srgbClr val="1F1C51"/>
              </a:buClr>
              <a:buSzPts val="1800"/>
              <a:buNone/>
              <a:defRPr sz="1800">
                <a:solidFill>
                  <a:srgbClr val="1F1C51"/>
                </a:solidFill>
              </a:defRPr>
            </a:lvl7pPr>
            <a:lvl8pPr lvl="7" rtl="0" algn="r">
              <a:spcBef>
                <a:spcPts val="0"/>
              </a:spcBef>
              <a:spcAft>
                <a:spcPts val="0"/>
              </a:spcAft>
              <a:buClr>
                <a:srgbClr val="1F1C51"/>
              </a:buClr>
              <a:buSzPts val="1800"/>
              <a:buNone/>
              <a:defRPr sz="1800">
                <a:solidFill>
                  <a:srgbClr val="1F1C51"/>
                </a:solidFill>
              </a:defRPr>
            </a:lvl8pPr>
            <a:lvl9pPr lvl="8" rtl="0" algn="r">
              <a:spcBef>
                <a:spcPts val="0"/>
              </a:spcBef>
              <a:spcAft>
                <a:spcPts val="0"/>
              </a:spcAft>
              <a:buClr>
                <a:srgbClr val="1F1C51"/>
              </a:buClr>
              <a:buSzPts val="1800"/>
              <a:buNone/>
              <a:defRPr sz="1800">
                <a:solidFill>
                  <a:srgbClr val="1F1C51"/>
                </a:solidFill>
              </a:defRPr>
            </a:lvl9pPr>
          </a:lstStyle>
          <a:p/>
        </p:txBody>
      </p:sp>
      <p:sp>
        <p:nvSpPr>
          <p:cNvPr id="51" name="Google Shape;51;p13"/>
          <p:cNvSpPr txBox="1"/>
          <p:nvPr>
            <p:ph idx="5" type="subTitle"/>
          </p:nvPr>
        </p:nvSpPr>
        <p:spPr>
          <a:xfrm>
            <a:off x="572003" y="3893500"/>
            <a:ext cx="2729100" cy="635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1F1C51"/>
              </a:buClr>
              <a:buSzPts val="1400"/>
              <a:buNone/>
              <a:defRPr sz="1400">
                <a:solidFill>
                  <a:srgbClr val="1F1C51"/>
                </a:solidFill>
              </a:defRPr>
            </a:lvl1pPr>
            <a:lvl2pPr lvl="1" rtl="0" algn="r">
              <a:lnSpc>
                <a:spcPct val="100000"/>
              </a:lnSpc>
              <a:spcBef>
                <a:spcPts val="0"/>
              </a:spcBef>
              <a:spcAft>
                <a:spcPts val="0"/>
              </a:spcAft>
              <a:buClr>
                <a:srgbClr val="1F1C51"/>
              </a:buClr>
              <a:buSzPts val="1400"/>
              <a:buNone/>
              <a:defRPr>
                <a:solidFill>
                  <a:srgbClr val="1F1C51"/>
                </a:solidFill>
              </a:defRPr>
            </a:lvl2pPr>
            <a:lvl3pPr lvl="2" rtl="0" algn="r">
              <a:lnSpc>
                <a:spcPct val="100000"/>
              </a:lnSpc>
              <a:spcBef>
                <a:spcPts val="0"/>
              </a:spcBef>
              <a:spcAft>
                <a:spcPts val="0"/>
              </a:spcAft>
              <a:buClr>
                <a:srgbClr val="1F1C51"/>
              </a:buClr>
              <a:buSzPts val="1400"/>
              <a:buNone/>
              <a:defRPr>
                <a:solidFill>
                  <a:srgbClr val="1F1C51"/>
                </a:solidFill>
              </a:defRPr>
            </a:lvl3pPr>
            <a:lvl4pPr lvl="3" rtl="0" algn="r">
              <a:lnSpc>
                <a:spcPct val="100000"/>
              </a:lnSpc>
              <a:spcBef>
                <a:spcPts val="0"/>
              </a:spcBef>
              <a:spcAft>
                <a:spcPts val="0"/>
              </a:spcAft>
              <a:buClr>
                <a:srgbClr val="1F1C51"/>
              </a:buClr>
              <a:buSzPts val="1400"/>
              <a:buNone/>
              <a:defRPr>
                <a:solidFill>
                  <a:srgbClr val="1F1C51"/>
                </a:solidFill>
              </a:defRPr>
            </a:lvl4pPr>
            <a:lvl5pPr lvl="4" rtl="0" algn="r">
              <a:lnSpc>
                <a:spcPct val="100000"/>
              </a:lnSpc>
              <a:spcBef>
                <a:spcPts val="0"/>
              </a:spcBef>
              <a:spcAft>
                <a:spcPts val="0"/>
              </a:spcAft>
              <a:buClr>
                <a:srgbClr val="1F1C51"/>
              </a:buClr>
              <a:buSzPts val="1400"/>
              <a:buNone/>
              <a:defRPr>
                <a:solidFill>
                  <a:srgbClr val="1F1C51"/>
                </a:solidFill>
              </a:defRPr>
            </a:lvl5pPr>
            <a:lvl6pPr lvl="5" rtl="0" algn="r">
              <a:lnSpc>
                <a:spcPct val="100000"/>
              </a:lnSpc>
              <a:spcBef>
                <a:spcPts val="0"/>
              </a:spcBef>
              <a:spcAft>
                <a:spcPts val="0"/>
              </a:spcAft>
              <a:buClr>
                <a:srgbClr val="1F1C51"/>
              </a:buClr>
              <a:buSzPts val="1400"/>
              <a:buNone/>
              <a:defRPr>
                <a:solidFill>
                  <a:srgbClr val="1F1C51"/>
                </a:solidFill>
              </a:defRPr>
            </a:lvl6pPr>
            <a:lvl7pPr lvl="6" rtl="0" algn="r">
              <a:lnSpc>
                <a:spcPct val="100000"/>
              </a:lnSpc>
              <a:spcBef>
                <a:spcPts val="0"/>
              </a:spcBef>
              <a:spcAft>
                <a:spcPts val="0"/>
              </a:spcAft>
              <a:buClr>
                <a:srgbClr val="1F1C51"/>
              </a:buClr>
              <a:buSzPts val="1400"/>
              <a:buNone/>
              <a:defRPr>
                <a:solidFill>
                  <a:srgbClr val="1F1C51"/>
                </a:solidFill>
              </a:defRPr>
            </a:lvl7pPr>
            <a:lvl8pPr lvl="7" rtl="0" algn="r">
              <a:lnSpc>
                <a:spcPct val="100000"/>
              </a:lnSpc>
              <a:spcBef>
                <a:spcPts val="0"/>
              </a:spcBef>
              <a:spcAft>
                <a:spcPts val="0"/>
              </a:spcAft>
              <a:buClr>
                <a:srgbClr val="1F1C51"/>
              </a:buClr>
              <a:buSzPts val="1400"/>
              <a:buNone/>
              <a:defRPr>
                <a:solidFill>
                  <a:srgbClr val="1F1C51"/>
                </a:solidFill>
              </a:defRPr>
            </a:lvl8pPr>
            <a:lvl9pPr lvl="8" rtl="0" algn="r">
              <a:lnSpc>
                <a:spcPct val="100000"/>
              </a:lnSpc>
              <a:spcBef>
                <a:spcPts val="0"/>
              </a:spcBef>
              <a:spcAft>
                <a:spcPts val="0"/>
              </a:spcAft>
              <a:buClr>
                <a:srgbClr val="1F1C51"/>
              </a:buClr>
              <a:buSzPts val="1400"/>
              <a:buNone/>
              <a:defRPr>
                <a:solidFill>
                  <a:srgbClr val="1F1C51"/>
                </a:solidFill>
              </a:defRPr>
            </a:lvl9pPr>
          </a:lstStyle>
          <a:p/>
        </p:txBody>
      </p:sp>
      <p:sp>
        <p:nvSpPr>
          <p:cNvPr id="52" name="Google Shape;52;p13"/>
          <p:cNvSpPr txBox="1"/>
          <p:nvPr>
            <p:ph hasCustomPrompt="1" idx="6" type="title"/>
          </p:nvPr>
        </p:nvSpPr>
        <p:spPr>
          <a:xfrm>
            <a:off x="3377303" y="739713"/>
            <a:ext cx="1192200" cy="790200"/>
          </a:xfrm>
          <a:prstGeom prst="rect">
            <a:avLst/>
          </a:prstGeom>
        </p:spPr>
        <p:txBody>
          <a:bodyPr anchorCtr="0" anchor="ctr" bIns="91425" lIns="91425" spcFirstLastPara="1" rIns="91425" wrap="square" tIns="91425">
            <a:noAutofit/>
          </a:bodyPr>
          <a:lstStyle>
            <a:lvl1pPr lvl="0" rtl="0">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r>
              <a:t>xx%</a:t>
            </a:r>
          </a:p>
        </p:txBody>
      </p:sp>
      <p:sp>
        <p:nvSpPr>
          <p:cNvPr id="53" name="Google Shape;53;p13"/>
          <p:cNvSpPr txBox="1"/>
          <p:nvPr>
            <p:ph hasCustomPrompt="1" idx="7" type="title"/>
          </p:nvPr>
        </p:nvSpPr>
        <p:spPr>
          <a:xfrm>
            <a:off x="3377303" y="2176650"/>
            <a:ext cx="1192200" cy="790200"/>
          </a:xfrm>
          <a:prstGeom prst="rect">
            <a:avLst/>
          </a:prstGeom>
        </p:spPr>
        <p:txBody>
          <a:bodyPr anchorCtr="0" anchor="ctr" bIns="91425" lIns="91425" spcFirstLastPara="1" rIns="91425" wrap="square" tIns="91425">
            <a:noAutofit/>
          </a:bodyPr>
          <a:lstStyle>
            <a:lvl1pPr lvl="0" rtl="0">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r>
              <a:t>xx%</a:t>
            </a:r>
          </a:p>
        </p:txBody>
      </p:sp>
      <p:sp>
        <p:nvSpPr>
          <p:cNvPr id="54" name="Google Shape;54;p13"/>
          <p:cNvSpPr txBox="1"/>
          <p:nvPr>
            <p:ph hasCustomPrompt="1" idx="8" type="title"/>
          </p:nvPr>
        </p:nvSpPr>
        <p:spPr>
          <a:xfrm>
            <a:off x="3377303" y="3613600"/>
            <a:ext cx="1192200" cy="790200"/>
          </a:xfrm>
          <a:prstGeom prst="rect">
            <a:avLst/>
          </a:prstGeom>
        </p:spPr>
        <p:txBody>
          <a:bodyPr anchorCtr="0" anchor="ctr" bIns="91425" lIns="91425" spcFirstLastPara="1" rIns="91425" wrap="square" tIns="91425">
            <a:noAutofit/>
          </a:bodyPr>
          <a:lstStyle>
            <a:lvl1pPr lvl="0" rtl="0">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r>
              <a:t>xx%</a:t>
            </a:r>
          </a:p>
        </p:txBody>
      </p:sp>
      <p:sp>
        <p:nvSpPr>
          <p:cNvPr id="55" name="Google Shape;55;p13"/>
          <p:cNvSpPr txBox="1"/>
          <p:nvPr>
            <p:ph hasCustomPrompt="1" idx="9" type="title"/>
          </p:nvPr>
        </p:nvSpPr>
        <p:spPr>
          <a:xfrm>
            <a:off x="4574503" y="739713"/>
            <a:ext cx="1192200" cy="790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000"/>
              <a:buNone/>
              <a:defRPr sz="4000"/>
            </a:lvl1pPr>
            <a:lvl2pPr lvl="1" rtl="0" algn="r">
              <a:spcBef>
                <a:spcPts val="0"/>
              </a:spcBef>
              <a:spcAft>
                <a:spcPts val="0"/>
              </a:spcAft>
              <a:buSzPts val="4000"/>
              <a:buNone/>
              <a:defRPr sz="4000"/>
            </a:lvl2pPr>
            <a:lvl3pPr lvl="2" rtl="0" algn="r">
              <a:spcBef>
                <a:spcPts val="0"/>
              </a:spcBef>
              <a:spcAft>
                <a:spcPts val="0"/>
              </a:spcAft>
              <a:buSzPts val="4000"/>
              <a:buNone/>
              <a:defRPr sz="4000"/>
            </a:lvl3pPr>
            <a:lvl4pPr lvl="3" rtl="0" algn="r">
              <a:spcBef>
                <a:spcPts val="0"/>
              </a:spcBef>
              <a:spcAft>
                <a:spcPts val="0"/>
              </a:spcAft>
              <a:buSzPts val="4000"/>
              <a:buNone/>
              <a:defRPr sz="4000"/>
            </a:lvl4pPr>
            <a:lvl5pPr lvl="4" rtl="0" algn="r">
              <a:spcBef>
                <a:spcPts val="0"/>
              </a:spcBef>
              <a:spcAft>
                <a:spcPts val="0"/>
              </a:spcAft>
              <a:buSzPts val="4000"/>
              <a:buNone/>
              <a:defRPr sz="4000"/>
            </a:lvl5pPr>
            <a:lvl6pPr lvl="5" rtl="0" algn="r">
              <a:spcBef>
                <a:spcPts val="0"/>
              </a:spcBef>
              <a:spcAft>
                <a:spcPts val="0"/>
              </a:spcAft>
              <a:buSzPts val="4000"/>
              <a:buNone/>
              <a:defRPr sz="4000"/>
            </a:lvl6pPr>
            <a:lvl7pPr lvl="6" rtl="0" algn="r">
              <a:spcBef>
                <a:spcPts val="0"/>
              </a:spcBef>
              <a:spcAft>
                <a:spcPts val="0"/>
              </a:spcAft>
              <a:buSzPts val="4000"/>
              <a:buNone/>
              <a:defRPr sz="4000"/>
            </a:lvl7pPr>
            <a:lvl8pPr lvl="7" rtl="0" algn="r">
              <a:spcBef>
                <a:spcPts val="0"/>
              </a:spcBef>
              <a:spcAft>
                <a:spcPts val="0"/>
              </a:spcAft>
              <a:buSzPts val="4000"/>
              <a:buNone/>
              <a:defRPr sz="4000"/>
            </a:lvl8pPr>
            <a:lvl9pPr lvl="8" rtl="0" algn="r">
              <a:spcBef>
                <a:spcPts val="0"/>
              </a:spcBef>
              <a:spcAft>
                <a:spcPts val="0"/>
              </a:spcAft>
              <a:buSzPts val="4000"/>
              <a:buNone/>
              <a:defRPr sz="4000"/>
            </a:lvl9pPr>
          </a:lstStyle>
          <a:p>
            <a:r>
              <a:t>xx%</a:t>
            </a:r>
          </a:p>
        </p:txBody>
      </p:sp>
      <p:sp>
        <p:nvSpPr>
          <p:cNvPr id="56" name="Google Shape;56;p13"/>
          <p:cNvSpPr txBox="1"/>
          <p:nvPr>
            <p:ph hasCustomPrompt="1" idx="13" type="title"/>
          </p:nvPr>
        </p:nvSpPr>
        <p:spPr>
          <a:xfrm>
            <a:off x="4574503" y="2176650"/>
            <a:ext cx="1192200" cy="790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000"/>
              <a:buNone/>
              <a:defRPr sz="4000"/>
            </a:lvl1pPr>
            <a:lvl2pPr lvl="1" rtl="0" algn="r">
              <a:spcBef>
                <a:spcPts val="0"/>
              </a:spcBef>
              <a:spcAft>
                <a:spcPts val="0"/>
              </a:spcAft>
              <a:buSzPts val="4000"/>
              <a:buNone/>
              <a:defRPr sz="4000"/>
            </a:lvl2pPr>
            <a:lvl3pPr lvl="2" rtl="0" algn="r">
              <a:spcBef>
                <a:spcPts val="0"/>
              </a:spcBef>
              <a:spcAft>
                <a:spcPts val="0"/>
              </a:spcAft>
              <a:buSzPts val="4000"/>
              <a:buNone/>
              <a:defRPr sz="4000"/>
            </a:lvl3pPr>
            <a:lvl4pPr lvl="3" rtl="0" algn="r">
              <a:spcBef>
                <a:spcPts val="0"/>
              </a:spcBef>
              <a:spcAft>
                <a:spcPts val="0"/>
              </a:spcAft>
              <a:buSzPts val="4000"/>
              <a:buNone/>
              <a:defRPr sz="4000"/>
            </a:lvl4pPr>
            <a:lvl5pPr lvl="4" rtl="0" algn="r">
              <a:spcBef>
                <a:spcPts val="0"/>
              </a:spcBef>
              <a:spcAft>
                <a:spcPts val="0"/>
              </a:spcAft>
              <a:buSzPts val="4000"/>
              <a:buNone/>
              <a:defRPr sz="4000"/>
            </a:lvl5pPr>
            <a:lvl6pPr lvl="5" rtl="0" algn="r">
              <a:spcBef>
                <a:spcPts val="0"/>
              </a:spcBef>
              <a:spcAft>
                <a:spcPts val="0"/>
              </a:spcAft>
              <a:buSzPts val="4000"/>
              <a:buNone/>
              <a:defRPr sz="4000"/>
            </a:lvl6pPr>
            <a:lvl7pPr lvl="6" rtl="0" algn="r">
              <a:spcBef>
                <a:spcPts val="0"/>
              </a:spcBef>
              <a:spcAft>
                <a:spcPts val="0"/>
              </a:spcAft>
              <a:buSzPts val="4000"/>
              <a:buNone/>
              <a:defRPr sz="4000"/>
            </a:lvl7pPr>
            <a:lvl8pPr lvl="7" rtl="0" algn="r">
              <a:spcBef>
                <a:spcPts val="0"/>
              </a:spcBef>
              <a:spcAft>
                <a:spcPts val="0"/>
              </a:spcAft>
              <a:buSzPts val="4000"/>
              <a:buNone/>
              <a:defRPr sz="4000"/>
            </a:lvl8pPr>
            <a:lvl9pPr lvl="8" rtl="0" algn="r">
              <a:spcBef>
                <a:spcPts val="0"/>
              </a:spcBef>
              <a:spcAft>
                <a:spcPts val="0"/>
              </a:spcAft>
              <a:buSzPts val="4000"/>
              <a:buNone/>
              <a:defRPr sz="4000"/>
            </a:lvl9pPr>
          </a:lstStyle>
          <a:p>
            <a:r>
              <a:t>xx%</a:t>
            </a:r>
          </a:p>
        </p:txBody>
      </p:sp>
      <p:sp>
        <p:nvSpPr>
          <p:cNvPr id="57" name="Google Shape;57;p13"/>
          <p:cNvSpPr txBox="1"/>
          <p:nvPr>
            <p:ph hasCustomPrompt="1" idx="14" type="title"/>
          </p:nvPr>
        </p:nvSpPr>
        <p:spPr>
          <a:xfrm>
            <a:off x="4574503" y="3613600"/>
            <a:ext cx="1192200" cy="790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000"/>
              <a:buNone/>
              <a:defRPr sz="4000"/>
            </a:lvl1pPr>
            <a:lvl2pPr lvl="1" rtl="0" algn="r">
              <a:spcBef>
                <a:spcPts val="0"/>
              </a:spcBef>
              <a:spcAft>
                <a:spcPts val="0"/>
              </a:spcAft>
              <a:buSzPts val="4000"/>
              <a:buNone/>
              <a:defRPr sz="4000"/>
            </a:lvl2pPr>
            <a:lvl3pPr lvl="2" rtl="0" algn="r">
              <a:spcBef>
                <a:spcPts val="0"/>
              </a:spcBef>
              <a:spcAft>
                <a:spcPts val="0"/>
              </a:spcAft>
              <a:buSzPts val="4000"/>
              <a:buNone/>
              <a:defRPr sz="4000"/>
            </a:lvl3pPr>
            <a:lvl4pPr lvl="3" rtl="0" algn="r">
              <a:spcBef>
                <a:spcPts val="0"/>
              </a:spcBef>
              <a:spcAft>
                <a:spcPts val="0"/>
              </a:spcAft>
              <a:buSzPts val="4000"/>
              <a:buNone/>
              <a:defRPr sz="4000"/>
            </a:lvl4pPr>
            <a:lvl5pPr lvl="4" rtl="0" algn="r">
              <a:spcBef>
                <a:spcPts val="0"/>
              </a:spcBef>
              <a:spcAft>
                <a:spcPts val="0"/>
              </a:spcAft>
              <a:buSzPts val="4000"/>
              <a:buNone/>
              <a:defRPr sz="4000"/>
            </a:lvl5pPr>
            <a:lvl6pPr lvl="5" rtl="0" algn="r">
              <a:spcBef>
                <a:spcPts val="0"/>
              </a:spcBef>
              <a:spcAft>
                <a:spcPts val="0"/>
              </a:spcAft>
              <a:buSzPts val="4000"/>
              <a:buNone/>
              <a:defRPr sz="4000"/>
            </a:lvl6pPr>
            <a:lvl7pPr lvl="6" rtl="0" algn="r">
              <a:spcBef>
                <a:spcPts val="0"/>
              </a:spcBef>
              <a:spcAft>
                <a:spcPts val="0"/>
              </a:spcAft>
              <a:buSzPts val="4000"/>
              <a:buNone/>
              <a:defRPr sz="4000"/>
            </a:lvl7pPr>
            <a:lvl8pPr lvl="7" rtl="0" algn="r">
              <a:spcBef>
                <a:spcPts val="0"/>
              </a:spcBef>
              <a:spcAft>
                <a:spcPts val="0"/>
              </a:spcAft>
              <a:buSzPts val="4000"/>
              <a:buNone/>
              <a:defRPr sz="4000"/>
            </a:lvl8pPr>
            <a:lvl9pPr lvl="8" rtl="0" algn="r">
              <a:spcBef>
                <a:spcPts val="0"/>
              </a:spcBef>
              <a:spcAft>
                <a:spcPts val="0"/>
              </a:spcAft>
              <a:buSzPts val="4000"/>
              <a:buNone/>
              <a:defRPr sz="4000"/>
            </a:lvl9pPr>
          </a:lstStyle>
          <a:p>
            <a:r>
              <a:t>xx%</a:t>
            </a:r>
          </a:p>
        </p:txBody>
      </p:sp>
      <p:sp>
        <p:nvSpPr>
          <p:cNvPr id="58" name="Google Shape;58;p13"/>
          <p:cNvSpPr txBox="1"/>
          <p:nvPr>
            <p:ph idx="15" type="ctrTitle"/>
          </p:nvPr>
        </p:nvSpPr>
        <p:spPr>
          <a:xfrm>
            <a:off x="5842903" y="614888"/>
            <a:ext cx="2729100" cy="4581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1F1C51"/>
              </a:buClr>
              <a:buSzPts val="1800"/>
              <a:buNone/>
              <a:defRPr sz="1800">
                <a:solidFill>
                  <a:srgbClr val="1F1C51"/>
                </a:solidFill>
              </a:defRPr>
            </a:lvl1pPr>
            <a:lvl2pPr lvl="1" rtl="0">
              <a:spcBef>
                <a:spcPts val="0"/>
              </a:spcBef>
              <a:spcAft>
                <a:spcPts val="0"/>
              </a:spcAft>
              <a:buClr>
                <a:srgbClr val="1F1C51"/>
              </a:buClr>
              <a:buSzPts val="1800"/>
              <a:buNone/>
              <a:defRPr sz="1800">
                <a:solidFill>
                  <a:srgbClr val="1F1C51"/>
                </a:solidFill>
              </a:defRPr>
            </a:lvl2pPr>
            <a:lvl3pPr lvl="2" rtl="0">
              <a:spcBef>
                <a:spcPts val="0"/>
              </a:spcBef>
              <a:spcAft>
                <a:spcPts val="0"/>
              </a:spcAft>
              <a:buClr>
                <a:srgbClr val="1F1C51"/>
              </a:buClr>
              <a:buSzPts val="1800"/>
              <a:buNone/>
              <a:defRPr sz="1800">
                <a:solidFill>
                  <a:srgbClr val="1F1C51"/>
                </a:solidFill>
              </a:defRPr>
            </a:lvl3pPr>
            <a:lvl4pPr lvl="3" rtl="0">
              <a:spcBef>
                <a:spcPts val="0"/>
              </a:spcBef>
              <a:spcAft>
                <a:spcPts val="0"/>
              </a:spcAft>
              <a:buClr>
                <a:srgbClr val="1F1C51"/>
              </a:buClr>
              <a:buSzPts val="1800"/>
              <a:buNone/>
              <a:defRPr sz="1800">
                <a:solidFill>
                  <a:srgbClr val="1F1C51"/>
                </a:solidFill>
              </a:defRPr>
            </a:lvl4pPr>
            <a:lvl5pPr lvl="4" rtl="0">
              <a:spcBef>
                <a:spcPts val="0"/>
              </a:spcBef>
              <a:spcAft>
                <a:spcPts val="0"/>
              </a:spcAft>
              <a:buClr>
                <a:srgbClr val="1F1C51"/>
              </a:buClr>
              <a:buSzPts val="1800"/>
              <a:buNone/>
              <a:defRPr sz="1800">
                <a:solidFill>
                  <a:srgbClr val="1F1C51"/>
                </a:solidFill>
              </a:defRPr>
            </a:lvl5pPr>
            <a:lvl6pPr lvl="5" rtl="0">
              <a:spcBef>
                <a:spcPts val="0"/>
              </a:spcBef>
              <a:spcAft>
                <a:spcPts val="0"/>
              </a:spcAft>
              <a:buClr>
                <a:srgbClr val="1F1C51"/>
              </a:buClr>
              <a:buSzPts val="1800"/>
              <a:buNone/>
              <a:defRPr sz="1800">
                <a:solidFill>
                  <a:srgbClr val="1F1C51"/>
                </a:solidFill>
              </a:defRPr>
            </a:lvl6pPr>
            <a:lvl7pPr lvl="6" rtl="0">
              <a:spcBef>
                <a:spcPts val="0"/>
              </a:spcBef>
              <a:spcAft>
                <a:spcPts val="0"/>
              </a:spcAft>
              <a:buClr>
                <a:srgbClr val="1F1C51"/>
              </a:buClr>
              <a:buSzPts val="1800"/>
              <a:buNone/>
              <a:defRPr sz="1800">
                <a:solidFill>
                  <a:srgbClr val="1F1C51"/>
                </a:solidFill>
              </a:defRPr>
            </a:lvl7pPr>
            <a:lvl8pPr lvl="7" rtl="0">
              <a:spcBef>
                <a:spcPts val="0"/>
              </a:spcBef>
              <a:spcAft>
                <a:spcPts val="0"/>
              </a:spcAft>
              <a:buClr>
                <a:srgbClr val="1F1C51"/>
              </a:buClr>
              <a:buSzPts val="1800"/>
              <a:buNone/>
              <a:defRPr sz="1800">
                <a:solidFill>
                  <a:srgbClr val="1F1C51"/>
                </a:solidFill>
              </a:defRPr>
            </a:lvl8pPr>
            <a:lvl9pPr lvl="8" rtl="0">
              <a:spcBef>
                <a:spcPts val="0"/>
              </a:spcBef>
              <a:spcAft>
                <a:spcPts val="0"/>
              </a:spcAft>
              <a:buClr>
                <a:srgbClr val="1F1C51"/>
              </a:buClr>
              <a:buSzPts val="1800"/>
              <a:buNone/>
              <a:defRPr sz="1800">
                <a:solidFill>
                  <a:srgbClr val="1F1C51"/>
                </a:solidFill>
              </a:defRPr>
            </a:lvl9pPr>
          </a:lstStyle>
          <a:p/>
        </p:txBody>
      </p:sp>
      <p:sp>
        <p:nvSpPr>
          <p:cNvPr id="59" name="Google Shape;59;p13"/>
          <p:cNvSpPr txBox="1"/>
          <p:nvPr>
            <p:ph idx="16" type="subTitle"/>
          </p:nvPr>
        </p:nvSpPr>
        <p:spPr>
          <a:xfrm>
            <a:off x="5842903" y="1013113"/>
            <a:ext cx="2729100" cy="63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1F1C51"/>
              </a:buClr>
              <a:buSzPts val="1400"/>
              <a:buNone/>
              <a:defRPr sz="1400">
                <a:solidFill>
                  <a:srgbClr val="1F1C51"/>
                </a:solidFill>
              </a:defRPr>
            </a:lvl1pPr>
            <a:lvl2pPr lvl="1" rtl="0">
              <a:lnSpc>
                <a:spcPct val="100000"/>
              </a:lnSpc>
              <a:spcBef>
                <a:spcPts val="0"/>
              </a:spcBef>
              <a:spcAft>
                <a:spcPts val="0"/>
              </a:spcAft>
              <a:buClr>
                <a:srgbClr val="1F1C51"/>
              </a:buClr>
              <a:buSzPts val="1400"/>
              <a:buNone/>
              <a:defRPr>
                <a:solidFill>
                  <a:srgbClr val="1F1C51"/>
                </a:solidFill>
              </a:defRPr>
            </a:lvl2pPr>
            <a:lvl3pPr lvl="2" rtl="0">
              <a:lnSpc>
                <a:spcPct val="100000"/>
              </a:lnSpc>
              <a:spcBef>
                <a:spcPts val="0"/>
              </a:spcBef>
              <a:spcAft>
                <a:spcPts val="0"/>
              </a:spcAft>
              <a:buClr>
                <a:srgbClr val="1F1C51"/>
              </a:buClr>
              <a:buSzPts val="1400"/>
              <a:buNone/>
              <a:defRPr>
                <a:solidFill>
                  <a:srgbClr val="1F1C51"/>
                </a:solidFill>
              </a:defRPr>
            </a:lvl3pPr>
            <a:lvl4pPr lvl="3" rtl="0">
              <a:lnSpc>
                <a:spcPct val="100000"/>
              </a:lnSpc>
              <a:spcBef>
                <a:spcPts val="0"/>
              </a:spcBef>
              <a:spcAft>
                <a:spcPts val="0"/>
              </a:spcAft>
              <a:buClr>
                <a:srgbClr val="1F1C51"/>
              </a:buClr>
              <a:buSzPts val="1400"/>
              <a:buNone/>
              <a:defRPr>
                <a:solidFill>
                  <a:srgbClr val="1F1C51"/>
                </a:solidFill>
              </a:defRPr>
            </a:lvl4pPr>
            <a:lvl5pPr lvl="4" rtl="0">
              <a:lnSpc>
                <a:spcPct val="100000"/>
              </a:lnSpc>
              <a:spcBef>
                <a:spcPts val="0"/>
              </a:spcBef>
              <a:spcAft>
                <a:spcPts val="0"/>
              </a:spcAft>
              <a:buClr>
                <a:srgbClr val="1F1C51"/>
              </a:buClr>
              <a:buSzPts val="1400"/>
              <a:buNone/>
              <a:defRPr>
                <a:solidFill>
                  <a:srgbClr val="1F1C51"/>
                </a:solidFill>
              </a:defRPr>
            </a:lvl5pPr>
            <a:lvl6pPr lvl="5" rtl="0">
              <a:lnSpc>
                <a:spcPct val="100000"/>
              </a:lnSpc>
              <a:spcBef>
                <a:spcPts val="0"/>
              </a:spcBef>
              <a:spcAft>
                <a:spcPts val="0"/>
              </a:spcAft>
              <a:buClr>
                <a:srgbClr val="1F1C51"/>
              </a:buClr>
              <a:buSzPts val="1400"/>
              <a:buNone/>
              <a:defRPr>
                <a:solidFill>
                  <a:srgbClr val="1F1C51"/>
                </a:solidFill>
              </a:defRPr>
            </a:lvl6pPr>
            <a:lvl7pPr lvl="6" rtl="0">
              <a:lnSpc>
                <a:spcPct val="100000"/>
              </a:lnSpc>
              <a:spcBef>
                <a:spcPts val="0"/>
              </a:spcBef>
              <a:spcAft>
                <a:spcPts val="0"/>
              </a:spcAft>
              <a:buClr>
                <a:srgbClr val="1F1C51"/>
              </a:buClr>
              <a:buSzPts val="1400"/>
              <a:buNone/>
              <a:defRPr>
                <a:solidFill>
                  <a:srgbClr val="1F1C51"/>
                </a:solidFill>
              </a:defRPr>
            </a:lvl7pPr>
            <a:lvl8pPr lvl="7" rtl="0">
              <a:lnSpc>
                <a:spcPct val="100000"/>
              </a:lnSpc>
              <a:spcBef>
                <a:spcPts val="0"/>
              </a:spcBef>
              <a:spcAft>
                <a:spcPts val="0"/>
              </a:spcAft>
              <a:buClr>
                <a:srgbClr val="1F1C51"/>
              </a:buClr>
              <a:buSzPts val="1400"/>
              <a:buNone/>
              <a:defRPr>
                <a:solidFill>
                  <a:srgbClr val="1F1C51"/>
                </a:solidFill>
              </a:defRPr>
            </a:lvl8pPr>
            <a:lvl9pPr lvl="8" rtl="0">
              <a:lnSpc>
                <a:spcPct val="100000"/>
              </a:lnSpc>
              <a:spcBef>
                <a:spcPts val="0"/>
              </a:spcBef>
              <a:spcAft>
                <a:spcPts val="0"/>
              </a:spcAft>
              <a:buClr>
                <a:srgbClr val="1F1C51"/>
              </a:buClr>
              <a:buSzPts val="1400"/>
              <a:buNone/>
              <a:defRPr>
                <a:solidFill>
                  <a:srgbClr val="1F1C51"/>
                </a:solidFill>
              </a:defRPr>
            </a:lvl9pPr>
          </a:lstStyle>
          <a:p/>
        </p:txBody>
      </p:sp>
      <p:sp>
        <p:nvSpPr>
          <p:cNvPr id="60" name="Google Shape;60;p13"/>
          <p:cNvSpPr txBox="1"/>
          <p:nvPr>
            <p:ph idx="17" type="ctrTitle"/>
          </p:nvPr>
        </p:nvSpPr>
        <p:spPr>
          <a:xfrm>
            <a:off x="5842903" y="2055075"/>
            <a:ext cx="2729100" cy="4581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1F1C51"/>
              </a:buClr>
              <a:buSzPts val="1800"/>
              <a:buNone/>
              <a:defRPr sz="1800">
                <a:solidFill>
                  <a:srgbClr val="1F1C51"/>
                </a:solidFill>
              </a:defRPr>
            </a:lvl1pPr>
            <a:lvl2pPr lvl="1" rtl="0">
              <a:spcBef>
                <a:spcPts val="0"/>
              </a:spcBef>
              <a:spcAft>
                <a:spcPts val="0"/>
              </a:spcAft>
              <a:buClr>
                <a:srgbClr val="1F1C51"/>
              </a:buClr>
              <a:buSzPts val="1800"/>
              <a:buNone/>
              <a:defRPr sz="1800">
                <a:solidFill>
                  <a:srgbClr val="1F1C51"/>
                </a:solidFill>
              </a:defRPr>
            </a:lvl2pPr>
            <a:lvl3pPr lvl="2" rtl="0">
              <a:spcBef>
                <a:spcPts val="0"/>
              </a:spcBef>
              <a:spcAft>
                <a:spcPts val="0"/>
              </a:spcAft>
              <a:buClr>
                <a:srgbClr val="1F1C51"/>
              </a:buClr>
              <a:buSzPts val="1800"/>
              <a:buNone/>
              <a:defRPr sz="1800">
                <a:solidFill>
                  <a:srgbClr val="1F1C51"/>
                </a:solidFill>
              </a:defRPr>
            </a:lvl3pPr>
            <a:lvl4pPr lvl="3" rtl="0">
              <a:spcBef>
                <a:spcPts val="0"/>
              </a:spcBef>
              <a:spcAft>
                <a:spcPts val="0"/>
              </a:spcAft>
              <a:buClr>
                <a:srgbClr val="1F1C51"/>
              </a:buClr>
              <a:buSzPts val="1800"/>
              <a:buNone/>
              <a:defRPr sz="1800">
                <a:solidFill>
                  <a:srgbClr val="1F1C51"/>
                </a:solidFill>
              </a:defRPr>
            </a:lvl4pPr>
            <a:lvl5pPr lvl="4" rtl="0">
              <a:spcBef>
                <a:spcPts val="0"/>
              </a:spcBef>
              <a:spcAft>
                <a:spcPts val="0"/>
              </a:spcAft>
              <a:buClr>
                <a:srgbClr val="1F1C51"/>
              </a:buClr>
              <a:buSzPts val="1800"/>
              <a:buNone/>
              <a:defRPr sz="1800">
                <a:solidFill>
                  <a:srgbClr val="1F1C51"/>
                </a:solidFill>
              </a:defRPr>
            </a:lvl5pPr>
            <a:lvl6pPr lvl="5" rtl="0">
              <a:spcBef>
                <a:spcPts val="0"/>
              </a:spcBef>
              <a:spcAft>
                <a:spcPts val="0"/>
              </a:spcAft>
              <a:buClr>
                <a:srgbClr val="1F1C51"/>
              </a:buClr>
              <a:buSzPts val="1800"/>
              <a:buNone/>
              <a:defRPr sz="1800">
                <a:solidFill>
                  <a:srgbClr val="1F1C51"/>
                </a:solidFill>
              </a:defRPr>
            </a:lvl6pPr>
            <a:lvl7pPr lvl="6" rtl="0">
              <a:spcBef>
                <a:spcPts val="0"/>
              </a:spcBef>
              <a:spcAft>
                <a:spcPts val="0"/>
              </a:spcAft>
              <a:buClr>
                <a:srgbClr val="1F1C51"/>
              </a:buClr>
              <a:buSzPts val="1800"/>
              <a:buNone/>
              <a:defRPr sz="1800">
                <a:solidFill>
                  <a:srgbClr val="1F1C51"/>
                </a:solidFill>
              </a:defRPr>
            </a:lvl7pPr>
            <a:lvl8pPr lvl="7" rtl="0">
              <a:spcBef>
                <a:spcPts val="0"/>
              </a:spcBef>
              <a:spcAft>
                <a:spcPts val="0"/>
              </a:spcAft>
              <a:buClr>
                <a:srgbClr val="1F1C51"/>
              </a:buClr>
              <a:buSzPts val="1800"/>
              <a:buNone/>
              <a:defRPr sz="1800">
                <a:solidFill>
                  <a:srgbClr val="1F1C51"/>
                </a:solidFill>
              </a:defRPr>
            </a:lvl8pPr>
            <a:lvl9pPr lvl="8" rtl="0">
              <a:spcBef>
                <a:spcPts val="0"/>
              </a:spcBef>
              <a:spcAft>
                <a:spcPts val="0"/>
              </a:spcAft>
              <a:buClr>
                <a:srgbClr val="1F1C51"/>
              </a:buClr>
              <a:buSzPts val="1800"/>
              <a:buNone/>
              <a:defRPr sz="1800">
                <a:solidFill>
                  <a:srgbClr val="1F1C51"/>
                </a:solidFill>
              </a:defRPr>
            </a:lvl9pPr>
          </a:lstStyle>
          <a:p/>
        </p:txBody>
      </p:sp>
      <p:sp>
        <p:nvSpPr>
          <p:cNvPr id="61" name="Google Shape;61;p13"/>
          <p:cNvSpPr txBox="1"/>
          <p:nvPr>
            <p:ph idx="18" type="subTitle"/>
          </p:nvPr>
        </p:nvSpPr>
        <p:spPr>
          <a:xfrm>
            <a:off x="5842903" y="2453300"/>
            <a:ext cx="2729100" cy="63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1F1C51"/>
              </a:buClr>
              <a:buSzPts val="1400"/>
              <a:buNone/>
              <a:defRPr sz="1400">
                <a:solidFill>
                  <a:srgbClr val="1F1C51"/>
                </a:solidFill>
              </a:defRPr>
            </a:lvl1pPr>
            <a:lvl2pPr lvl="1" rtl="0">
              <a:lnSpc>
                <a:spcPct val="100000"/>
              </a:lnSpc>
              <a:spcBef>
                <a:spcPts val="0"/>
              </a:spcBef>
              <a:spcAft>
                <a:spcPts val="0"/>
              </a:spcAft>
              <a:buClr>
                <a:srgbClr val="1F1C51"/>
              </a:buClr>
              <a:buSzPts val="1400"/>
              <a:buNone/>
              <a:defRPr>
                <a:solidFill>
                  <a:srgbClr val="1F1C51"/>
                </a:solidFill>
              </a:defRPr>
            </a:lvl2pPr>
            <a:lvl3pPr lvl="2" rtl="0">
              <a:lnSpc>
                <a:spcPct val="100000"/>
              </a:lnSpc>
              <a:spcBef>
                <a:spcPts val="0"/>
              </a:spcBef>
              <a:spcAft>
                <a:spcPts val="0"/>
              </a:spcAft>
              <a:buClr>
                <a:srgbClr val="1F1C51"/>
              </a:buClr>
              <a:buSzPts val="1400"/>
              <a:buNone/>
              <a:defRPr>
                <a:solidFill>
                  <a:srgbClr val="1F1C51"/>
                </a:solidFill>
              </a:defRPr>
            </a:lvl3pPr>
            <a:lvl4pPr lvl="3" rtl="0">
              <a:lnSpc>
                <a:spcPct val="100000"/>
              </a:lnSpc>
              <a:spcBef>
                <a:spcPts val="0"/>
              </a:spcBef>
              <a:spcAft>
                <a:spcPts val="0"/>
              </a:spcAft>
              <a:buClr>
                <a:srgbClr val="1F1C51"/>
              </a:buClr>
              <a:buSzPts val="1400"/>
              <a:buNone/>
              <a:defRPr>
                <a:solidFill>
                  <a:srgbClr val="1F1C51"/>
                </a:solidFill>
              </a:defRPr>
            </a:lvl4pPr>
            <a:lvl5pPr lvl="4" rtl="0">
              <a:lnSpc>
                <a:spcPct val="100000"/>
              </a:lnSpc>
              <a:spcBef>
                <a:spcPts val="0"/>
              </a:spcBef>
              <a:spcAft>
                <a:spcPts val="0"/>
              </a:spcAft>
              <a:buClr>
                <a:srgbClr val="1F1C51"/>
              </a:buClr>
              <a:buSzPts val="1400"/>
              <a:buNone/>
              <a:defRPr>
                <a:solidFill>
                  <a:srgbClr val="1F1C51"/>
                </a:solidFill>
              </a:defRPr>
            </a:lvl5pPr>
            <a:lvl6pPr lvl="5" rtl="0">
              <a:lnSpc>
                <a:spcPct val="100000"/>
              </a:lnSpc>
              <a:spcBef>
                <a:spcPts val="0"/>
              </a:spcBef>
              <a:spcAft>
                <a:spcPts val="0"/>
              </a:spcAft>
              <a:buClr>
                <a:srgbClr val="1F1C51"/>
              </a:buClr>
              <a:buSzPts val="1400"/>
              <a:buNone/>
              <a:defRPr>
                <a:solidFill>
                  <a:srgbClr val="1F1C51"/>
                </a:solidFill>
              </a:defRPr>
            </a:lvl6pPr>
            <a:lvl7pPr lvl="6" rtl="0">
              <a:lnSpc>
                <a:spcPct val="100000"/>
              </a:lnSpc>
              <a:spcBef>
                <a:spcPts val="0"/>
              </a:spcBef>
              <a:spcAft>
                <a:spcPts val="0"/>
              </a:spcAft>
              <a:buClr>
                <a:srgbClr val="1F1C51"/>
              </a:buClr>
              <a:buSzPts val="1400"/>
              <a:buNone/>
              <a:defRPr>
                <a:solidFill>
                  <a:srgbClr val="1F1C51"/>
                </a:solidFill>
              </a:defRPr>
            </a:lvl7pPr>
            <a:lvl8pPr lvl="7" rtl="0">
              <a:lnSpc>
                <a:spcPct val="100000"/>
              </a:lnSpc>
              <a:spcBef>
                <a:spcPts val="0"/>
              </a:spcBef>
              <a:spcAft>
                <a:spcPts val="0"/>
              </a:spcAft>
              <a:buClr>
                <a:srgbClr val="1F1C51"/>
              </a:buClr>
              <a:buSzPts val="1400"/>
              <a:buNone/>
              <a:defRPr>
                <a:solidFill>
                  <a:srgbClr val="1F1C51"/>
                </a:solidFill>
              </a:defRPr>
            </a:lvl8pPr>
            <a:lvl9pPr lvl="8" rtl="0">
              <a:lnSpc>
                <a:spcPct val="100000"/>
              </a:lnSpc>
              <a:spcBef>
                <a:spcPts val="0"/>
              </a:spcBef>
              <a:spcAft>
                <a:spcPts val="0"/>
              </a:spcAft>
              <a:buClr>
                <a:srgbClr val="1F1C51"/>
              </a:buClr>
              <a:buSzPts val="1400"/>
              <a:buNone/>
              <a:defRPr>
                <a:solidFill>
                  <a:srgbClr val="1F1C51"/>
                </a:solidFill>
              </a:defRPr>
            </a:lvl9pPr>
          </a:lstStyle>
          <a:p/>
        </p:txBody>
      </p:sp>
      <p:sp>
        <p:nvSpPr>
          <p:cNvPr id="62" name="Google Shape;62;p13"/>
          <p:cNvSpPr txBox="1"/>
          <p:nvPr>
            <p:ph idx="19" type="ctrTitle"/>
          </p:nvPr>
        </p:nvSpPr>
        <p:spPr>
          <a:xfrm>
            <a:off x="5842903" y="3495275"/>
            <a:ext cx="2729100" cy="4581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1F1C51"/>
              </a:buClr>
              <a:buSzPts val="1800"/>
              <a:buNone/>
              <a:defRPr sz="1800">
                <a:solidFill>
                  <a:srgbClr val="1F1C51"/>
                </a:solidFill>
              </a:defRPr>
            </a:lvl1pPr>
            <a:lvl2pPr lvl="1" rtl="0">
              <a:spcBef>
                <a:spcPts val="0"/>
              </a:spcBef>
              <a:spcAft>
                <a:spcPts val="0"/>
              </a:spcAft>
              <a:buClr>
                <a:srgbClr val="1F1C51"/>
              </a:buClr>
              <a:buSzPts val="1800"/>
              <a:buNone/>
              <a:defRPr sz="1800">
                <a:solidFill>
                  <a:srgbClr val="1F1C51"/>
                </a:solidFill>
              </a:defRPr>
            </a:lvl2pPr>
            <a:lvl3pPr lvl="2" rtl="0">
              <a:spcBef>
                <a:spcPts val="0"/>
              </a:spcBef>
              <a:spcAft>
                <a:spcPts val="0"/>
              </a:spcAft>
              <a:buClr>
                <a:srgbClr val="1F1C51"/>
              </a:buClr>
              <a:buSzPts val="1800"/>
              <a:buNone/>
              <a:defRPr sz="1800">
                <a:solidFill>
                  <a:srgbClr val="1F1C51"/>
                </a:solidFill>
              </a:defRPr>
            </a:lvl3pPr>
            <a:lvl4pPr lvl="3" rtl="0">
              <a:spcBef>
                <a:spcPts val="0"/>
              </a:spcBef>
              <a:spcAft>
                <a:spcPts val="0"/>
              </a:spcAft>
              <a:buClr>
                <a:srgbClr val="1F1C51"/>
              </a:buClr>
              <a:buSzPts val="1800"/>
              <a:buNone/>
              <a:defRPr sz="1800">
                <a:solidFill>
                  <a:srgbClr val="1F1C51"/>
                </a:solidFill>
              </a:defRPr>
            </a:lvl4pPr>
            <a:lvl5pPr lvl="4" rtl="0">
              <a:spcBef>
                <a:spcPts val="0"/>
              </a:spcBef>
              <a:spcAft>
                <a:spcPts val="0"/>
              </a:spcAft>
              <a:buClr>
                <a:srgbClr val="1F1C51"/>
              </a:buClr>
              <a:buSzPts val="1800"/>
              <a:buNone/>
              <a:defRPr sz="1800">
                <a:solidFill>
                  <a:srgbClr val="1F1C51"/>
                </a:solidFill>
              </a:defRPr>
            </a:lvl5pPr>
            <a:lvl6pPr lvl="5" rtl="0">
              <a:spcBef>
                <a:spcPts val="0"/>
              </a:spcBef>
              <a:spcAft>
                <a:spcPts val="0"/>
              </a:spcAft>
              <a:buClr>
                <a:srgbClr val="1F1C51"/>
              </a:buClr>
              <a:buSzPts val="1800"/>
              <a:buNone/>
              <a:defRPr sz="1800">
                <a:solidFill>
                  <a:srgbClr val="1F1C51"/>
                </a:solidFill>
              </a:defRPr>
            </a:lvl6pPr>
            <a:lvl7pPr lvl="6" rtl="0">
              <a:spcBef>
                <a:spcPts val="0"/>
              </a:spcBef>
              <a:spcAft>
                <a:spcPts val="0"/>
              </a:spcAft>
              <a:buClr>
                <a:srgbClr val="1F1C51"/>
              </a:buClr>
              <a:buSzPts val="1800"/>
              <a:buNone/>
              <a:defRPr sz="1800">
                <a:solidFill>
                  <a:srgbClr val="1F1C51"/>
                </a:solidFill>
              </a:defRPr>
            </a:lvl7pPr>
            <a:lvl8pPr lvl="7" rtl="0">
              <a:spcBef>
                <a:spcPts val="0"/>
              </a:spcBef>
              <a:spcAft>
                <a:spcPts val="0"/>
              </a:spcAft>
              <a:buClr>
                <a:srgbClr val="1F1C51"/>
              </a:buClr>
              <a:buSzPts val="1800"/>
              <a:buNone/>
              <a:defRPr sz="1800">
                <a:solidFill>
                  <a:srgbClr val="1F1C51"/>
                </a:solidFill>
              </a:defRPr>
            </a:lvl8pPr>
            <a:lvl9pPr lvl="8" rtl="0">
              <a:spcBef>
                <a:spcPts val="0"/>
              </a:spcBef>
              <a:spcAft>
                <a:spcPts val="0"/>
              </a:spcAft>
              <a:buClr>
                <a:srgbClr val="1F1C51"/>
              </a:buClr>
              <a:buSzPts val="1800"/>
              <a:buNone/>
              <a:defRPr sz="1800">
                <a:solidFill>
                  <a:srgbClr val="1F1C51"/>
                </a:solidFill>
              </a:defRPr>
            </a:lvl9pPr>
          </a:lstStyle>
          <a:p/>
        </p:txBody>
      </p:sp>
      <p:sp>
        <p:nvSpPr>
          <p:cNvPr id="63" name="Google Shape;63;p13"/>
          <p:cNvSpPr txBox="1"/>
          <p:nvPr>
            <p:ph idx="20" type="subTitle"/>
          </p:nvPr>
        </p:nvSpPr>
        <p:spPr>
          <a:xfrm>
            <a:off x="5842903" y="3893500"/>
            <a:ext cx="2729100" cy="63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1F1C51"/>
              </a:buClr>
              <a:buSzPts val="1400"/>
              <a:buNone/>
              <a:defRPr sz="1400">
                <a:solidFill>
                  <a:srgbClr val="1F1C51"/>
                </a:solidFill>
              </a:defRPr>
            </a:lvl1pPr>
            <a:lvl2pPr lvl="1" rtl="0">
              <a:lnSpc>
                <a:spcPct val="100000"/>
              </a:lnSpc>
              <a:spcBef>
                <a:spcPts val="0"/>
              </a:spcBef>
              <a:spcAft>
                <a:spcPts val="0"/>
              </a:spcAft>
              <a:buClr>
                <a:srgbClr val="1F1C51"/>
              </a:buClr>
              <a:buSzPts val="1400"/>
              <a:buNone/>
              <a:defRPr>
                <a:solidFill>
                  <a:srgbClr val="1F1C51"/>
                </a:solidFill>
              </a:defRPr>
            </a:lvl2pPr>
            <a:lvl3pPr lvl="2" rtl="0">
              <a:lnSpc>
                <a:spcPct val="100000"/>
              </a:lnSpc>
              <a:spcBef>
                <a:spcPts val="0"/>
              </a:spcBef>
              <a:spcAft>
                <a:spcPts val="0"/>
              </a:spcAft>
              <a:buClr>
                <a:srgbClr val="1F1C51"/>
              </a:buClr>
              <a:buSzPts val="1400"/>
              <a:buNone/>
              <a:defRPr>
                <a:solidFill>
                  <a:srgbClr val="1F1C51"/>
                </a:solidFill>
              </a:defRPr>
            </a:lvl3pPr>
            <a:lvl4pPr lvl="3" rtl="0">
              <a:lnSpc>
                <a:spcPct val="100000"/>
              </a:lnSpc>
              <a:spcBef>
                <a:spcPts val="0"/>
              </a:spcBef>
              <a:spcAft>
                <a:spcPts val="0"/>
              </a:spcAft>
              <a:buClr>
                <a:srgbClr val="1F1C51"/>
              </a:buClr>
              <a:buSzPts val="1400"/>
              <a:buNone/>
              <a:defRPr>
                <a:solidFill>
                  <a:srgbClr val="1F1C51"/>
                </a:solidFill>
              </a:defRPr>
            </a:lvl4pPr>
            <a:lvl5pPr lvl="4" rtl="0">
              <a:lnSpc>
                <a:spcPct val="100000"/>
              </a:lnSpc>
              <a:spcBef>
                <a:spcPts val="0"/>
              </a:spcBef>
              <a:spcAft>
                <a:spcPts val="0"/>
              </a:spcAft>
              <a:buClr>
                <a:srgbClr val="1F1C51"/>
              </a:buClr>
              <a:buSzPts val="1400"/>
              <a:buNone/>
              <a:defRPr>
                <a:solidFill>
                  <a:srgbClr val="1F1C51"/>
                </a:solidFill>
              </a:defRPr>
            </a:lvl5pPr>
            <a:lvl6pPr lvl="5" rtl="0">
              <a:lnSpc>
                <a:spcPct val="100000"/>
              </a:lnSpc>
              <a:spcBef>
                <a:spcPts val="0"/>
              </a:spcBef>
              <a:spcAft>
                <a:spcPts val="0"/>
              </a:spcAft>
              <a:buClr>
                <a:srgbClr val="1F1C51"/>
              </a:buClr>
              <a:buSzPts val="1400"/>
              <a:buNone/>
              <a:defRPr>
                <a:solidFill>
                  <a:srgbClr val="1F1C51"/>
                </a:solidFill>
              </a:defRPr>
            </a:lvl6pPr>
            <a:lvl7pPr lvl="6" rtl="0">
              <a:lnSpc>
                <a:spcPct val="100000"/>
              </a:lnSpc>
              <a:spcBef>
                <a:spcPts val="0"/>
              </a:spcBef>
              <a:spcAft>
                <a:spcPts val="0"/>
              </a:spcAft>
              <a:buClr>
                <a:srgbClr val="1F1C51"/>
              </a:buClr>
              <a:buSzPts val="1400"/>
              <a:buNone/>
              <a:defRPr>
                <a:solidFill>
                  <a:srgbClr val="1F1C51"/>
                </a:solidFill>
              </a:defRPr>
            </a:lvl7pPr>
            <a:lvl8pPr lvl="7" rtl="0">
              <a:lnSpc>
                <a:spcPct val="100000"/>
              </a:lnSpc>
              <a:spcBef>
                <a:spcPts val="0"/>
              </a:spcBef>
              <a:spcAft>
                <a:spcPts val="0"/>
              </a:spcAft>
              <a:buClr>
                <a:srgbClr val="1F1C51"/>
              </a:buClr>
              <a:buSzPts val="1400"/>
              <a:buNone/>
              <a:defRPr>
                <a:solidFill>
                  <a:srgbClr val="1F1C51"/>
                </a:solidFill>
              </a:defRPr>
            </a:lvl8pPr>
            <a:lvl9pPr lvl="8" rtl="0">
              <a:lnSpc>
                <a:spcPct val="100000"/>
              </a:lnSpc>
              <a:spcBef>
                <a:spcPts val="0"/>
              </a:spcBef>
              <a:spcAft>
                <a:spcPts val="0"/>
              </a:spcAft>
              <a:buClr>
                <a:srgbClr val="1F1C51"/>
              </a:buClr>
              <a:buSzPts val="1400"/>
              <a:buNone/>
              <a:defRPr>
                <a:solidFill>
                  <a:srgbClr val="1F1C51"/>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ONE_COLUMN_TEXT_1">
    <p:spTree>
      <p:nvGrpSpPr>
        <p:cNvPr id="64" name="Shape 64"/>
        <p:cNvGrpSpPr/>
        <p:nvPr/>
      </p:nvGrpSpPr>
      <p:grpSpPr>
        <a:xfrm>
          <a:off x="0" y="0"/>
          <a:ext cx="0" cy="0"/>
          <a:chOff x="0" y="0"/>
          <a:chExt cx="0" cy="0"/>
        </a:xfrm>
      </p:grpSpPr>
      <p:cxnSp>
        <p:nvCxnSpPr>
          <p:cNvPr id="65" name="Google Shape;65;p14"/>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66" name="Google Shape;66;p14"/>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7" name="Google Shape;67;p14"/>
          <p:cNvSpPr txBox="1"/>
          <p:nvPr>
            <p:ph idx="1" type="body"/>
          </p:nvPr>
        </p:nvSpPr>
        <p:spPr>
          <a:xfrm>
            <a:off x="5267775" y="2040625"/>
            <a:ext cx="2785200" cy="17895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a:lvl1pPr>
            <a:lvl2pPr indent="-342900" lvl="1" marL="914400" rtl="0">
              <a:spcBef>
                <a:spcPts val="1600"/>
              </a:spcBef>
              <a:spcAft>
                <a:spcPts val="0"/>
              </a:spcAft>
              <a:buSzPts val="1800"/>
              <a:buChar char="○"/>
              <a:defRPr sz="1800"/>
            </a:lvl2pPr>
            <a:lvl3pPr indent="-342900" lvl="2" marL="1371600" rtl="0">
              <a:spcBef>
                <a:spcPts val="1600"/>
              </a:spcBef>
              <a:spcAft>
                <a:spcPts val="0"/>
              </a:spcAft>
              <a:buSzPts val="1800"/>
              <a:buChar char="■"/>
              <a:defRPr sz="1800"/>
            </a:lvl3pPr>
            <a:lvl4pPr indent="-342900" lvl="3" marL="1828800" rtl="0">
              <a:spcBef>
                <a:spcPts val="1600"/>
              </a:spcBef>
              <a:spcAft>
                <a:spcPts val="0"/>
              </a:spcAft>
              <a:buSzPts val="1800"/>
              <a:buChar char="●"/>
              <a:defRPr sz="1800"/>
            </a:lvl4pPr>
            <a:lvl5pPr indent="-342900" lvl="4" marL="2286000" rtl="0">
              <a:spcBef>
                <a:spcPts val="1600"/>
              </a:spcBef>
              <a:spcAft>
                <a:spcPts val="0"/>
              </a:spcAft>
              <a:buSzPts val="1800"/>
              <a:buChar char="○"/>
              <a:defRPr sz="1800"/>
            </a:lvl5pPr>
            <a:lvl6pPr indent="-342900" lvl="5" marL="2743200" rtl="0">
              <a:spcBef>
                <a:spcPts val="1600"/>
              </a:spcBef>
              <a:spcAft>
                <a:spcPts val="0"/>
              </a:spcAft>
              <a:buSzPts val="1800"/>
              <a:buChar char="■"/>
              <a:defRPr sz="1800"/>
            </a:lvl6pPr>
            <a:lvl7pPr indent="-342900" lvl="6" marL="3200400" rtl="0">
              <a:spcBef>
                <a:spcPts val="1600"/>
              </a:spcBef>
              <a:spcAft>
                <a:spcPts val="0"/>
              </a:spcAft>
              <a:buSzPts val="1800"/>
              <a:buChar char="●"/>
              <a:defRPr sz="1800"/>
            </a:lvl7pPr>
            <a:lvl8pPr indent="-342900" lvl="7" marL="3657600" rtl="0">
              <a:spcBef>
                <a:spcPts val="1600"/>
              </a:spcBef>
              <a:spcAft>
                <a:spcPts val="0"/>
              </a:spcAft>
              <a:buSzPts val="1800"/>
              <a:buChar char="○"/>
              <a:defRPr sz="1800"/>
            </a:lvl8pPr>
            <a:lvl9pPr indent="-342900" lvl="8" marL="4114800" rtl="0">
              <a:spcBef>
                <a:spcPts val="1600"/>
              </a:spcBef>
              <a:spcAft>
                <a:spcPts val="1600"/>
              </a:spcAft>
              <a:buSzPts val="1800"/>
              <a:buChar char="■"/>
              <a:defRPr sz="18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1">
  <p:cSld name="ONE_COLUMN_TEXT_1_1">
    <p:spTree>
      <p:nvGrpSpPr>
        <p:cNvPr id="68" name="Shape 68"/>
        <p:cNvGrpSpPr/>
        <p:nvPr/>
      </p:nvGrpSpPr>
      <p:grpSpPr>
        <a:xfrm>
          <a:off x="0" y="0"/>
          <a:ext cx="0" cy="0"/>
          <a:chOff x="0" y="0"/>
          <a:chExt cx="0" cy="0"/>
        </a:xfrm>
      </p:grpSpPr>
      <p:cxnSp>
        <p:nvCxnSpPr>
          <p:cNvPr id="69" name="Google Shape;69;p15"/>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70" name="Google Shape;70;p15"/>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71" name="Google Shape;71;p15"/>
          <p:cNvSpPr txBox="1"/>
          <p:nvPr>
            <p:ph idx="1" type="body"/>
          </p:nvPr>
        </p:nvSpPr>
        <p:spPr>
          <a:xfrm>
            <a:off x="5953575" y="3447525"/>
            <a:ext cx="2430300" cy="1149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72" name="Google Shape;72;p15"/>
          <p:cNvSpPr txBox="1"/>
          <p:nvPr>
            <p:ph idx="2" type="title"/>
          </p:nvPr>
        </p:nvSpPr>
        <p:spPr>
          <a:xfrm>
            <a:off x="5953575" y="2949674"/>
            <a:ext cx="2430300" cy="5397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ONE_COLUMN_TEXT_1_1_1">
    <p:spTree>
      <p:nvGrpSpPr>
        <p:cNvPr id="73" name="Shape 73"/>
        <p:cNvGrpSpPr/>
        <p:nvPr/>
      </p:nvGrpSpPr>
      <p:grpSpPr>
        <a:xfrm>
          <a:off x="0" y="0"/>
          <a:ext cx="0" cy="0"/>
          <a:chOff x="0" y="0"/>
          <a:chExt cx="0" cy="0"/>
        </a:xfrm>
      </p:grpSpPr>
      <p:cxnSp>
        <p:nvCxnSpPr>
          <p:cNvPr id="74" name="Google Shape;74;p16"/>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75" name="Google Shape;75;p16"/>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76" name="Google Shape;76;p16"/>
          <p:cNvSpPr txBox="1"/>
          <p:nvPr>
            <p:ph idx="1" type="body"/>
          </p:nvPr>
        </p:nvSpPr>
        <p:spPr>
          <a:xfrm>
            <a:off x="5316193" y="3450300"/>
            <a:ext cx="2628600" cy="1149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77" name="Google Shape;77;p16"/>
          <p:cNvSpPr txBox="1"/>
          <p:nvPr>
            <p:ph idx="2" type="title"/>
          </p:nvPr>
        </p:nvSpPr>
        <p:spPr>
          <a:xfrm>
            <a:off x="5316193" y="2952450"/>
            <a:ext cx="26286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78" name="Google Shape;78;p16"/>
          <p:cNvSpPr txBox="1"/>
          <p:nvPr>
            <p:ph idx="3" type="body"/>
          </p:nvPr>
        </p:nvSpPr>
        <p:spPr>
          <a:xfrm>
            <a:off x="1199212" y="3450300"/>
            <a:ext cx="2628600" cy="1149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79" name="Google Shape;79;p16"/>
          <p:cNvSpPr txBox="1"/>
          <p:nvPr>
            <p:ph idx="4" type="title"/>
          </p:nvPr>
        </p:nvSpPr>
        <p:spPr>
          <a:xfrm>
            <a:off x="1199212" y="2952450"/>
            <a:ext cx="26286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
  <p:cSld name="ONE_COLUMN_TEXT_1_1_1_1">
    <p:bg>
      <p:bgPr>
        <a:gradFill>
          <a:gsLst>
            <a:gs pos="0">
              <a:srgbClr val="8BE3FF"/>
            </a:gs>
            <a:gs pos="100000">
              <a:srgbClr val="ACFFD9"/>
            </a:gs>
          </a:gsLst>
          <a:lin ang="5400700" scaled="0"/>
        </a:gradFill>
      </p:bgPr>
    </p:bg>
    <p:spTree>
      <p:nvGrpSpPr>
        <p:cNvPr id="80" name="Shape 80"/>
        <p:cNvGrpSpPr/>
        <p:nvPr/>
      </p:nvGrpSpPr>
      <p:grpSpPr>
        <a:xfrm>
          <a:off x="0" y="0"/>
          <a:ext cx="0" cy="0"/>
          <a:chOff x="0" y="0"/>
          <a:chExt cx="0" cy="0"/>
        </a:xfrm>
      </p:grpSpPr>
      <p:cxnSp>
        <p:nvCxnSpPr>
          <p:cNvPr id="81" name="Google Shape;81;p17"/>
          <p:cNvCxnSpPr/>
          <p:nvPr/>
        </p:nvCxnSpPr>
        <p:spPr>
          <a:xfrm>
            <a:off x="242600" y="608025"/>
            <a:ext cx="8988300" cy="0"/>
          </a:xfrm>
          <a:prstGeom prst="straightConnector1">
            <a:avLst/>
          </a:prstGeom>
          <a:noFill/>
          <a:ln cap="flat" cmpd="sng" w="19050">
            <a:solidFill>
              <a:schemeClr val="lt1"/>
            </a:solidFill>
            <a:prstDash val="solid"/>
            <a:round/>
            <a:headEnd len="med" w="med" type="oval"/>
            <a:tailEnd len="med" w="med" type="none"/>
          </a:ln>
        </p:spPr>
      </p:cxnSp>
      <p:sp>
        <p:nvSpPr>
          <p:cNvPr id="82" name="Google Shape;82;p17"/>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 name="Google Shape;83;p17"/>
          <p:cNvSpPr txBox="1"/>
          <p:nvPr>
            <p:ph idx="1" type="body"/>
          </p:nvPr>
        </p:nvSpPr>
        <p:spPr>
          <a:xfrm>
            <a:off x="3464998" y="3508236"/>
            <a:ext cx="2214000" cy="1149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84" name="Google Shape;84;p17"/>
          <p:cNvSpPr txBox="1"/>
          <p:nvPr>
            <p:ph idx="2" type="title"/>
          </p:nvPr>
        </p:nvSpPr>
        <p:spPr>
          <a:xfrm>
            <a:off x="3464998" y="3010385"/>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85" name="Google Shape;85;p17"/>
          <p:cNvSpPr txBox="1"/>
          <p:nvPr>
            <p:ph idx="3" type="body"/>
          </p:nvPr>
        </p:nvSpPr>
        <p:spPr>
          <a:xfrm>
            <a:off x="835213" y="3508236"/>
            <a:ext cx="2214000" cy="1149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86" name="Google Shape;86;p17"/>
          <p:cNvSpPr txBox="1"/>
          <p:nvPr>
            <p:ph idx="4" type="title"/>
          </p:nvPr>
        </p:nvSpPr>
        <p:spPr>
          <a:xfrm>
            <a:off x="835213" y="3010385"/>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87" name="Google Shape;87;p17"/>
          <p:cNvSpPr txBox="1"/>
          <p:nvPr>
            <p:ph idx="5" type="body"/>
          </p:nvPr>
        </p:nvSpPr>
        <p:spPr>
          <a:xfrm>
            <a:off x="6094778" y="3508236"/>
            <a:ext cx="2214000" cy="1149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88" name="Google Shape;88;p17"/>
          <p:cNvSpPr txBox="1"/>
          <p:nvPr>
            <p:ph idx="6" type="title"/>
          </p:nvPr>
        </p:nvSpPr>
        <p:spPr>
          <a:xfrm>
            <a:off x="6094778" y="3010385"/>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1">
  <p:cSld name="ONE_COLUMN_TEXT_1_1_1_2">
    <p:spTree>
      <p:nvGrpSpPr>
        <p:cNvPr id="89" name="Shape 89"/>
        <p:cNvGrpSpPr/>
        <p:nvPr/>
      </p:nvGrpSpPr>
      <p:grpSpPr>
        <a:xfrm>
          <a:off x="0" y="0"/>
          <a:ext cx="0" cy="0"/>
          <a:chOff x="0" y="0"/>
          <a:chExt cx="0" cy="0"/>
        </a:xfrm>
      </p:grpSpPr>
      <p:cxnSp>
        <p:nvCxnSpPr>
          <p:cNvPr id="90" name="Google Shape;90;p18"/>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91" name="Google Shape;91;p18"/>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92" name="Google Shape;92;p18"/>
          <p:cNvSpPr txBox="1"/>
          <p:nvPr>
            <p:ph idx="1" type="body"/>
          </p:nvPr>
        </p:nvSpPr>
        <p:spPr>
          <a:xfrm>
            <a:off x="4933300" y="1879975"/>
            <a:ext cx="2510400" cy="7878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93" name="Google Shape;93;p18"/>
          <p:cNvSpPr txBox="1"/>
          <p:nvPr>
            <p:ph idx="2" type="title"/>
          </p:nvPr>
        </p:nvSpPr>
        <p:spPr>
          <a:xfrm>
            <a:off x="4933300" y="1508575"/>
            <a:ext cx="2510400" cy="413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94" name="Google Shape;94;p18"/>
          <p:cNvSpPr txBox="1"/>
          <p:nvPr>
            <p:ph idx="3" type="body"/>
          </p:nvPr>
        </p:nvSpPr>
        <p:spPr>
          <a:xfrm>
            <a:off x="4933300" y="3595175"/>
            <a:ext cx="2510400" cy="7878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95" name="Google Shape;95;p18"/>
          <p:cNvSpPr txBox="1"/>
          <p:nvPr>
            <p:ph idx="4" type="title"/>
          </p:nvPr>
        </p:nvSpPr>
        <p:spPr>
          <a:xfrm>
            <a:off x="4933300" y="3223775"/>
            <a:ext cx="2510400" cy="413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1">
  <p:cSld name="SECTION_HEADER_1">
    <p:bg>
      <p:bgPr>
        <a:gradFill>
          <a:gsLst>
            <a:gs pos="0">
              <a:srgbClr val="8BE3FF"/>
            </a:gs>
            <a:gs pos="100000">
              <a:srgbClr val="ACFFD9"/>
            </a:gs>
          </a:gsLst>
          <a:lin ang="5400012" scaled="0"/>
        </a:gradFill>
      </p:bgPr>
    </p:bg>
    <p:spTree>
      <p:nvGrpSpPr>
        <p:cNvPr id="96" name="Shape 96"/>
        <p:cNvGrpSpPr/>
        <p:nvPr/>
      </p:nvGrpSpPr>
      <p:grpSpPr>
        <a:xfrm>
          <a:off x="0" y="0"/>
          <a:ext cx="0" cy="0"/>
          <a:chOff x="0" y="0"/>
          <a:chExt cx="0" cy="0"/>
        </a:xfrm>
      </p:grpSpPr>
      <p:sp>
        <p:nvSpPr>
          <p:cNvPr id="97" name="Google Shape;97;p19"/>
          <p:cNvSpPr txBox="1"/>
          <p:nvPr>
            <p:ph type="title"/>
          </p:nvPr>
        </p:nvSpPr>
        <p:spPr>
          <a:xfrm>
            <a:off x="4288151" y="1458975"/>
            <a:ext cx="3967500" cy="1671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800"/>
              <a:buNone/>
              <a:defRPr sz="4800"/>
            </a:lvl1pPr>
            <a:lvl2pPr lvl="1" rtl="0" algn="r">
              <a:spcBef>
                <a:spcPts val="0"/>
              </a:spcBef>
              <a:spcAft>
                <a:spcPts val="0"/>
              </a:spcAft>
              <a:buSzPts val="4800"/>
              <a:buNone/>
              <a:defRPr sz="4800"/>
            </a:lvl2pPr>
            <a:lvl3pPr lvl="2" rtl="0" algn="r">
              <a:spcBef>
                <a:spcPts val="0"/>
              </a:spcBef>
              <a:spcAft>
                <a:spcPts val="0"/>
              </a:spcAft>
              <a:buSzPts val="4800"/>
              <a:buNone/>
              <a:defRPr sz="4800"/>
            </a:lvl3pPr>
            <a:lvl4pPr lvl="3" rtl="0" algn="r">
              <a:spcBef>
                <a:spcPts val="0"/>
              </a:spcBef>
              <a:spcAft>
                <a:spcPts val="0"/>
              </a:spcAft>
              <a:buSzPts val="4800"/>
              <a:buNone/>
              <a:defRPr sz="4800"/>
            </a:lvl4pPr>
            <a:lvl5pPr lvl="4" rtl="0" algn="r">
              <a:spcBef>
                <a:spcPts val="0"/>
              </a:spcBef>
              <a:spcAft>
                <a:spcPts val="0"/>
              </a:spcAft>
              <a:buSzPts val="4800"/>
              <a:buNone/>
              <a:defRPr sz="4800"/>
            </a:lvl5pPr>
            <a:lvl6pPr lvl="5" rtl="0" algn="r">
              <a:spcBef>
                <a:spcPts val="0"/>
              </a:spcBef>
              <a:spcAft>
                <a:spcPts val="0"/>
              </a:spcAft>
              <a:buSzPts val="4800"/>
              <a:buNone/>
              <a:defRPr sz="4800"/>
            </a:lvl6pPr>
            <a:lvl7pPr lvl="6" rtl="0" algn="r">
              <a:spcBef>
                <a:spcPts val="0"/>
              </a:spcBef>
              <a:spcAft>
                <a:spcPts val="0"/>
              </a:spcAft>
              <a:buSzPts val="4800"/>
              <a:buNone/>
              <a:defRPr sz="4800"/>
            </a:lvl7pPr>
            <a:lvl8pPr lvl="7" rtl="0" algn="r">
              <a:spcBef>
                <a:spcPts val="0"/>
              </a:spcBef>
              <a:spcAft>
                <a:spcPts val="0"/>
              </a:spcAft>
              <a:buSzPts val="4800"/>
              <a:buNone/>
              <a:defRPr sz="4800"/>
            </a:lvl8pPr>
            <a:lvl9pPr lvl="8" rtl="0" algn="r">
              <a:spcBef>
                <a:spcPts val="0"/>
              </a:spcBef>
              <a:spcAft>
                <a:spcPts val="0"/>
              </a:spcAft>
              <a:buSzPts val="4800"/>
              <a:buNone/>
              <a:defRPr sz="4800"/>
            </a:lvl9pPr>
          </a:lstStyle>
          <a:p/>
        </p:txBody>
      </p:sp>
      <p:sp>
        <p:nvSpPr>
          <p:cNvPr id="98" name="Google Shape;98;p19"/>
          <p:cNvSpPr txBox="1"/>
          <p:nvPr>
            <p:ph idx="1" type="subTitle"/>
          </p:nvPr>
        </p:nvSpPr>
        <p:spPr>
          <a:xfrm>
            <a:off x="5277851" y="3087550"/>
            <a:ext cx="2977800" cy="792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1F1C51"/>
              </a:buClr>
              <a:buSzPts val="1800"/>
              <a:buNone/>
              <a:defRPr>
                <a:solidFill>
                  <a:srgbClr val="1F1C51"/>
                </a:solidFill>
              </a:defRPr>
            </a:lvl1pPr>
            <a:lvl2pPr lvl="1" rtl="0" algn="r">
              <a:lnSpc>
                <a:spcPct val="100000"/>
              </a:lnSpc>
              <a:spcBef>
                <a:spcPts val="0"/>
              </a:spcBef>
              <a:spcAft>
                <a:spcPts val="0"/>
              </a:spcAft>
              <a:buClr>
                <a:srgbClr val="1F1C51"/>
              </a:buClr>
              <a:buSzPts val="2800"/>
              <a:buNone/>
              <a:defRPr sz="2800">
                <a:solidFill>
                  <a:srgbClr val="1F1C51"/>
                </a:solidFill>
              </a:defRPr>
            </a:lvl2pPr>
            <a:lvl3pPr lvl="2" rtl="0" algn="r">
              <a:lnSpc>
                <a:spcPct val="100000"/>
              </a:lnSpc>
              <a:spcBef>
                <a:spcPts val="0"/>
              </a:spcBef>
              <a:spcAft>
                <a:spcPts val="0"/>
              </a:spcAft>
              <a:buClr>
                <a:srgbClr val="1F1C51"/>
              </a:buClr>
              <a:buSzPts val="2800"/>
              <a:buNone/>
              <a:defRPr sz="2800">
                <a:solidFill>
                  <a:srgbClr val="1F1C51"/>
                </a:solidFill>
              </a:defRPr>
            </a:lvl3pPr>
            <a:lvl4pPr lvl="3" rtl="0" algn="r">
              <a:lnSpc>
                <a:spcPct val="100000"/>
              </a:lnSpc>
              <a:spcBef>
                <a:spcPts val="0"/>
              </a:spcBef>
              <a:spcAft>
                <a:spcPts val="0"/>
              </a:spcAft>
              <a:buClr>
                <a:srgbClr val="1F1C51"/>
              </a:buClr>
              <a:buSzPts val="2800"/>
              <a:buNone/>
              <a:defRPr sz="2800">
                <a:solidFill>
                  <a:srgbClr val="1F1C51"/>
                </a:solidFill>
              </a:defRPr>
            </a:lvl4pPr>
            <a:lvl5pPr lvl="4" rtl="0" algn="r">
              <a:lnSpc>
                <a:spcPct val="100000"/>
              </a:lnSpc>
              <a:spcBef>
                <a:spcPts val="0"/>
              </a:spcBef>
              <a:spcAft>
                <a:spcPts val="0"/>
              </a:spcAft>
              <a:buClr>
                <a:srgbClr val="1F1C51"/>
              </a:buClr>
              <a:buSzPts val="2800"/>
              <a:buNone/>
              <a:defRPr sz="2800">
                <a:solidFill>
                  <a:srgbClr val="1F1C51"/>
                </a:solidFill>
              </a:defRPr>
            </a:lvl5pPr>
            <a:lvl6pPr lvl="5" rtl="0" algn="r">
              <a:lnSpc>
                <a:spcPct val="100000"/>
              </a:lnSpc>
              <a:spcBef>
                <a:spcPts val="0"/>
              </a:spcBef>
              <a:spcAft>
                <a:spcPts val="0"/>
              </a:spcAft>
              <a:buClr>
                <a:srgbClr val="1F1C51"/>
              </a:buClr>
              <a:buSzPts val="2800"/>
              <a:buNone/>
              <a:defRPr sz="2800">
                <a:solidFill>
                  <a:srgbClr val="1F1C51"/>
                </a:solidFill>
              </a:defRPr>
            </a:lvl6pPr>
            <a:lvl7pPr lvl="6" rtl="0" algn="r">
              <a:lnSpc>
                <a:spcPct val="100000"/>
              </a:lnSpc>
              <a:spcBef>
                <a:spcPts val="0"/>
              </a:spcBef>
              <a:spcAft>
                <a:spcPts val="0"/>
              </a:spcAft>
              <a:buClr>
                <a:srgbClr val="1F1C51"/>
              </a:buClr>
              <a:buSzPts val="2800"/>
              <a:buNone/>
              <a:defRPr sz="2800">
                <a:solidFill>
                  <a:srgbClr val="1F1C51"/>
                </a:solidFill>
              </a:defRPr>
            </a:lvl7pPr>
            <a:lvl8pPr lvl="7" rtl="0" algn="r">
              <a:lnSpc>
                <a:spcPct val="100000"/>
              </a:lnSpc>
              <a:spcBef>
                <a:spcPts val="0"/>
              </a:spcBef>
              <a:spcAft>
                <a:spcPts val="0"/>
              </a:spcAft>
              <a:buClr>
                <a:srgbClr val="1F1C51"/>
              </a:buClr>
              <a:buSzPts val="2800"/>
              <a:buNone/>
              <a:defRPr sz="2800">
                <a:solidFill>
                  <a:srgbClr val="1F1C51"/>
                </a:solidFill>
              </a:defRPr>
            </a:lvl8pPr>
            <a:lvl9pPr lvl="8" rtl="0" algn="r">
              <a:lnSpc>
                <a:spcPct val="100000"/>
              </a:lnSpc>
              <a:spcBef>
                <a:spcPts val="0"/>
              </a:spcBef>
              <a:spcAft>
                <a:spcPts val="0"/>
              </a:spcAft>
              <a:buClr>
                <a:srgbClr val="1F1C51"/>
              </a:buClr>
              <a:buSzPts val="2800"/>
              <a:buNone/>
              <a:defRPr sz="2800">
                <a:solidFill>
                  <a:srgbClr val="1F1C51"/>
                </a:solidFill>
              </a:defRPr>
            </a:lvl9pPr>
          </a:lstStyle>
          <a:p/>
        </p:txBody>
      </p:sp>
      <p:sp>
        <p:nvSpPr>
          <p:cNvPr id="99" name="Google Shape;99;p19"/>
          <p:cNvSpPr txBox="1"/>
          <p:nvPr>
            <p:ph hasCustomPrompt="1" idx="2" type="title"/>
          </p:nvPr>
        </p:nvSpPr>
        <p:spPr>
          <a:xfrm>
            <a:off x="5597951" y="792425"/>
            <a:ext cx="2657700" cy="792600"/>
          </a:xfrm>
          <a:prstGeom prst="rect">
            <a:avLst/>
          </a:prstGeom>
        </p:spPr>
        <p:txBody>
          <a:bodyPr anchorCtr="0" anchor="b" bIns="91425" lIns="91425" spcFirstLastPara="1" rIns="91425" wrap="square" tIns="91425">
            <a:noAutofit/>
          </a:bodyPr>
          <a:lstStyle>
            <a:lvl1pPr lvl="0" rtl="0" algn="r">
              <a:spcBef>
                <a:spcPts val="0"/>
              </a:spcBef>
              <a:spcAft>
                <a:spcPts val="0"/>
              </a:spcAft>
              <a:buSzPts val="4800"/>
              <a:buNone/>
              <a:defRPr sz="4800"/>
            </a:lvl1pPr>
            <a:lvl2pPr lvl="1" rtl="0" algn="r">
              <a:spcBef>
                <a:spcPts val="0"/>
              </a:spcBef>
              <a:spcAft>
                <a:spcPts val="0"/>
              </a:spcAft>
              <a:buSzPts val="4800"/>
              <a:buNone/>
              <a:defRPr sz="4800"/>
            </a:lvl2pPr>
            <a:lvl3pPr lvl="2" rtl="0" algn="r">
              <a:spcBef>
                <a:spcPts val="0"/>
              </a:spcBef>
              <a:spcAft>
                <a:spcPts val="0"/>
              </a:spcAft>
              <a:buSzPts val="4800"/>
              <a:buNone/>
              <a:defRPr sz="4800"/>
            </a:lvl3pPr>
            <a:lvl4pPr lvl="3" rtl="0" algn="r">
              <a:spcBef>
                <a:spcPts val="0"/>
              </a:spcBef>
              <a:spcAft>
                <a:spcPts val="0"/>
              </a:spcAft>
              <a:buSzPts val="4800"/>
              <a:buNone/>
              <a:defRPr sz="4800"/>
            </a:lvl4pPr>
            <a:lvl5pPr lvl="4" rtl="0" algn="r">
              <a:spcBef>
                <a:spcPts val="0"/>
              </a:spcBef>
              <a:spcAft>
                <a:spcPts val="0"/>
              </a:spcAft>
              <a:buSzPts val="4800"/>
              <a:buNone/>
              <a:defRPr sz="4800"/>
            </a:lvl5pPr>
            <a:lvl6pPr lvl="5" rtl="0" algn="r">
              <a:spcBef>
                <a:spcPts val="0"/>
              </a:spcBef>
              <a:spcAft>
                <a:spcPts val="0"/>
              </a:spcAft>
              <a:buSzPts val="4800"/>
              <a:buNone/>
              <a:defRPr sz="4800"/>
            </a:lvl6pPr>
            <a:lvl7pPr lvl="6" rtl="0" algn="r">
              <a:spcBef>
                <a:spcPts val="0"/>
              </a:spcBef>
              <a:spcAft>
                <a:spcPts val="0"/>
              </a:spcAft>
              <a:buSzPts val="4800"/>
              <a:buNone/>
              <a:defRPr sz="4800"/>
            </a:lvl7pPr>
            <a:lvl8pPr lvl="7" rtl="0" algn="r">
              <a:spcBef>
                <a:spcPts val="0"/>
              </a:spcBef>
              <a:spcAft>
                <a:spcPts val="0"/>
              </a:spcAft>
              <a:buSzPts val="4800"/>
              <a:buNone/>
              <a:defRPr sz="4800"/>
            </a:lvl8pPr>
            <a:lvl9pPr lvl="8" rtl="0" algn="r">
              <a:spcBef>
                <a:spcPts val="0"/>
              </a:spcBef>
              <a:spcAft>
                <a:spcPts val="0"/>
              </a:spcAft>
              <a:buSzPts val="4800"/>
              <a:buNone/>
              <a:defRPr sz="4800"/>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TITLE_ONLY_1">
    <p:bg>
      <p:bgPr>
        <a:gradFill>
          <a:gsLst>
            <a:gs pos="0">
              <a:srgbClr val="8BE3FF"/>
            </a:gs>
            <a:gs pos="100000">
              <a:srgbClr val="ACFFD9"/>
            </a:gs>
          </a:gsLst>
          <a:lin ang="5400700" scaled="0"/>
        </a:gradFill>
      </p:bgPr>
    </p:bg>
    <p:spTree>
      <p:nvGrpSpPr>
        <p:cNvPr id="100" name="Shape 100"/>
        <p:cNvGrpSpPr/>
        <p:nvPr/>
      </p:nvGrpSpPr>
      <p:grpSpPr>
        <a:xfrm>
          <a:off x="0" y="0"/>
          <a:ext cx="0" cy="0"/>
          <a:chOff x="0" y="0"/>
          <a:chExt cx="0" cy="0"/>
        </a:xfrm>
      </p:grpSpPr>
      <p:cxnSp>
        <p:nvCxnSpPr>
          <p:cNvPr id="101" name="Google Shape;101;p20"/>
          <p:cNvCxnSpPr/>
          <p:nvPr/>
        </p:nvCxnSpPr>
        <p:spPr>
          <a:xfrm>
            <a:off x="242600" y="608025"/>
            <a:ext cx="8988300" cy="0"/>
          </a:xfrm>
          <a:prstGeom prst="straightConnector1">
            <a:avLst/>
          </a:prstGeom>
          <a:noFill/>
          <a:ln cap="flat" cmpd="sng" w="19050">
            <a:solidFill>
              <a:schemeClr val="lt1"/>
            </a:solidFill>
            <a:prstDash val="solid"/>
            <a:round/>
            <a:headEnd len="med" w="med" type="oval"/>
            <a:tailEnd len="med" w="med" type="none"/>
          </a:ln>
        </p:spPr>
      </p:cxnSp>
      <p:sp>
        <p:nvSpPr>
          <p:cNvPr id="102" name="Google Shape;102;p20"/>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rgbClr val="8BE3FF"/>
            </a:gs>
            <a:gs pos="100000">
              <a:srgbClr val="ACFFD9"/>
            </a:gs>
          </a:gsLst>
          <a:lin ang="5400012" scaled="0"/>
        </a:gradFill>
      </p:bgPr>
    </p:bg>
    <p:spTree>
      <p:nvGrpSpPr>
        <p:cNvPr id="11" name="Shape 11"/>
        <p:cNvGrpSpPr/>
        <p:nvPr/>
      </p:nvGrpSpPr>
      <p:grpSpPr>
        <a:xfrm>
          <a:off x="0" y="0"/>
          <a:ext cx="0" cy="0"/>
          <a:chOff x="0" y="0"/>
          <a:chExt cx="0" cy="0"/>
        </a:xfrm>
      </p:grpSpPr>
      <p:sp>
        <p:nvSpPr>
          <p:cNvPr id="12" name="Google Shape;12;p3"/>
          <p:cNvSpPr txBox="1"/>
          <p:nvPr>
            <p:ph type="title"/>
          </p:nvPr>
        </p:nvSpPr>
        <p:spPr>
          <a:xfrm>
            <a:off x="876325" y="1458975"/>
            <a:ext cx="4559100" cy="16719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13" name="Google Shape;13;p3"/>
          <p:cNvSpPr txBox="1"/>
          <p:nvPr>
            <p:ph idx="1" type="subTitle"/>
          </p:nvPr>
        </p:nvSpPr>
        <p:spPr>
          <a:xfrm>
            <a:off x="876325" y="3087550"/>
            <a:ext cx="29778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1F1C51"/>
              </a:buClr>
              <a:buSzPts val="1800"/>
              <a:buNone/>
              <a:defRPr>
                <a:solidFill>
                  <a:srgbClr val="1F1C51"/>
                </a:solidFill>
              </a:defRPr>
            </a:lvl1pPr>
            <a:lvl2pPr lvl="1" rtl="0">
              <a:lnSpc>
                <a:spcPct val="100000"/>
              </a:lnSpc>
              <a:spcBef>
                <a:spcPts val="0"/>
              </a:spcBef>
              <a:spcAft>
                <a:spcPts val="0"/>
              </a:spcAft>
              <a:buClr>
                <a:srgbClr val="1F1C51"/>
              </a:buClr>
              <a:buSzPts val="2800"/>
              <a:buNone/>
              <a:defRPr sz="2800">
                <a:solidFill>
                  <a:srgbClr val="1F1C51"/>
                </a:solidFill>
              </a:defRPr>
            </a:lvl2pPr>
            <a:lvl3pPr lvl="2" rtl="0">
              <a:lnSpc>
                <a:spcPct val="100000"/>
              </a:lnSpc>
              <a:spcBef>
                <a:spcPts val="0"/>
              </a:spcBef>
              <a:spcAft>
                <a:spcPts val="0"/>
              </a:spcAft>
              <a:buClr>
                <a:srgbClr val="1F1C51"/>
              </a:buClr>
              <a:buSzPts val="2800"/>
              <a:buNone/>
              <a:defRPr sz="2800">
                <a:solidFill>
                  <a:srgbClr val="1F1C51"/>
                </a:solidFill>
              </a:defRPr>
            </a:lvl3pPr>
            <a:lvl4pPr lvl="3" rtl="0">
              <a:lnSpc>
                <a:spcPct val="100000"/>
              </a:lnSpc>
              <a:spcBef>
                <a:spcPts val="0"/>
              </a:spcBef>
              <a:spcAft>
                <a:spcPts val="0"/>
              </a:spcAft>
              <a:buClr>
                <a:srgbClr val="1F1C51"/>
              </a:buClr>
              <a:buSzPts val="2800"/>
              <a:buNone/>
              <a:defRPr sz="2800">
                <a:solidFill>
                  <a:srgbClr val="1F1C51"/>
                </a:solidFill>
              </a:defRPr>
            </a:lvl4pPr>
            <a:lvl5pPr lvl="4" rtl="0">
              <a:lnSpc>
                <a:spcPct val="100000"/>
              </a:lnSpc>
              <a:spcBef>
                <a:spcPts val="0"/>
              </a:spcBef>
              <a:spcAft>
                <a:spcPts val="0"/>
              </a:spcAft>
              <a:buClr>
                <a:srgbClr val="1F1C51"/>
              </a:buClr>
              <a:buSzPts val="2800"/>
              <a:buNone/>
              <a:defRPr sz="2800">
                <a:solidFill>
                  <a:srgbClr val="1F1C51"/>
                </a:solidFill>
              </a:defRPr>
            </a:lvl5pPr>
            <a:lvl6pPr lvl="5" rtl="0">
              <a:lnSpc>
                <a:spcPct val="100000"/>
              </a:lnSpc>
              <a:spcBef>
                <a:spcPts val="0"/>
              </a:spcBef>
              <a:spcAft>
                <a:spcPts val="0"/>
              </a:spcAft>
              <a:buClr>
                <a:srgbClr val="1F1C51"/>
              </a:buClr>
              <a:buSzPts val="2800"/>
              <a:buNone/>
              <a:defRPr sz="2800">
                <a:solidFill>
                  <a:srgbClr val="1F1C51"/>
                </a:solidFill>
              </a:defRPr>
            </a:lvl6pPr>
            <a:lvl7pPr lvl="6" rtl="0">
              <a:lnSpc>
                <a:spcPct val="100000"/>
              </a:lnSpc>
              <a:spcBef>
                <a:spcPts val="0"/>
              </a:spcBef>
              <a:spcAft>
                <a:spcPts val="0"/>
              </a:spcAft>
              <a:buClr>
                <a:srgbClr val="1F1C51"/>
              </a:buClr>
              <a:buSzPts val="2800"/>
              <a:buNone/>
              <a:defRPr sz="2800">
                <a:solidFill>
                  <a:srgbClr val="1F1C51"/>
                </a:solidFill>
              </a:defRPr>
            </a:lvl7pPr>
            <a:lvl8pPr lvl="7" rtl="0">
              <a:lnSpc>
                <a:spcPct val="100000"/>
              </a:lnSpc>
              <a:spcBef>
                <a:spcPts val="0"/>
              </a:spcBef>
              <a:spcAft>
                <a:spcPts val="0"/>
              </a:spcAft>
              <a:buClr>
                <a:srgbClr val="1F1C51"/>
              </a:buClr>
              <a:buSzPts val="2800"/>
              <a:buNone/>
              <a:defRPr sz="2800">
                <a:solidFill>
                  <a:srgbClr val="1F1C51"/>
                </a:solidFill>
              </a:defRPr>
            </a:lvl8pPr>
            <a:lvl9pPr lvl="8" rtl="0">
              <a:lnSpc>
                <a:spcPct val="100000"/>
              </a:lnSpc>
              <a:spcBef>
                <a:spcPts val="0"/>
              </a:spcBef>
              <a:spcAft>
                <a:spcPts val="0"/>
              </a:spcAft>
              <a:buClr>
                <a:srgbClr val="1F1C51"/>
              </a:buClr>
              <a:buSzPts val="2800"/>
              <a:buNone/>
              <a:defRPr sz="2800">
                <a:solidFill>
                  <a:srgbClr val="1F1C51"/>
                </a:solidFill>
              </a:defRPr>
            </a:lvl9pPr>
          </a:lstStyle>
          <a:p/>
        </p:txBody>
      </p:sp>
      <p:sp>
        <p:nvSpPr>
          <p:cNvPr id="14" name="Google Shape;14;p3"/>
          <p:cNvSpPr txBox="1"/>
          <p:nvPr>
            <p:ph hasCustomPrompt="1" idx="2" type="title"/>
          </p:nvPr>
        </p:nvSpPr>
        <p:spPr>
          <a:xfrm>
            <a:off x="876325" y="792425"/>
            <a:ext cx="2657700" cy="792600"/>
          </a:xfrm>
          <a:prstGeom prst="rect">
            <a:avLst/>
          </a:prstGeom>
        </p:spPr>
        <p:txBody>
          <a:bodyPr anchorCtr="0" anchor="b" bIns="91425" lIns="91425" spcFirstLastPara="1" rIns="91425" wrap="square" tIns="91425">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
  <p:cSld name="ONE_COLUMN_TEXT_1_1_1_3">
    <p:spTree>
      <p:nvGrpSpPr>
        <p:cNvPr id="103" name="Shape 103"/>
        <p:cNvGrpSpPr/>
        <p:nvPr/>
      </p:nvGrpSpPr>
      <p:grpSpPr>
        <a:xfrm>
          <a:off x="0" y="0"/>
          <a:ext cx="0" cy="0"/>
          <a:chOff x="0" y="0"/>
          <a:chExt cx="0" cy="0"/>
        </a:xfrm>
      </p:grpSpPr>
      <p:cxnSp>
        <p:nvCxnSpPr>
          <p:cNvPr id="104" name="Google Shape;104;p21"/>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105" name="Google Shape;105;p21"/>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06" name="Google Shape;106;p21"/>
          <p:cNvSpPr txBox="1"/>
          <p:nvPr>
            <p:ph idx="1" type="body"/>
          </p:nvPr>
        </p:nvSpPr>
        <p:spPr>
          <a:xfrm>
            <a:off x="1010100" y="3819175"/>
            <a:ext cx="1478400" cy="7353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07" name="Google Shape;107;p21"/>
          <p:cNvSpPr txBox="1"/>
          <p:nvPr>
            <p:ph idx="2" type="title"/>
          </p:nvPr>
        </p:nvSpPr>
        <p:spPr>
          <a:xfrm>
            <a:off x="1010088" y="3321325"/>
            <a:ext cx="14784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08" name="Google Shape;108;p21"/>
          <p:cNvSpPr txBox="1"/>
          <p:nvPr>
            <p:ph idx="3" type="body"/>
          </p:nvPr>
        </p:nvSpPr>
        <p:spPr>
          <a:xfrm>
            <a:off x="2891901" y="3819175"/>
            <a:ext cx="1478400" cy="7353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09" name="Google Shape;109;p21"/>
          <p:cNvSpPr txBox="1"/>
          <p:nvPr>
            <p:ph idx="4" type="title"/>
          </p:nvPr>
        </p:nvSpPr>
        <p:spPr>
          <a:xfrm>
            <a:off x="2891894" y="3321325"/>
            <a:ext cx="14784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10" name="Google Shape;110;p21"/>
          <p:cNvSpPr txBox="1"/>
          <p:nvPr>
            <p:ph idx="5" type="body"/>
          </p:nvPr>
        </p:nvSpPr>
        <p:spPr>
          <a:xfrm>
            <a:off x="4773703" y="3819175"/>
            <a:ext cx="1478400" cy="7353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11" name="Google Shape;111;p21"/>
          <p:cNvSpPr txBox="1"/>
          <p:nvPr>
            <p:ph idx="6" type="title"/>
          </p:nvPr>
        </p:nvSpPr>
        <p:spPr>
          <a:xfrm>
            <a:off x="4773701" y="3321325"/>
            <a:ext cx="14784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12" name="Google Shape;112;p21"/>
          <p:cNvSpPr txBox="1"/>
          <p:nvPr>
            <p:ph idx="7" type="body"/>
          </p:nvPr>
        </p:nvSpPr>
        <p:spPr>
          <a:xfrm>
            <a:off x="6655504" y="3819175"/>
            <a:ext cx="1478400" cy="7353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13" name="Google Shape;113;p21"/>
          <p:cNvSpPr txBox="1"/>
          <p:nvPr>
            <p:ph idx="8" type="title"/>
          </p:nvPr>
        </p:nvSpPr>
        <p:spPr>
          <a:xfrm>
            <a:off x="6655507" y="3321325"/>
            <a:ext cx="14784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2">
  <p:cSld name="SECTION_HEADER_1_1">
    <p:bg>
      <p:bgPr>
        <a:gradFill>
          <a:gsLst>
            <a:gs pos="0">
              <a:srgbClr val="8BE3FF"/>
            </a:gs>
            <a:gs pos="100000">
              <a:srgbClr val="ACFFD9"/>
            </a:gs>
          </a:gsLst>
          <a:lin ang="5400012" scaled="0"/>
        </a:gradFill>
      </p:bgPr>
    </p:bg>
    <p:spTree>
      <p:nvGrpSpPr>
        <p:cNvPr id="114" name="Shape 114"/>
        <p:cNvGrpSpPr/>
        <p:nvPr/>
      </p:nvGrpSpPr>
      <p:grpSpPr>
        <a:xfrm>
          <a:off x="0" y="0"/>
          <a:ext cx="0" cy="0"/>
          <a:chOff x="0" y="0"/>
          <a:chExt cx="0" cy="0"/>
        </a:xfrm>
      </p:grpSpPr>
      <p:sp>
        <p:nvSpPr>
          <p:cNvPr id="115" name="Google Shape;115;p22"/>
          <p:cNvSpPr txBox="1"/>
          <p:nvPr>
            <p:ph type="title"/>
          </p:nvPr>
        </p:nvSpPr>
        <p:spPr>
          <a:xfrm>
            <a:off x="2588250" y="1458975"/>
            <a:ext cx="3967500" cy="167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p:txBody>
      </p:sp>
      <p:sp>
        <p:nvSpPr>
          <p:cNvPr id="116" name="Google Shape;116;p22"/>
          <p:cNvSpPr txBox="1"/>
          <p:nvPr>
            <p:ph idx="1" type="subTitle"/>
          </p:nvPr>
        </p:nvSpPr>
        <p:spPr>
          <a:xfrm>
            <a:off x="3083100" y="3087550"/>
            <a:ext cx="29778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1F1C51"/>
              </a:buClr>
              <a:buSzPts val="1800"/>
              <a:buNone/>
              <a:defRPr>
                <a:solidFill>
                  <a:srgbClr val="1F1C51"/>
                </a:solidFill>
              </a:defRPr>
            </a:lvl1pPr>
            <a:lvl2pPr lvl="1" rtl="0" algn="ctr">
              <a:lnSpc>
                <a:spcPct val="100000"/>
              </a:lnSpc>
              <a:spcBef>
                <a:spcPts val="0"/>
              </a:spcBef>
              <a:spcAft>
                <a:spcPts val="0"/>
              </a:spcAft>
              <a:buClr>
                <a:srgbClr val="1F1C51"/>
              </a:buClr>
              <a:buSzPts val="2800"/>
              <a:buNone/>
              <a:defRPr sz="2800">
                <a:solidFill>
                  <a:srgbClr val="1F1C51"/>
                </a:solidFill>
              </a:defRPr>
            </a:lvl2pPr>
            <a:lvl3pPr lvl="2" rtl="0" algn="ctr">
              <a:lnSpc>
                <a:spcPct val="100000"/>
              </a:lnSpc>
              <a:spcBef>
                <a:spcPts val="0"/>
              </a:spcBef>
              <a:spcAft>
                <a:spcPts val="0"/>
              </a:spcAft>
              <a:buClr>
                <a:srgbClr val="1F1C51"/>
              </a:buClr>
              <a:buSzPts val="2800"/>
              <a:buNone/>
              <a:defRPr sz="2800">
                <a:solidFill>
                  <a:srgbClr val="1F1C51"/>
                </a:solidFill>
              </a:defRPr>
            </a:lvl3pPr>
            <a:lvl4pPr lvl="3" rtl="0" algn="ctr">
              <a:lnSpc>
                <a:spcPct val="100000"/>
              </a:lnSpc>
              <a:spcBef>
                <a:spcPts val="0"/>
              </a:spcBef>
              <a:spcAft>
                <a:spcPts val="0"/>
              </a:spcAft>
              <a:buClr>
                <a:srgbClr val="1F1C51"/>
              </a:buClr>
              <a:buSzPts val="2800"/>
              <a:buNone/>
              <a:defRPr sz="2800">
                <a:solidFill>
                  <a:srgbClr val="1F1C51"/>
                </a:solidFill>
              </a:defRPr>
            </a:lvl4pPr>
            <a:lvl5pPr lvl="4" rtl="0" algn="ctr">
              <a:lnSpc>
                <a:spcPct val="100000"/>
              </a:lnSpc>
              <a:spcBef>
                <a:spcPts val="0"/>
              </a:spcBef>
              <a:spcAft>
                <a:spcPts val="0"/>
              </a:spcAft>
              <a:buClr>
                <a:srgbClr val="1F1C51"/>
              </a:buClr>
              <a:buSzPts val="2800"/>
              <a:buNone/>
              <a:defRPr sz="2800">
                <a:solidFill>
                  <a:srgbClr val="1F1C51"/>
                </a:solidFill>
              </a:defRPr>
            </a:lvl5pPr>
            <a:lvl6pPr lvl="5" rtl="0" algn="ctr">
              <a:lnSpc>
                <a:spcPct val="100000"/>
              </a:lnSpc>
              <a:spcBef>
                <a:spcPts val="0"/>
              </a:spcBef>
              <a:spcAft>
                <a:spcPts val="0"/>
              </a:spcAft>
              <a:buClr>
                <a:srgbClr val="1F1C51"/>
              </a:buClr>
              <a:buSzPts val="2800"/>
              <a:buNone/>
              <a:defRPr sz="2800">
                <a:solidFill>
                  <a:srgbClr val="1F1C51"/>
                </a:solidFill>
              </a:defRPr>
            </a:lvl6pPr>
            <a:lvl7pPr lvl="6" rtl="0" algn="ctr">
              <a:lnSpc>
                <a:spcPct val="100000"/>
              </a:lnSpc>
              <a:spcBef>
                <a:spcPts val="0"/>
              </a:spcBef>
              <a:spcAft>
                <a:spcPts val="0"/>
              </a:spcAft>
              <a:buClr>
                <a:srgbClr val="1F1C51"/>
              </a:buClr>
              <a:buSzPts val="2800"/>
              <a:buNone/>
              <a:defRPr sz="2800">
                <a:solidFill>
                  <a:srgbClr val="1F1C51"/>
                </a:solidFill>
              </a:defRPr>
            </a:lvl7pPr>
            <a:lvl8pPr lvl="7" rtl="0" algn="ctr">
              <a:lnSpc>
                <a:spcPct val="100000"/>
              </a:lnSpc>
              <a:spcBef>
                <a:spcPts val="0"/>
              </a:spcBef>
              <a:spcAft>
                <a:spcPts val="0"/>
              </a:spcAft>
              <a:buClr>
                <a:srgbClr val="1F1C51"/>
              </a:buClr>
              <a:buSzPts val="2800"/>
              <a:buNone/>
              <a:defRPr sz="2800">
                <a:solidFill>
                  <a:srgbClr val="1F1C51"/>
                </a:solidFill>
              </a:defRPr>
            </a:lvl8pPr>
            <a:lvl9pPr lvl="8" rtl="0" algn="ctr">
              <a:lnSpc>
                <a:spcPct val="100000"/>
              </a:lnSpc>
              <a:spcBef>
                <a:spcPts val="0"/>
              </a:spcBef>
              <a:spcAft>
                <a:spcPts val="0"/>
              </a:spcAft>
              <a:buClr>
                <a:srgbClr val="1F1C51"/>
              </a:buClr>
              <a:buSzPts val="2800"/>
              <a:buNone/>
              <a:defRPr sz="2800">
                <a:solidFill>
                  <a:srgbClr val="1F1C51"/>
                </a:solidFill>
              </a:defRPr>
            </a:lvl9pPr>
          </a:lstStyle>
          <a:p/>
        </p:txBody>
      </p:sp>
      <p:sp>
        <p:nvSpPr>
          <p:cNvPr id="117" name="Google Shape;117;p22"/>
          <p:cNvSpPr txBox="1"/>
          <p:nvPr>
            <p:ph hasCustomPrompt="1" idx="2" type="title"/>
          </p:nvPr>
        </p:nvSpPr>
        <p:spPr>
          <a:xfrm>
            <a:off x="3243150" y="792425"/>
            <a:ext cx="2657700" cy="79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
  <p:cSld name="ONE_COLUMN_TEXT_1_1_1_1_1">
    <p:bg>
      <p:bgPr>
        <a:gradFill>
          <a:gsLst>
            <a:gs pos="0">
              <a:srgbClr val="8BE3FF"/>
            </a:gs>
            <a:gs pos="100000">
              <a:srgbClr val="ACFFD9"/>
            </a:gs>
          </a:gsLst>
          <a:lin ang="5400700" scaled="0"/>
        </a:gradFill>
      </p:bgPr>
    </p:bg>
    <p:spTree>
      <p:nvGrpSpPr>
        <p:cNvPr id="118" name="Shape 118"/>
        <p:cNvGrpSpPr/>
        <p:nvPr/>
      </p:nvGrpSpPr>
      <p:grpSpPr>
        <a:xfrm>
          <a:off x="0" y="0"/>
          <a:ext cx="0" cy="0"/>
          <a:chOff x="0" y="0"/>
          <a:chExt cx="0" cy="0"/>
        </a:xfrm>
      </p:grpSpPr>
      <p:cxnSp>
        <p:nvCxnSpPr>
          <p:cNvPr id="119" name="Google Shape;119;p23"/>
          <p:cNvCxnSpPr/>
          <p:nvPr/>
        </p:nvCxnSpPr>
        <p:spPr>
          <a:xfrm>
            <a:off x="242600" y="608025"/>
            <a:ext cx="8988300" cy="0"/>
          </a:xfrm>
          <a:prstGeom prst="straightConnector1">
            <a:avLst/>
          </a:prstGeom>
          <a:noFill/>
          <a:ln cap="flat" cmpd="sng" w="19050">
            <a:solidFill>
              <a:schemeClr val="lt1"/>
            </a:solidFill>
            <a:prstDash val="solid"/>
            <a:round/>
            <a:headEnd len="med" w="med" type="oval"/>
            <a:tailEnd len="med" w="med" type="none"/>
          </a:ln>
        </p:spPr>
      </p:cxnSp>
      <p:sp>
        <p:nvSpPr>
          <p:cNvPr id="120" name="Google Shape;120;p23"/>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1" name="Google Shape;121;p23"/>
          <p:cNvSpPr txBox="1"/>
          <p:nvPr>
            <p:ph idx="1" type="body"/>
          </p:nvPr>
        </p:nvSpPr>
        <p:spPr>
          <a:xfrm>
            <a:off x="3465005" y="1971203"/>
            <a:ext cx="2214000" cy="7938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22" name="Google Shape;122;p23"/>
          <p:cNvSpPr txBox="1"/>
          <p:nvPr>
            <p:ph idx="2" type="title"/>
          </p:nvPr>
        </p:nvSpPr>
        <p:spPr>
          <a:xfrm>
            <a:off x="3464998" y="1473360"/>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23" name="Google Shape;123;p23"/>
          <p:cNvSpPr txBox="1"/>
          <p:nvPr>
            <p:ph idx="3" type="body"/>
          </p:nvPr>
        </p:nvSpPr>
        <p:spPr>
          <a:xfrm>
            <a:off x="835225" y="1971203"/>
            <a:ext cx="2214000" cy="7938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24" name="Google Shape;124;p23"/>
          <p:cNvSpPr txBox="1"/>
          <p:nvPr>
            <p:ph idx="4" type="title"/>
          </p:nvPr>
        </p:nvSpPr>
        <p:spPr>
          <a:xfrm>
            <a:off x="835213" y="1473360"/>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25" name="Google Shape;125;p23"/>
          <p:cNvSpPr txBox="1"/>
          <p:nvPr>
            <p:ph idx="5" type="body"/>
          </p:nvPr>
        </p:nvSpPr>
        <p:spPr>
          <a:xfrm>
            <a:off x="6094780" y="1971203"/>
            <a:ext cx="2214000" cy="7938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26" name="Google Shape;126;p23"/>
          <p:cNvSpPr txBox="1"/>
          <p:nvPr>
            <p:ph idx="6" type="title"/>
          </p:nvPr>
        </p:nvSpPr>
        <p:spPr>
          <a:xfrm>
            <a:off x="6094778" y="1473360"/>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27" name="Google Shape;127;p23"/>
          <p:cNvSpPr txBox="1"/>
          <p:nvPr>
            <p:ph idx="7" type="body"/>
          </p:nvPr>
        </p:nvSpPr>
        <p:spPr>
          <a:xfrm>
            <a:off x="3465005" y="3882828"/>
            <a:ext cx="2214000" cy="7938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28" name="Google Shape;128;p23"/>
          <p:cNvSpPr txBox="1"/>
          <p:nvPr>
            <p:ph idx="8" type="title"/>
          </p:nvPr>
        </p:nvSpPr>
        <p:spPr>
          <a:xfrm>
            <a:off x="3464998" y="3384985"/>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29" name="Google Shape;129;p23"/>
          <p:cNvSpPr txBox="1"/>
          <p:nvPr>
            <p:ph idx="9" type="body"/>
          </p:nvPr>
        </p:nvSpPr>
        <p:spPr>
          <a:xfrm>
            <a:off x="835225" y="3882828"/>
            <a:ext cx="2214000" cy="7938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30" name="Google Shape;130;p23"/>
          <p:cNvSpPr txBox="1"/>
          <p:nvPr>
            <p:ph idx="13" type="title"/>
          </p:nvPr>
        </p:nvSpPr>
        <p:spPr>
          <a:xfrm>
            <a:off x="835213" y="3384985"/>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31" name="Google Shape;131;p23"/>
          <p:cNvSpPr txBox="1"/>
          <p:nvPr>
            <p:ph idx="14" type="body"/>
          </p:nvPr>
        </p:nvSpPr>
        <p:spPr>
          <a:xfrm>
            <a:off x="6094780" y="3882828"/>
            <a:ext cx="2214000" cy="7938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32" name="Google Shape;132;p23"/>
          <p:cNvSpPr txBox="1"/>
          <p:nvPr>
            <p:ph idx="15" type="title"/>
          </p:nvPr>
        </p:nvSpPr>
        <p:spPr>
          <a:xfrm>
            <a:off x="6094778" y="3384985"/>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1">
  <p:cSld name="ONE_COLUMN_TEXT_1_1_1_1_2">
    <p:bg>
      <p:bgPr>
        <a:solidFill>
          <a:srgbClr val="FFFFFF"/>
        </a:solidFill>
      </p:bgPr>
    </p:bg>
    <p:spTree>
      <p:nvGrpSpPr>
        <p:cNvPr id="133" name="Shape 133"/>
        <p:cNvGrpSpPr/>
        <p:nvPr/>
      </p:nvGrpSpPr>
      <p:grpSpPr>
        <a:xfrm>
          <a:off x="0" y="0"/>
          <a:ext cx="0" cy="0"/>
          <a:chOff x="0" y="0"/>
          <a:chExt cx="0" cy="0"/>
        </a:xfrm>
      </p:grpSpPr>
      <p:cxnSp>
        <p:nvCxnSpPr>
          <p:cNvPr id="134" name="Google Shape;134;p24"/>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135" name="Google Shape;135;p24"/>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36" name="Google Shape;136;p24"/>
          <p:cNvSpPr txBox="1"/>
          <p:nvPr>
            <p:ph idx="1" type="body"/>
          </p:nvPr>
        </p:nvSpPr>
        <p:spPr>
          <a:xfrm>
            <a:off x="3464998" y="3508236"/>
            <a:ext cx="2214000" cy="1149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37" name="Google Shape;137;p24"/>
          <p:cNvSpPr txBox="1"/>
          <p:nvPr>
            <p:ph idx="2" type="title"/>
          </p:nvPr>
        </p:nvSpPr>
        <p:spPr>
          <a:xfrm>
            <a:off x="3464998" y="3010385"/>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38" name="Google Shape;138;p24"/>
          <p:cNvSpPr txBox="1"/>
          <p:nvPr>
            <p:ph idx="3" type="body"/>
          </p:nvPr>
        </p:nvSpPr>
        <p:spPr>
          <a:xfrm>
            <a:off x="835213" y="3508236"/>
            <a:ext cx="2214000" cy="1149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39" name="Google Shape;139;p24"/>
          <p:cNvSpPr txBox="1"/>
          <p:nvPr>
            <p:ph idx="4" type="title"/>
          </p:nvPr>
        </p:nvSpPr>
        <p:spPr>
          <a:xfrm>
            <a:off x="835213" y="3010385"/>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40" name="Google Shape;140;p24"/>
          <p:cNvSpPr txBox="1"/>
          <p:nvPr>
            <p:ph idx="5" type="body"/>
          </p:nvPr>
        </p:nvSpPr>
        <p:spPr>
          <a:xfrm>
            <a:off x="6094778" y="3508236"/>
            <a:ext cx="2214000" cy="1149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141" name="Google Shape;141;p24"/>
          <p:cNvSpPr txBox="1"/>
          <p:nvPr>
            <p:ph idx="6" type="title"/>
          </p:nvPr>
        </p:nvSpPr>
        <p:spPr>
          <a:xfrm>
            <a:off x="6094778" y="3010385"/>
            <a:ext cx="2214000" cy="539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amp; Credits">
  <p:cSld name="SECTION_HEADER_1_1_1">
    <p:bg>
      <p:bgPr>
        <a:solidFill>
          <a:schemeClr val="lt1"/>
        </a:solidFill>
      </p:bgPr>
    </p:bg>
    <p:spTree>
      <p:nvGrpSpPr>
        <p:cNvPr id="142" name="Shape 142"/>
        <p:cNvGrpSpPr/>
        <p:nvPr/>
      </p:nvGrpSpPr>
      <p:grpSpPr>
        <a:xfrm>
          <a:off x="0" y="0"/>
          <a:ext cx="0" cy="0"/>
          <a:chOff x="0" y="0"/>
          <a:chExt cx="0" cy="0"/>
        </a:xfrm>
      </p:grpSpPr>
      <p:sp>
        <p:nvSpPr>
          <p:cNvPr id="143" name="Google Shape;143;p25"/>
          <p:cNvSpPr txBox="1"/>
          <p:nvPr>
            <p:ph type="title"/>
          </p:nvPr>
        </p:nvSpPr>
        <p:spPr>
          <a:xfrm>
            <a:off x="671150" y="-101475"/>
            <a:ext cx="3967500" cy="1671900"/>
          </a:xfrm>
          <a:prstGeom prst="rect">
            <a:avLst/>
          </a:prstGeom>
        </p:spPr>
        <p:txBody>
          <a:bodyPr anchorCtr="0" anchor="b" bIns="91425" lIns="91425" spcFirstLastPara="1" rIns="91425" wrap="square" tIns="91425">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44" name="Google Shape;144;p25"/>
          <p:cNvSpPr txBox="1"/>
          <p:nvPr>
            <p:ph idx="1" type="subTitle"/>
          </p:nvPr>
        </p:nvSpPr>
        <p:spPr>
          <a:xfrm>
            <a:off x="671150" y="1450900"/>
            <a:ext cx="3742800" cy="1556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1F1C51"/>
              </a:buClr>
              <a:buSzPts val="1600"/>
              <a:buNone/>
              <a:defRPr sz="1600">
                <a:solidFill>
                  <a:srgbClr val="1F1C51"/>
                </a:solidFill>
              </a:defRPr>
            </a:lvl1pPr>
            <a:lvl2pPr lvl="1" rtl="0">
              <a:lnSpc>
                <a:spcPct val="100000"/>
              </a:lnSpc>
              <a:spcBef>
                <a:spcPts val="0"/>
              </a:spcBef>
              <a:spcAft>
                <a:spcPts val="0"/>
              </a:spcAft>
              <a:buClr>
                <a:srgbClr val="1F1C51"/>
              </a:buClr>
              <a:buSzPts val="2800"/>
              <a:buNone/>
              <a:defRPr sz="2800">
                <a:solidFill>
                  <a:srgbClr val="1F1C51"/>
                </a:solidFill>
              </a:defRPr>
            </a:lvl2pPr>
            <a:lvl3pPr lvl="2" rtl="0">
              <a:lnSpc>
                <a:spcPct val="100000"/>
              </a:lnSpc>
              <a:spcBef>
                <a:spcPts val="0"/>
              </a:spcBef>
              <a:spcAft>
                <a:spcPts val="0"/>
              </a:spcAft>
              <a:buClr>
                <a:srgbClr val="1F1C51"/>
              </a:buClr>
              <a:buSzPts val="2800"/>
              <a:buNone/>
              <a:defRPr sz="2800">
                <a:solidFill>
                  <a:srgbClr val="1F1C51"/>
                </a:solidFill>
              </a:defRPr>
            </a:lvl3pPr>
            <a:lvl4pPr lvl="3" rtl="0">
              <a:lnSpc>
                <a:spcPct val="100000"/>
              </a:lnSpc>
              <a:spcBef>
                <a:spcPts val="0"/>
              </a:spcBef>
              <a:spcAft>
                <a:spcPts val="0"/>
              </a:spcAft>
              <a:buClr>
                <a:srgbClr val="1F1C51"/>
              </a:buClr>
              <a:buSzPts val="2800"/>
              <a:buNone/>
              <a:defRPr sz="2800">
                <a:solidFill>
                  <a:srgbClr val="1F1C51"/>
                </a:solidFill>
              </a:defRPr>
            </a:lvl4pPr>
            <a:lvl5pPr lvl="4" rtl="0">
              <a:lnSpc>
                <a:spcPct val="100000"/>
              </a:lnSpc>
              <a:spcBef>
                <a:spcPts val="0"/>
              </a:spcBef>
              <a:spcAft>
                <a:spcPts val="0"/>
              </a:spcAft>
              <a:buClr>
                <a:srgbClr val="1F1C51"/>
              </a:buClr>
              <a:buSzPts val="2800"/>
              <a:buNone/>
              <a:defRPr sz="2800">
                <a:solidFill>
                  <a:srgbClr val="1F1C51"/>
                </a:solidFill>
              </a:defRPr>
            </a:lvl5pPr>
            <a:lvl6pPr lvl="5" rtl="0">
              <a:lnSpc>
                <a:spcPct val="100000"/>
              </a:lnSpc>
              <a:spcBef>
                <a:spcPts val="0"/>
              </a:spcBef>
              <a:spcAft>
                <a:spcPts val="0"/>
              </a:spcAft>
              <a:buClr>
                <a:srgbClr val="1F1C51"/>
              </a:buClr>
              <a:buSzPts val="2800"/>
              <a:buNone/>
              <a:defRPr sz="2800">
                <a:solidFill>
                  <a:srgbClr val="1F1C51"/>
                </a:solidFill>
              </a:defRPr>
            </a:lvl6pPr>
            <a:lvl7pPr lvl="6" rtl="0">
              <a:lnSpc>
                <a:spcPct val="100000"/>
              </a:lnSpc>
              <a:spcBef>
                <a:spcPts val="0"/>
              </a:spcBef>
              <a:spcAft>
                <a:spcPts val="0"/>
              </a:spcAft>
              <a:buClr>
                <a:srgbClr val="1F1C51"/>
              </a:buClr>
              <a:buSzPts val="2800"/>
              <a:buNone/>
              <a:defRPr sz="2800">
                <a:solidFill>
                  <a:srgbClr val="1F1C51"/>
                </a:solidFill>
              </a:defRPr>
            </a:lvl7pPr>
            <a:lvl8pPr lvl="7" rtl="0">
              <a:lnSpc>
                <a:spcPct val="100000"/>
              </a:lnSpc>
              <a:spcBef>
                <a:spcPts val="0"/>
              </a:spcBef>
              <a:spcAft>
                <a:spcPts val="0"/>
              </a:spcAft>
              <a:buClr>
                <a:srgbClr val="1F1C51"/>
              </a:buClr>
              <a:buSzPts val="2800"/>
              <a:buNone/>
              <a:defRPr sz="2800">
                <a:solidFill>
                  <a:srgbClr val="1F1C51"/>
                </a:solidFill>
              </a:defRPr>
            </a:lvl8pPr>
            <a:lvl9pPr lvl="8" rtl="0">
              <a:lnSpc>
                <a:spcPct val="100000"/>
              </a:lnSpc>
              <a:spcBef>
                <a:spcPts val="0"/>
              </a:spcBef>
              <a:spcAft>
                <a:spcPts val="0"/>
              </a:spcAft>
              <a:buClr>
                <a:srgbClr val="1F1C51"/>
              </a:buClr>
              <a:buSzPts val="2800"/>
              <a:buNone/>
              <a:defRPr sz="2800">
                <a:solidFill>
                  <a:srgbClr val="1F1C51"/>
                </a:solidFill>
              </a:defRPr>
            </a:lvl9pPr>
          </a:lstStyle>
          <a:p/>
        </p:txBody>
      </p:sp>
      <p:sp>
        <p:nvSpPr>
          <p:cNvPr id="145" name="Google Shape;145;p25"/>
          <p:cNvSpPr txBox="1"/>
          <p:nvPr/>
        </p:nvSpPr>
        <p:spPr>
          <a:xfrm>
            <a:off x="671150" y="3275775"/>
            <a:ext cx="3387600" cy="7047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100">
                <a:solidFill>
                  <a:schemeClr val="lt2"/>
                </a:solidFill>
                <a:latin typeface="DM Sans"/>
                <a:ea typeface="DM Sans"/>
                <a:cs typeface="DM Sans"/>
                <a:sym typeface="DM Sans"/>
              </a:rPr>
              <a:t>CREDITS: This presentation template was created by </a:t>
            </a:r>
            <a:r>
              <a:rPr b="1" lang="en" sz="1100">
                <a:solidFill>
                  <a:schemeClr val="lt2"/>
                </a:solidFill>
                <a:uFill>
                  <a:noFill/>
                </a:uFill>
                <a:latin typeface="DM Sans"/>
                <a:ea typeface="DM Sans"/>
                <a:cs typeface="DM Sans"/>
                <a:sym typeface="DM Sans"/>
                <a:hlinkClick r:id="rId2">
                  <a:extLst>
                    <a:ext uri="{A12FA001-AC4F-418D-AE19-62706E023703}">
                      <ahyp:hlinkClr val="tx"/>
                    </a:ext>
                  </a:extLst>
                </a:hlinkClick>
              </a:rPr>
              <a:t>Slidesgo</a:t>
            </a:r>
            <a:r>
              <a:rPr lang="en" sz="1100">
                <a:solidFill>
                  <a:schemeClr val="lt2"/>
                </a:solidFill>
                <a:latin typeface="DM Sans"/>
                <a:ea typeface="DM Sans"/>
                <a:cs typeface="DM Sans"/>
                <a:sym typeface="DM Sans"/>
              </a:rPr>
              <a:t>, including icons by </a:t>
            </a:r>
            <a:r>
              <a:rPr b="1" lang="en" sz="1100">
                <a:solidFill>
                  <a:schemeClr val="lt2"/>
                </a:solidFill>
                <a:uFill>
                  <a:noFill/>
                </a:uFill>
                <a:latin typeface="DM Sans"/>
                <a:ea typeface="DM Sans"/>
                <a:cs typeface="DM Sans"/>
                <a:sym typeface="DM Sans"/>
                <a:hlinkClick r:id="rId3">
                  <a:extLst>
                    <a:ext uri="{A12FA001-AC4F-418D-AE19-62706E023703}">
                      <ahyp:hlinkClr val="tx"/>
                    </a:ext>
                  </a:extLst>
                </a:hlinkClick>
              </a:rPr>
              <a:t>Flaticon</a:t>
            </a:r>
            <a:r>
              <a:rPr lang="en" sz="1100">
                <a:solidFill>
                  <a:schemeClr val="lt2"/>
                </a:solidFill>
                <a:latin typeface="DM Sans"/>
                <a:ea typeface="DM Sans"/>
                <a:cs typeface="DM Sans"/>
                <a:sym typeface="DM Sans"/>
              </a:rPr>
              <a:t>, infographics &amp; images by </a:t>
            </a:r>
            <a:r>
              <a:rPr b="1" lang="en" sz="1100">
                <a:solidFill>
                  <a:schemeClr val="lt2"/>
                </a:solidFill>
                <a:uFill>
                  <a:noFill/>
                </a:uFill>
                <a:latin typeface="DM Sans"/>
                <a:ea typeface="DM Sans"/>
                <a:cs typeface="DM Sans"/>
                <a:sym typeface="DM Sans"/>
                <a:hlinkClick r:id="rId4">
                  <a:extLst>
                    <a:ext uri="{A12FA001-AC4F-418D-AE19-62706E023703}">
                      <ahyp:hlinkClr val="tx"/>
                    </a:ext>
                  </a:extLst>
                </a:hlinkClick>
              </a:rPr>
              <a:t>Freepik</a:t>
            </a:r>
            <a:r>
              <a:rPr lang="en" sz="1100">
                <a:solidFill>
                  <a:schemeClr val="lt2"/>
                </a:solidFill>
                <a:latin typeface="DM Sans"/>
                <a:ea typeface="DM Sans"/>
                <a:cs typeface="DM Sans"/>
                <a:sym typeface="DM Sans"/>
              </a:rPr>
              <a:t> and illustrations by </a:t>
            </a:r>
            <a:r>
              <a:rPr lang="en" sz="1100">
                <a:solidFill>
                  <a:schemeClr val="hlink"/>
                </a:solidFill>
                <a:uFill>
                  <a:noFill/>
                </a:uFill>
                <a:latin typeface="DM Sans"/>
                <a:ea typeface="DM Sans"/>
                <a:cs typeface="DM Sans"/>
                <a:sym typeface="DM Sans"/>
                <a:hlinkClick r:id="rId5"/>
              </a:rPr>
              <a:t>Stories</a:t>
            </a:r>
            <a:endParaRPr sz="1100">
              <a:solidFill>
                <a:schemeClr val="lt2"/>
              </a:solidFill>
              <a:latin typeface="DM Sans"/>
              <a:ea typeface="DM Sans"/>
              <a:cs typeface="DM Sans"/>
              <a:sym typeface="DM Sans"/>
            </a:endParaRPr>
          </a:p>
          <a:p>
            <a:pPr indent="0" lvl="0" marL="0" rtl="0" algn="l">
              <a:spcBef>
                <a:spcPts val="300"/>
              </a:spcBef>
              <a:spcAft>
                <a:spcPts val="0"/>
              </a:spcAft>
              <a:buNone/>
            </a:pPr>
            <a:r>
              <a:t/>
            </a:r>
            <a:endParaRPr sz="1100">
              <a:solidFill>
                <a:schemeClr val="lt2"/>
              </a:solidFill>
              <a:latin typeface="DM Sans"/>
              <a:ea typeface="DM Sans"/>
              <a:cs typeface="DM Sans"/>
              <a:sym typeface="DM Sans"/>
            </a:endParaRPr>
          </a:p>
          <a:p>
            <a:pPr indent="0" lvl="0" marL="0" rtl="0" algn="l">
              <a:spcBef>
                <a:spcPts val="300"/>
              </a:spcBef>
              <a:spcAft>
                <a:spcPts val="0"/>
              </a:spcAft>
              <a:buNone/>
            </a:pPr>
            <a:r>
              <a:t/>
            </a:r>
            <a:endParaRPr b="1" sz="1100">
              <a:solidFill>
                <a:schemeClr val="lt2"/>
              </a:solidFill>
              <a:latin typeface="DM Sans"/>
              <a:ea typeface="DM Sans"/>
              <a:cs typeface="DM Sans"/>
              <a:sym typeface="DM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ullet Points">
  <p:cSld name="TITLE_AND_TWO_COLUMNS_1">
    <p:bg>
      <p:bgPr>
        <a:gradFill>
          <a:gsLst>
            <a:gs pos="0">
              <a:srgbClr val="8BE3FF"/>
            </a:gs>
            <a:gs pos="100000">
              <a:srgbClr val="ACFFD9"/>
            </a:gs>
          </a:gsLst>
          <a:lin ang="5400700" scaled="0"/>
        </a:gradFill>
      </p:bgPr>
    </p:bg>
    <p:spTree>
      <p:nvGrpSpPr>
        <p:cNvPr id="146" name="Shape 146"/>
        <p:cNvGrpSpPr/>
        <p:nvPr/>
      </p:nvGrpSpPr>
      <p:grpSpPr>
        <a:xfrm>
          <a:off x="0" y="0"/>
          <a:ext cx="0" cy="0"/>
          <a:chOff x="0" y="0"/>
          <a:chExt cx="0" cy="0"/>
        </a:xfrm>
      </p:grpSpPr>
      <p:sp>
        <p:nvSpPr>
          <p:cNvPr id="147" name="Google Shape;147;p26"/>
          <p:cNvSpPr txBox="1"/>
          <p:nvPr>
            <p:ph idx="1" type="body"/>
          </p:nvPr>
        </p:nvSpPr>
        <p:spPr>
          <a:xfrm>
            <a:off x="722600" y="1335775"/>
            <a:ext cx="3614100" cy="3267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cxnSp>
        <p:nvCxnSpPr>
          <p:cNvPr id="148" name="Google Shape;148;p26"/>
          <p:cNvCxnSpPr/>
          <p:nvPr/>
        </p:nvCxnSpPr>
        <p:spPr>
          <a:xfrm>
            <a:off x="395000" y="760425"/>
            <a:ext cx="8988300" cy="0"/>
          </a:xfrm>
          <a:prstGeom prst="straightConnector1">
            <a:avLst/>
          </a:prstGeom>
          <a:noFill/>
          <a:ln cap="flat" cmpd="sng" w="19050">
            <a:solidFill>
              <a:schemeClr val="lt1"/>
            </a:solidFill>
            <a:prstDash val="solid"/>
            <a:round/>
            <a:headEnd len="med" w="med" type="oval"/>
            <a:tailEnd len="med" w="med" type="none"/>
          </a:ln>
        </p:spPr>
      </p:cxnSp>
      <p:sp>
        <p:nvSpPr>
          <p:cNvPr id="149" name="Google Shape;149;p26"/>
          <p:cNvSpPr txBox="1"/>
          <p:nvPr>
            <p:ph type="title"/>
          </p:nvPr>
        </p:nvSpPr>
        <p:spPr>
          <a:xfrm>
            <a:off x="779025" y="4905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53" name="Shape 15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 name="Shape 15"/>
        <p:cNvGrpSpPr/>
        <p:nvPr/>
      </p:nvGrpSpPr>
      <p:grpSpPr>
        <a:xfrm>
          <a:off x="0" y="0"/>
          <a:ext cx="0" cy="0"/>
          <a:chOff x="0" y="0"/>
          <a:chExt cx="0" cy="0"/>
        </a:xfrm>
      </p:grpSpPr>
      <p:sp>
        <p:nvSpPr>
          <p:cNvPr id="16" name="Google Shape;16;p4"/>
          <p:cNvSpPr txBox="1"/>
          <p:nvPr>
            <p:ph idx="1" type="body"/>
          </p:nvPr>
        </p:nvSpPr>
        <p:spPr>
          <a:xfrm>
            <a:off x="626625" y="877875"/>
            <a:ext cx="7322400" cy="32622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cxnSp>
        <p:nvCxnSpPr>
          <p:cNvPr id="17" name="Google Shape;17;p4"/>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18" name="Google Shape;18;p4"/>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rgbClr val="8BE3FF"/>
            </a:gs>
            <a:gs pos="100000">
              <a:srgbClr val="ACFFD9"/>
            </a:gs>
          </a:gsLst>
          <a:lin ang="5400700" scaled="0"/>
        </a:gradFill>
      </p:bgPr>
    </p:bg>
    <p:spTree>
      <p:nvGrpSpPr>
        <p:cNvPr id="19" name="Shape 19"/>
        <p:cNvGrpSpPr/>
        <p:nvPr/>
      </p:nvGrpSpPr>
      <p:grpSpPr>
        <a:xfrm>
          <a:off x="0" y="0"/>
          <a:ext cx="0" cy="0"/>
          <a:chOff x="0" y="0"/>
          <a:chExt cx="0" cy="0"/>
        </a:xfrm>
      </p:grpSpPr>
      <p:sp>
        <p:nvSpPr>
          <p:cNvPr id="20" name="Google Shape;20;p5"/>
          <p:cNvSpPr txBox="1"/>
          <p:nvPr>
            <p:ph idx="1" type="body"/>
          </p:nvPr>
        </p:nvSpPr>
        <p:spPr>
          <a:xfrm>
            <a:off x="722600" y="1335775"/>
            <a:ext cx="3614100" cy="32673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21" name="Google Shape;21;p5"/>
          <p:cNvSpPr txBox="1"/>
          <p:nvPr>
            <p:ph idx="2" type="body"/>
          </p:nvPr>
        </p:nvSpPr>
        <p:spPr>
          <a:xfrm>
            <a:off x="4807302" y="1335775"/>
            <a:ext cx="3614100" cy="32673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cxnSp>
        <p:nvCxnSpPr>
          <p:cNvPr id="22" name="Google Shape;22;p5"/>
          <p:cNvCxnSpPr/>
          <p:nvPr/>
        </p:nvCxnSpPr>
        <p:spPr>
          <a:xfrm>
            <a:off x="395000" y="760425"/>
            <a:ext cx="8988300" cy="0"/>
          </a:xfrm>
          <a:prstGeom prst="straightConnector1">
            <a:avLst/>
          </a:prstGeom>
          <a:noFill/>
          <a:ln cap="flat" cmpd="sng" w="19050">
            <a:solidFill>
              <a:schemeClr val="lt1"/>
            </a:solidFill>
            <a:prstDash val="solid"/>
            <a:round/>
            <a:headEnd len="med" w="med" type="oval"/>
            <a:tailEnd len="med" w="med" type="none"/>
          </a:ln>
        </p:spPr>
      </p:cxnSp>
      <p:sp>
        <p:nvSpPr>
          <p:cNvPr id="23" name="Google Shape;23;p5"/>
          <p:cNvSpPr txBox="1"/>
          <p:nvPr>
            <p:ph type="title"/>
          </p:nvPr>
        </p:nvSpPr>
        <p:spPr>
          <a:xfrm>
            <a:off x="779025" y="4905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4" name="Shape 24"/>
        <p:cNvGrpSpPr/>
        <p:nvPr/>
      </p:nvGrpSpPr>
      <p:grpSpPr>
        <a:xfrm>
          <a:off x="0" y="0"/>
          <a:ext cx="0" cy="0"/>
          <a:chOff x="0" y="0"/>
          <a:chExt cx="0" cy="0"/>
        </a:xfrm>
      </p:grpSpPr>
      <p:cxnSp>
        <p:nvCxnSpPr>
          <p:cNvPr id="25" name="Google Shape;25;p6"/>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26" name="Google Shape;26;p6"/>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7" name="Shape 27"/>
        <p:cNvGrpSpPr/>
        <p:nvPr/>
      </p:nvGrpSpPr>
      <p:grpSpPr>
        <a:xfrm>
          <a:off x="0" y="0"/>
          <a:ext cx="0" cy="0"/>
          <a:chOff x="0" y="0"/>
          <a:chExt cx="0" cy="0"/>
        </a:xfrm>
      </p:grpSpPr>
      <p:cxnSp>
        <p:nvCxnSpPr>
          <p:cNvPr id="28" name="Google Shape;28;p7"/>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29" name="Google Shape;29;p7"/>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626625" y="1404600"/>
            <a:ext cx="2785200" cy="31794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42900" lvl="1" marL="914400">
              <a:spcBef>
                <a:spcPts val="1600"/>
              </a:spcBef>
              <a:spcAft>
                <a:spcPts val="0"/>
              </a:spcAft>
              <a:buSzPts val="1800"/>
              <a:buChar char="○"/>
              <a:defRPr sz="1800"/>
            </a:lvl2pPr>
            <a:lvl3pPr indent="-342900" lvl="2" marL="1371600">
              <a:spcBef>
                <a:spcPts val="1600"/>
              </a:spcBef>
              <a:spcAft>
                <a:spcPts val="0"/>
              </a:spcAft>
              <a:buSzPts val="1800"/>
              <a:buChar char="■"/>
              <a:defRPr sz="1800"/>
            </a:lvl3pPr>
            <a:lvl4pPr indent="-342900" lvl="3" marL="1828800">
              <a:spcBef>
                <a:spcPts val="1600"/>
              </a:spcBef>
              <a:spcAft>
                <a:spcPts val="0"/>
              </a:spcAft>
              <a:buSzPts val="1800"/>
              <a:buChar char="●"/>
              <a:defRPr sz="1800"/>
            </a:lvl4pPr>
            <a:lvl5pPr indent="-342900" lvl="4" marL="2286000">
              <a:spcBef>
                <a:spcPts val="1600"/>
              </a:spcBef>
              <a:spcAft>
                <a:spcPts val="0"/>
              </a:spcAft>
              <a:buSzPts val="1800"/>
              <a:buChar char="○"/>
              <a:defRPr sz="1800"/>
            </a:lvl5pPr>
            <a:lvl6pPr indent="-342900" lvl="5" marL="2743200">
              <a:spcBef>
                <a:spcPts val="1600"/>
              </a:spcBef>
              <a:spcAft>
                <a:spcPts val="0"/>
              </a:spcAft>
              <a:buSzPts val="1800"/>
              <a:buChar char="■"/>
              <a:defRPr sz="1800"/>
            </a:lvl6pPr>
            <a:lvl7pPr indent="-342900" lvl="6" marL="3200400">
              <a:spcBef>
                <a:spcPts val="1600"/>
              </a:spcBef>
              <a:spcAft>
                <a:spcPts val="0"/>
              </a:spcAft>
              <a:buSzPts val="1800"/>
              <a:buChar char="●"/>
              <a:defRPr sz="1800"/>
            </a:lvl7pPr>
            <a:lvl8pPr indent="-342900" lvl="7" marL="3657600">
              <a:spcBef>
                <a:spcPts val="1600"/>
              </a:spcBef>
              <a:spcAft>
                <a:spcPts val="0"/>
              </a:spcAft>
              <a:buSzPts val="1800"/>
              <a:buChar char="○"/>
              <a:defRPr sz="1800"/>
            </a:lvl8pPr>
            <a:lvl9pPr indent="-342900" lvl="8" marL="4114800">
              <a:spcBef>
                <a:spcPts val="1600"/>
              </a:spcBef>
              <a:spcAft>
                <a:spcPts val="1600"/>
              </a:spcAft>
              <a:buSzPts val="1800"/>
              <a:buChar char="■"/>
              <a:defRPr sz="18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1" name="Shape 31"/>
        <p:cNvGrpSpPr/>
        <p:nvPr/>
      </p:nvGrpSpPr>
      <p:grpSpPr>
        <a:xfrm>
          <a:off x="0" y="0"/>
          <a:ext cx="0" cy="0"/>
          <a:chOff x="0" y="0"/>
          <a:chExt cx="0" cy="0"/>
        </a:xfrm>
      </p:grpSpPr>
      <p:sp>
        <p:nvSpPr>
          <p:cNvPr id="32" name="Google Shape;32;p8"/>
          <p:cNvSpPr txBox="1"/>
          <p:nvPr>
            <p:ph type="title"/>
          </p:nvPr>
        </p:nvSpPr>
        <p:spPr>
          <a:xfrm>
            <a:off x="5554975" y="526350"/>
            <a:ext cx="2730600" cy="4090800"/>
          </a:xfrm>
          <a:prstGeom prst="rect">
            <a:avLst/>
          </a:prstGeom>
        </p:spPr>
        <p:txBody>
          <a:bodyPr anchorCtr="0" anchor="ctr" bIns="91425" lIns="91425" spcFirstLastPara="1" rIns="91425" wrap="square" tIns="91425">
            <a:noAutofit/>
          </a:bodyPr>
          <a:lstStyle>
            <a:lvl1pPr lvl="0">
              <a:spcBef>
                <a:spcPts val="0"/>
              </a:spcBef>
              <a:spcAft>
                <a:spcPts val="0"/>
              </a:spcAft>
              <a:buClr>
                <a:schemeClr val="accent2"/>
              </a:buClr>
              <a:buSzPts val="3600"/>
              <a:buNone/>
              <a:defRPr sz="3600">
                <a:solidFill>
                  <a:schemeClr val="accent2"/>
                </a:solidFill>
              </a:defRPr>
            </a:lvl1pPr>
            <a:lvl2pPr lvl="1">
              <a:spcBef>
                <a:spcPts val="0"/>
              </a:spcBef>
              <a:spcAft>
                <a:spcPts val="0"/>
              </a:spcAft>
              <a:buClr>
                <a:schemeClr val="accent2"/>
              </a:buClr>
              <a:buSzPts val="4800"/>
              <a:buNone/>
              <a:defRPr sz="4800">
                <a:solidFill>
                  <a:schemeClr val="accent2"/>
                </a:solidFill>
              </a:defRPr>
            </a:lvl2pPr>
            <a:lvl3pPr lvl="2">
              <a:spcBef>
                <a:spcPts val="0"/>
              </a:spcBef>
              <a:spcAft>
                <a:spcPts val="0"/>
              </a:spcAft>
              <a:buClr>
                <a:schemeClr val="accent2"/>
              </a:buClr>
              <a:buSzPts val="4800"/>
              <a:buNone/>
              <a:defRPr sz="4800">
                <a:solidFill>
                  <a:schemeClr val="accent2"/>
                </a:solidFill>
              </a:defRPr>
            </a:lvl3pPr>
            <a:lvl4pPr lvl="3">
              <a:spcBef>
                <a:spcPts val="0"/>
              </a:spcBef>
              <a:spcAft>
                <a:spcPts val="0"/>
              </a:spcAft>
              <a:buClr>
                <a:schemeClr val="accent2"/>
              </a:buClr>
              <a:buSzPts val="4800"/>
              <a:buNone/>
              <a:defRPr sz="4800">
                <a:solidFill>
                  <a:schemeClr val="accent2"/>
                </a:solidFill>
              </a:defRPr>
            </a:lvl4pPr>
            <a:lvl5pPr lvl="4">
              <a:spcBef>
                <a:spcPts val="0"/>
              </a:spcBef>
              <a:spcAft>
                <a:spcPts val="0"/>
              </a:spcAft>
              <a:buClr>
                <a:schemeClr val="accent2"/>
              </a:buClr>
              <a:buSzPts val="4800"/>
              <a:buNone/>
              <a:defRPr sz="4800">
                <a:solidFill>
                  <a:schemeClr val="accent2"/>
                </a:solidFill>
              </a:defRPr>
            </a:lvl5pPr>
            <a:lvl6pPr lvl="5">
              <a:spcBef>
                <a:spcPts val="0"/>
              </a:spcBef>
              <a:spcAft>
                <a:spcPts val="0"/>
              </a:spcAft>
              <a:buClr>
                <a:schemeClr val="accent2"/>
              </a:buClr>
              <a:buSzPts val="4800"/>
              <a:buNone/>
              <a:defRPr sz="4800">
                <a:solidFill>
                  <a:schemeClr val="accent2"/>
                </a:solidFill>
              </a:defRPr>
            </a:lvl6pPr>
            <a:lvl7pPr lvl="6">
              <a:spcBef>
                <a:spcPts val="0"/>
              </a:spcBef>
              <a:spcAft>
                <a:spcPts val="0"/>
              </a:spcAft>
              <a:buClr>
                <a:schemeClr val="accent2"/>
              </a:buClr>
              <a:buSzPts val="4800"/>
              <a:buNone/>
              <a:defRPr sz="4800">
                <a:solidFill>
                  <a:schemeClr val="accent2"/>
                </a:solidFill>
              </a:defRPr>
            </a:lvl7pPr>
            <a:lvl8pPr lvl="7">
              <a:spcBef>
                <a:spcPts val="0"/>
              </a:spcBef>
              <a:spcAft>
                <a:spcPts val="0"/>
              </a:spcAft>
              <a:buClr>
                <a:schemeClr val="accent2"/>
              </a:buClr>
              <a:buSzPts val="4800"/>
              <a:buNone/>
              <a:defRPr sz="4800">
                <a:solidFill>
                  <a:schemeClr val="accent2"/>
                </a:solidFill>
              </a:defRPr>
            </a:lvl8pPr>
            <a:lvl9pPr lvl="8">
              <a:spcBef>
                <a:spcPts val="0"/>
              </a:spcBef>
              <a:spcAft>
                <a:spcPts val="0"/>
              </a:spcAft>
              <a:buClr>
                <a:schemeClr val="accent2"/>
              </a:buClr>
              <a:buSzPts val="4800"/>
              <a:buNone/>
              <a:defRPr sz="4800">
                <a:solidFill>
                  <a:schemeClr val="accent2"/>
                </a:solidFill>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3" name="Shape 33"/>
        <p:cNvGrpSpPr/>
        <p:nvPr/>
      </p:nvGrpSpPr>
      <p:grpSpPr>
        <a:xfrm>
          <a:off x="0" y="0"/>
          <a:ext cx="0" cy="0"/>
          <a:chOff x="0" y="0"/>
          <a:chExt cx="0" cy="0"/>
        </a:xfrm>
      </p:grpSpPr>
      <p:sp>
        <p:nvSpPr>
          <p:cNvPr id="34" name="Google Shape;34;p9"/>
          <p:cNvSpPr txBox="1"/>
          <p:nvPr>
            <p:ph idx="1" type="subTitle"/>
          </p:nvPr>
        </p:nvSpPr>
        <p:spPr>
          <a:xfrm>
            <a:off x="626625" y="1515050"/>
            <a:ext cx="1940700" cy="7518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Font typeface="Viga"/>
              <a:buNone/>
              <a:defRPr sz="1400">
                <a:latin typeface="Viga"/>
                <a:ea typeface="Viga"/>
                <a:cs typeface="Viga"/>
                <a:sym typeface="Viga"/>
              </a:defRPr>
            </a:lvl1pPr>
            <a:lvl2pPr lvl="1" algn="ctr">
              <a:lnSpc>
                <a:spcPct val="100000"/>
              </a:lnSpc>
              <a:spcBef>
                <a:spcPts val="0"/>
              </a:spcBef>
              <a:spcAft>
                <a:spcPts val="0"/>
              </a:spcAft>
              <a:buSzPts val="1400"/>
              <a:buFont typeface="Viga"/>
              <a:buNone/>
              <a:defRPr>
                <a:latin typeface="Viga"/>
                <a:ea typeface="Viga"/>
                <a:cs typeface="Viga"/>
                <a:sym typeface="Viga"/>
              </a:defRPr>
            </a:lvl2pPr>
            <a:lvl3pPr lvl="2" algn="ctr">
              <a:lnSpc>
                <a:spcPct val="100000"/>
              </a:lnSpc>
              <a:spcBef>
                <a:spcPts val="0"/>
              </a:spcBef>
              <a:spcAft>
                <a:spcPts val="0"/>
              </a:spcAft>
              <a:buSzPts val="1400"/>
              <a:buFont typeface="Viga"/>
              <a:buNone/>
              <a:defRPr>
                <a:latin typeface="Viga"/>
                <a:ea typeface="Viga"/>
                <a:cs typeface="Viga"/>
                <a:sym typeface="Viga"/>
              </a:defRPr>
            </a:lvl3pPr>
            <a:lvl4pPr lvl="3" algn="ctr">
              <a:lnSpc>
                <a:spcPct val="100000"/>
              </a:lnSpc>
              <a:spcBef>
                <a:spcPts val="0"/>
              </a:spcBef>
              <a:spcAft>
                <a:spcPts val="0"/>
              </a:spcAft>
              <a:buSzPts val="1400"/>
              <a:buFont typeface="Viga"/>
              <a:buNone/>
              <a:defRPr>
                <a:latin typeface="Viga"/>
                <a:ea typeface="Viga"/>
                <a:cs typeface="Viga"/>
                <a:sym typeface="Viga"/>
              </a:defRPr>
            </a:lvl4pPr>
            <a:lvl5pPr lvl="4" algn="ctr">
              <a:lnSpc>
                <a:spcPct val="100000"/>
              </a:lnSpc>
              <a:spcBef>
                <a:spcPts val="0"/>
              </a:spcBef>
              <a:spcAft>
                <a:spcPts val="0"/>
              </a:spcAft>
              <a:buSzPts val="1400"/>
              <a:buFont typeface="Viga"/>
              <a:buNone/>
              <a:defRPr>
                <a:latin typeface="Viga"/>
                <a:ea typeface="Viga"/>
                <a:cs typeface="Viga"/>
                <a:sym typeface="Viga"/>
              </a:defRPr>
            </a:lvl5pPr>
            <a:lvl6pPr lvl="5" algn="ctr">
              <a:lnSpc>
                <a:spcPct val="100000"/>
              </a:lnSpc>
              <a:spcBef>
                <a:spcPts val="0"/>
              </a:spcBef>
              <a:spcAft>
                <a:spcPts val="0"/>
              </a:spcAft>
              <a:buSzPts val="1400"/>
              <a:buFont typeface="Viga"/>
              <a:buNone/>
              <a:defRPr>
                <a:latin typeface="Viga"/>
                <a:ea typeface="Viga"/>
                <a:cs typeface="Viga"/>
                <a:sym typeface="Viga"/>
              </a:defRPr>
            </a:lvl6pPr>
            <a:lvl7pPr lvl="6" algn="ctr">
              <a:lnSpc>
                <a:spcPct val="100000"/>
              </a:lnSpc>
              <a:spcBef>
                <a:spcPts val="0"/>
              </a:spcBef>
              <a:spcAft>
                <a:spcPts val="0"/>
              </a:spcAft>
              <a:buSzPts val="1400"/>
              <a:buFont typeface="Viga"/>
              <a:buNone/>
              <a:defRPr>
                <a:latin typeface="Viga"/>
                <a:ea typeface="Viga"/>
                <a:cs typeface="Viga"/>
                <a:sym typeface="Viga"/>
              </a:defRPr>
            </a:lvl7pPr>
            <a:lvl8pPr lvl="7" algn="ctr">
              <a:lnSpc>
                <a:spcPct val="100000"/>
              </a:lnSpc>
              <a:spcBef>
                <a:spcPts val="0"/>
              </a:spcBef>
              <a:spcAft>
                <a:spcPts val="0"/>
              </a:spcAft>
              <a:buSzPts val="1400"/>
              <a:buFont typeface="Viga"/>
              <a:buNone/>
              <a:defRPr>
                <a:latin typeface="Viga"/>
                <a:ea typeface="Viga"/>
                <a:cs typeface="Viga"/>
                <a:sym typeface="Viga"/>
              </a:defRPr>
            </a:lvl8pPr>
            <a:lvl9pPr lvl="8" algn="ctr">
              <a:lnSpc>
                <a:spcPct val="100000"/>
              </a:lnSpc>
              <a:spcBef>
                <a:spcPts val="0"/>
              </a:spcBef>
              <a:spcAft>
                <a:spcPts val="0"/>
              </a:spcAft>
              <a:buSzPts val="1400"/>
              <a:buFont typeface="Viga"/>
              <a:buNone/>
              <a:defRPr>
                <a:latin typeface="Viga"/>
                <a:ea typeface="Viga"/>
                <a:cs typeface="Viga"/>
                <a:sym typeface="Viga"/>
              </a:defRPr>
            </a:lvl9pPr>
          </a:lstStyle>
          <a:p/>
        </p:txBody>
      </p:sp>
      <p:sp>
        <p:nvSpPr>
          <p:cNvPr id="35" name="Google Shape;35;p9"/>
          <p:cNvSpPr txBox="1"/>
          <p:nvPr>
            <p:ph idx="2" type="body"/>
          </p:nvPr>
        </p:nvSpPr>
        <p:spPr>
          <a:xfrm>
            <a:off x="626625" y="2266850"/>
            <a:ext cx="2925900" cy="2391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cxnSp>
        <p:nvCxnSpPr>
          <p:cNvPr id="36" name="Google Shape;36;p9"/>
          <p:cNvCxnSpPr/>
          <p:nvPr/>
        </p:nvCxnSpPr>
        <p:spPr>
          <a:xfrm>
            <a:off x="242600" y="608025"/>
            <a:ext cx="8988300" cy="0"/>
          </a:xfrm>
          <a:prstGeom prst="straightConnector1">
            <a:avLst/>
          </a:prstGeom>
          <a:noFill/>
          <a:ln cap="flat" cmpd="sng" w="19050">
            <a:solidFill>
              <a:schemeClr val="accent2"/>
            </a:solidFill>
            <a:prstDash val="solid"/>
            <a:round/>
            <a:headEnd len="med" w="med" type="oval"/>
            <a:tailEnd len="med" w="med" type="none"/>
          </a:ln>
        </p:spPr>
      </p:cxnSp>
      <p:sp>
        <p:nvSpPr>
          <p:cNvPr id="37" name="Google Shape;37;p9"/>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rgbClr val="8BE3FF"/>
            </a:gs>
            <a:gs pos="100000">
              <a:srgbClr val="ACFFD9"/>
            </a:gs>
          </a:gsLst>
          <a:lin ang="5400700" scaled="0"/>
        </a:gradFill>
      </p:bgPr>
    </p:bg>
    <p:spTree>
      <p:nvGrpSpPr>
        <p:cNvPr id="38" name="Shape 38"/>
        <p:cNvGrpSpPr/>
        <p:nvPr/>
      </p:nvGrpSpPr>
      <p:grpSpPr>
        <a:xfrm>
          <a:off x="0" y="0"/>
          <a:ext cx="0" cy="0"/>
          <a:chOff x="0" y="0"/>
          <a:chExt cx="0" cy="0"/>
        </a:xfrm>
      </p:grpSpPr>
      <p:sp>
        <p:nvSpPr>
          <p:cNvPr id="39" name="Google Shape;39;p10"/>
          <p:cNvSpPr txBox="1"/>
          <p:nvPr>
            <p:ph type="title"/>
          </p:nvPr>
        </p:nvSpPr>
        <p:spPr>
          <a:xfrm>
            <a:off x="4979375" y="2028425"/>
            <a:ext cx="3572400" cy="539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 name="Google Shape;40;p10"/>
          <p:cNvSpPr txBox="1"/>
          <p:nvPr>
            <p:ph idx="1" type="body"/>
          </p:nvPr>
        </p:nvSpPr>
        <p:spPr>
          <a:xfrm>
            <a:off x="4979375" y="2568125"/>
            <a:ext cx="2785200" cy="21450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a:lvl1pPr>
            <a:lvl2pPr indent="-342900" lvl="1" marL="914400" rtl="0">
              <a:spcBef>
                <a:spcPts val="1600"/>
              </a:spcBef>
              <a:spcAft>
                <a:spcPts val="0"/>
              </a:spcAft>
              <a:buSzPts val="1800"/>
              <a:buChar char="○"/>
              <a:defRPr sz="1800"/>
            </a:lvl2pPr>
            <a:lvl3pPr indent="-342900" lvl="2" marL="1371600" rtl="0">
              <a:spcBef>
                <a:spcPts val="1600"/>
              </a:spcBef>
              <a:spcAft>
                <a:spcPts val="0"/>
              </a:spcAft>
              <a:buSzPts val="1800"/>
              <a:buChar char="■"/>
              <a:defRPr sz="1800"/>
            </a:lvl3pPr>
            <a:lvl4pPr indent="-342900" lvl="3" marL="1828800" rtl="0">
              <a:spcBef>
                <a:spcPts val="1600"/>
              </a:spcBef>
              <a:spcAft>
                <a:spcPts val="0"/>
              </a:spcAft>
              <a:buSzPts val="1800"/>
              <a:buChar char="●"/>
              <a:defRPr sz="1800"/>
            </a:lvl4pPr>
            <a:lvl5pPr indent="-342900" lvl="4" marL="2286000" rtl="0">
              <a:spcBef>
                <a:spcPts val="1600"/>
              </a:spcBef>
              <a:spcAft>
                <a:spcPts val="0"/>
              </a:spcAft>
              <a:buSzPts val="1800"/>
              <a:buChar char="○"/>
              <a:defRPr sz="1800"/>
            </a:lvl5pPr>
            <a:lvl6pPr indent="-342900" lvl="5" marL="2743200" rtl="0">
              <a:spcBef>
                <a:spcPts val="1600"/>
              </a:spcBef>
              <a:spcAft>
                <a:spcPts val="0"/>
              </a:spcAft>
              <a:buSzPts val="1800"/>
              <a:buChar char="■"/>
              <a:defRPr sz="1800"/>
            </a:lvl6pPr>
            <a:lvl7pPr indent="-342900" lvl="6" marL="3200400" rtl="0">
              <a:spcBef>
                <a:spcPts val="1600"/>
              </a:spcBef>
              <a:spcAft>
                <a:spcPts val="0"/>
              </a:spcAft>
              <a:buSzPts val="1800"/>
              <a:buChar char="●"/>
              <a:defRPr sz="1800"/>
            </a:lvl7pPr>
            <a:lvl8pPr indent="-342900" lvl="7" marL="3657600" rtl="0">
              <a:spcBef>
                <a:spcPts val="1600"/>
              </a:spcBef>
              <a:spcAft>
                <a:spcPts val="0"/>
              </a:spcAft>
              <a:buSzPts val="1800"/>
              <a:buChar char="○"/>
              <a:defRPr sz="1800"/>
            </a:lvl8pPr>
            <a:lvl9pPr indent="-342900" lvl="8" marL="4114800" rtl="0">
              <a:spcBef>
                <a:spcPts val="1600"/>
              </a:spcBef>
              <a:spcAft>
                <a:spcPts val="1600"/>
              </a:spcAft>
              <a:buSzPts val="1800"/>
              <a:buChar char="■"/>
              <a:defRPr sz="1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theme" Target="../theme/theme1.xml"/><Relationship Id="rId25" Type="http://schemas.openxmlformats.org/officeDocument/2006/relationships/slideLayout" Target="../slideLayouts/slideLayout25.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2"/>
              </a:buClr>
              <a:buSzPts val="2800"/>
              <a:buFont typeface="Viga"/>
              <a:buNone/>
              <a:defRPr sz="2800">
                <a:solidFill>
                  <a:schemeClr val="lt2"/>
                </a:solidFill>
                <a:latin typeface="Viga"/>
                <a:ea typeface="Viga"/>
                <a:cs typeface="Viga"/>
                <a:sym typeface="Viga"/>
              </a:defRPr>
            </a:lvl1pPr>
            <a:lvl2pPr lvl="1">
              <a:spcBef>
                <a:spcPts val="0"/>
              </a:spcBef>
              <a:spcAft>
                <a:spcPts val="0"/>
              </a:spcAft>
              <a:buClr>
                <a:schemeClr val="lt2"/>
              </a:buClr>
              <a:buSzPts val="2800"/>
              <a:buNone/>
              <a:defRPr sz="2800">
                <a:solidFill>
                  <a:schemeClr val="lt2"/>
                </a:solidFill>
              </a:defRPr>
            </a:lvl2pPr>
            <a:lvl3pPr lvl="2">
              <a:spcBef>
                <a:spcPts val="0"/>
              </a:spcBef>
              <a:spcAft>
                <a:spcPts val="0"/>
              </a:spcAft>
              <a:buClr>
                <a:schemeClr val="lt2"/>
              </a:buClr>
              <a:buSzPts val="2800"/>
              <a:buNone/>
              <a:defRPr sz="2800">
                <a:solidFill>
                  <a:schemeClr val="lt2"/>
                </a:solidFill>
              </a:defRPr>
            </a:lvl3pPr>
            <a:lvl4pPr lvl="3">
              <a:spcBef>
                <a:spcPts val="0"/>
              </a:spcBef>
              <a:spcAft>
                <a:spcPts val="0"/>
              </a:spcAft>
              <a:buClr>
                <a:schemeClr val="lt2"/>
              </a:buClr>
              <a:buSzPts val="2800"/>
              <a:buNone/>
              <a:defRPr sz="2800">
                <a:solidFill>
                  <a:schemeClr val="lt2"/>
                </a:solidFill>
              </a:defRPr>
            </a:lvl4pPr>
            <a:lvl5pPr lvl="4">
              <a:spcBef>
                <a:spcPts val="0"/>
              </a:spcBef>
              <a:spcAft>
                <a:spcPts val="0"/>
              </a:spcAft>
              <a:buClr>
                <a:schemeClr val="lt2"/>
              </a:buClr>
              <a:buSzPts val="2800"/>
              <a:buNone/>
              <a:defRPr sz="2800">
                <a:solidFill>
                  <a:schemeClr val="lt2"/>
                </a:solidFill>
              </a:defRPr>
            </a:lvl5pPr>
            <a:lvl6pPr lvl="5">
              <a:spcBef>
                <a:spcPts val="0"/>
              </a:spcBef>
              <a:spcAft>
                <a:spcPts val="0"/>
              </a:spcAft>
              <a:buClr>
                <a:schemeClr val="lt2"/>
              </a:buClr>
              <a:buSzPts val="2800"/>
              <a:buNone/>
              <a:defRPr sz="2800">
                <a:solidFill>
                  <a:schemeClr val="lt2"/>
                </a:solidFill>
              </a:defRPr>
            </a:lvl6pPr>
            <a:lvl7pPr lvl="6">
              <a:spcBef>
                <a:spcPts val="0"/>
              </a:spcBef>
              <a:spcAft>
                <a:spcPts val="0"/>
              </a:spcAft>
              <a:buClr>
                <a:schemeClr val="lt2"/>
              </a:buClr>
              <a:buSzPts val="2800"/>
              <a:buNone/>
              <a:defRPr sz="2800">
                <a:solidFill>
                  <a:schemeClr val="lt2"/>
                </a:solidFill>
              </a:defRPr>
            </a:lvl7pPr>
            <a:lvl8pPr lvl="7">
              <a:spcBef>
                <a:spcPts val="0"/>
              </a:spcBef>
              <a:spcAft>
                <a:spcPts val="0"/>
              </a:spcAft>
              <a:buClr>
                <a:schemeClr val="lt2"/>
              </a:buClr>
              <a:buSzPts val="2800"/>
              <a:buNone/>
              <a:defRPr sz="2800">
                <a:solidFill>
                  <a:schemeClr val="lt2"/>
                </a:solidFill>
              </a:defRPr>
            </a:lvl8pPr>
            <a:lvl9pPr lvl="8">
              <a:spcBef>
                <a:spcPts val="0"/>
              </a:spcBef>
              <a:spcAft>
                <a:spcPts val="0"/>
              </a:spcAft>
              <a:buClr>
                <a:schemeClr val="lt2"/>
              </a:buClr>
              <a:buSzPts val="2800"/>
              <a:buNone/>
              <a:defRPr sz="2800">
                <a:solidFill>
                  <a:schemeClr val="lt2"/>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nSpc>
                <a:spcPct val="100000"/>
              </a:lnSpc>
              <a:spcBef>
                <a:spcPts val="0"/>
              </a:spcBef>
              <a:spcAft>
                <a:spcPts val="0"/>
              </a:spcAft>
              <a:buClr>
                <a:schemeClr val="lt2"/>
              </a:buClr>
              <a:buSzPts val="1800"/>
              <a:buFont typeface="DM Sans"/>
              <a:buChar char="●"/>
              <a:defRPr sz="1800">
                <a:solidFill>
                  <a:schemeClr val="lt2"/>
                </a:solidFill>
                <a:latin typeface="DM Sans"/>
                <a:ea typeface="DM Sans"/>
                <a:cs typeface="DM Sans"/>
                <a:sym typeface="DM Sans"/>
              </a:defRPr>
            </a:lvl1pPr>
            <a:lvl2pPr indent="-317500" lvl="1" marL="914400" rtl="0">
              <a:lnSpc>
                <a:spcPct val="100000"/>
              </a:lnSpc>
              <a:spcBef>
                <a:spcPts val="1600"/>
              </a:spcBef>
              <a:spcAft>
                <a:spcPts val="0"/>
              </a:spcAft>
              <a:buClr>
                <a:schemeClr val="lt2"/>
              </a:buClr>
              <a:buSzPts val="1400"/>
              <a:buFont typeface="DM Sans"/>
              <a:buChar char="○"/>
              <a:defRPr>
                <a:solidFill>
                  <a:schemeClr val="lt2"/>
                </a:solidFill>
                <a:latin typeface="DM Sans"/>
                <a:ea typeface="DM Sans"/>
                <a:cs typeface="DM Sans"/>
                <a:sym typeface="DM Sans"/>
              </a:defRPr>
            </a:lvl2pPr>
            <a:lvl3pPr indent="-317500" lvl="2" marL="1371600" rtl="0">
              <a:lnSpc>
                <a:spcPct val="100000"/>
              </a:lnSpc>
              <a:spcBef>
                <a:spcPts val="1600"/>
              </a:spcBef>
              <a:spcAft>
                <a:spcPts val="0"/>
              </a:spcAft>
              <a:buClr>
                <a:schemeClr val="lt2"/>
              </a:buClr>
              <a:buSzPts val="1400"/>
              <a:buFont typeface="DM Sans"/>
              <a:buChar char="■"/>
              <a:defRPr>
                <a:solidFill>
                  <a:schemeClr val="lt2"/>
                </a:solidFill>
                <a:latin typeface="DM Sans"/>
                <a:ea typeface="DM Sans"/>
                <a:cs typeface="DM Sans"/>
                <a:sym typeface="DM Sans"/>
              </a:defRPr>
            </a:lvl3pPr>
            <a:lvl4pPr indent="-317500" lvl="3" marL="1828800" rtl="0">
              <a:lnSpc>
                <a:spcPct val="100000"/>
              </a:lnSpc>
              <a:spcBef>
                <a:spcPts val="1600"/>
              </a:spcBef>
              <a:spcAft>
                <a:spcPts val="0"/>
              </a:spcAft>
              <a:buClr>
                <a:schemeClr val="lt2"/>
              </a:buClr>
              <a:buSzPts val="1400"/>
              <a:buFont typeface="DM Sans"/>
              <a:buChar char="●"/>
              <a:defRPr>
                <a:solidFill>
                  <a:schemeClr val="lt2"/>
                </a:solidFill>
                <a:latin typeface="DM Sans"/>
                <a:ea typeface="DM Sans"/>
                <a:cs typeface="DM Sans"/>
                <a:sym typeface="DM Sans"/>
              </a:defRPr>
            </a:lvl4pPr>
            <a:lvl5pPr indent="-317500" lvl="4" marL="2286000" rtl="0">
              <a:lnSpc>
                <a:spcPct val="100000"/>
              </a:lnSpc>
              <a:spcBef>
                <a:spcPts val="1600"/>
              </a:spcBef>
              <a:spcAft>
                <a:spcPts val="0"/>
              </a:spcAft>
              <a:buClr>
                <a:schemeClr val="lt2"/>
              </a:buClr>
              <a:buSzPts val="1400"/>
              <a:buFont typeface="DM Sans"/>
              <a:buChar char="○"/>
              <a:defRPr>
                <a:solidFill>
                  <a:schemeClr val="lt2"/>
                </a:solidFill>
                <a:latin typeface="DM Sans"/>
                <a:ea typeface="DM Sans"/>
                <a:cs typeface="DM Sans"/>
                <a:sym typeface="DM Sans"/>
              </a:defRPr>
            </a:lvl5pPr>
            <a:lvl6pPr indent="-317500" lvl="5" marL="2743200" rtl="0">
              <a:lnSpc>
                <a:spcPct val="100000"/>
              </a:lnSpc>
              <a:spcBef>
                <a:spcPts val="1600"/>
              </a:spcBef>
              <a:spcAft>
                <a:spcPts val="0"/>
              </a:spcAft>
              <a:buClr>
                <a:schemeClr val="lt2"/>
              </a:buClr>
              <a:buSzPts val="1400"/>
              <a:buFont typeface="DM Sans"/>
              <a:buChar char="■"/>
              <a:defRPr>
                <a:solidFill>
                  <a:schemeClr val="lt2"/>
                </a:solidFill>
                <a:latin typeface="DM Sans"/>
                <a:ea typeface="DM Sans"/>
                <a:cs typeface="DM Sans"/>
                <a:sym typeface="DM Sans"/>
              </a:defRPr>
            </a:lvl6pPr>
            <a:lvl7pPr indent="-317500" lvl="6" marL="3200400" rtl="0">
              <a:lnSpc>
                <a:spcPct val="100000"/>
              </a:lnSpc>
              <a:spcBef>
                <a:spcPts val="1600"/>
              </a:spcBef>
              <a:spcAft>
                <a:spcPts val="0"/>
              </a:spcAft>
              <a:buClr>
                <a:schemeClr val="lt2"/>
              </a:buClr>
              <a:buSzPts val="1400"/>
              <a:buFont typeface="DM Sans"/>
              <a:buChar char="●"/>
              <a:defRPr>
                <a:solidFill>
                  <a:schemeClr val="lt2"/>
                </a:solidFill>
                <a:latin typeface="DM Sans"/>
                <a:ea typeface="DM Sans"/>
                <a:cs typeface="DM Sans"/>
                <a:sym typeface="DM Sans"/>
              </a:defRPr>
            </a:lvl7pPr>
            <a:lvl8pPr indent="-317500" lvl="7" marL="3657600" rtl="0">
              <a:lnSpc>
                <a:spcPct val="100000"/>
              </a:lnSpc>
              <a:spcBef>
                <a:spcPts val="1600"/>
              </a:spcBef>
              <a:spcAft>
                <a:spcPts val="0"/>
              </a:spcAft>
              <a:buClr>
                <a:schemeClr val="lt2"/>
              </a:buClr>
              <a:buSzPts val="1400"/>
              <a:buFont typeface="DM Sans"/>
              <a:buChar char="○"/>
              <a:defRPr>
                <a:solidFill>
                  <a:schemeClr val="lt2"/>
                </a:solidFill>
                <a:latin typeface="DM Sans"/>
                <a:ea typeface="DM Sans"/>
                <a:cs typeface="DM Sans"/>
                <a:sym typeface="DM Sans"/>
              </a:defRPr>
            </a:lvl8pPr>
            <a:lvl9pPr indent="-317500" lvl="8" marL="4114800" rtl="0">
              <a:lnSpc>
                <a:spcPct val="100000"/>
              </a:lnSpc>
              <a:spcBef>
                <a:spcPts val="1600"/>
              </a:spcBef>
              <a:spcAft>
                <a:spcPts val="1600"/>
              </a:spcAft>
              <a:buClr>
                <a:schemeClr val="lt2"/>
              </a:buClr>
              <a:buSzPts val="1400"/>
              <a:buFont typeface="DM Sans"/>
              <a:buChar char="■"/>
              <a:defRPr>
                <a:solidFill>
                  <a:schemeClr val="lt2"/>
                </a:solidFill>
                <a:latin typeface="DM Sans"/>
                <a:ea typeface="DM Sans"/>
                <a:cs typeface="DM Sans"/>
                <a:sym typeface="DM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50" name="Shape 150"/>
        <p:cNvGrpSpPr/>
        <p:nvPr/>
      </p:nvGrpSpPr>
      <p:grpSpPr>
        <a:xfrm>
          <a:off x="0" y="0"/>
          <a:ext cx="0" cy="0"/>
          <a:chOff x="0" y="0"/>
          <a:chExt cx="0" cy="0"/>
        </a:xfrm>
      </p:grpSpPr>
      <p:sp>
        <p:nvSpPr>
          <p:cNvPr id="151" name="Google Shape;151;p2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52" name="Google Shape;152;p2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3"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4.xml"/><Relationship Id="rId3" Type="http://schemas.openxmlformats.org/officeDocument/2006/relationships/hyperlink" Target="https://fonts.google.com/specimen/Viga" TargetMode="External"/><Relationship Id="rId4" Type="http://schemas.openxmlformats.org/officeDocument/2006/relationships/hyperlink" Target="https://fonts.google.com/specimen/DM+Sans"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5.xml"/><Relationship Id="rId3" Type="http://schemas.openxmlformats.org/officeDocument/2006/relationships/image" Target="../media/image4.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2.gif"/><Relationship Id="rId10" Type="http://schemas.openxmlformats.org/officeDocument/2006/relationships/image" Target="../media/image1.gif"/></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2.xml"/><Relationship Id="rId3" Type="http://schemas.openxmlformats.org/officeDocument/2006/relationships/hyperlink" Target="https://chrome.google.com/webstore/detail/flaticon-for-gsuit-gslide/haekgjfnhhdkgfgmldhfokhmfkgmciba"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hyperlink" Target="https://curriculum.code.org/csf-19/coursec/2/#powerful-passwords2" TargetMode="External"/><Relationship Id="rId4" Type="http://schemas.openxmlformats.org/officeDocument/2006/relationships/hyperlink" Target="https://curriculum.code.org/csf-19/coursec/2/#powerful-passwords2" TargetMode="Externa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 name="Shape 157"/>
        <p:cNvGrpSpPr/>
        <p:nvPr/>
      </p:nvGrpSpPr>
      <p:grpSpPr>
        <a:xfrm>
          <a:off x="0" y="0"/>
          <a:ext cx="0" cy="0"/>
          <a:chOff x="0" y="0"/>
          <a:chExt cx="0" cy="0"/>
        </a:xfrm>
      </p:grpSpPr>
      <p:sp>
        <p:nvSpPr>
          <p:cNvPr id="158" name="Google Shape;158;p29"/>
          <p:cNvSpPr/>
          <p:nvPr/>
        </p:nvSpPr>
        <p:spPr>
          <a:xfrm rot="-7509504">
            <a:off x="5455916" y="207622"/>
            <a:ext cx="5179224" cy="5732711"/>
          </a:xfrm>
          <a:custGeom>
            <a:rect b="b" l="l" r="r" t="t"/>
            <a:pathLst>
              <a:path extrusionOk="0" h="32076" w="26397">
                <a:moveTo>
                  <a:pt x="11422" y="1"/>
                </a:moveTo>
                <a:cubicBezTo>
                  <a:pt x="10866" y="1"/>
                  <a:pt x="10274" y="46"/>
                  <a:pt x="9640" y="141"/>
                </a:cubicBezTo>
                <a:cubicBezTo>
                  <a:pt x="5702" y="732"/>
                  <a:pt x="2430" y="3940"/>
                  <a:pt x="1216" y="7734"/>
                </a:cubicBezTo>
                <a:cubicBezTo>
                  <a:pt x="0" y="11528"/>
                  <a:pt x="664" y="15761"/>
                  <a:pt x="2459" y="19317"/>
                </a:cubicBezTo>
                <a:cubicBezTo>
                  <a:pt x="4253" y="22873"/>
                  <a:pt x="7097" y="25808"/>
                  <a:pt x="10241" y="28254"/>
                </a:cubicBezTo>
                <a:cubicBezTo>
                  <a:pt x="12805" y="30251"/>
                  <a:pt x="15774" y="32014"/>
                  <a:pt x="19022" y="32074"/>
                </a:cubicBezTo>
                <a:cubicBezTo>
                  <a:pt x="19066" y="32075"/>
                  <a:pt x="19109" y="32076"/>
                  <a:pt x="19153" y="32076"/>
                </a:cubicBezTo>
                <a:cubicBezTo>
                  <a:pt x="22363" y="32076"/>
                  <a:pt x="25746" y="29895"/>
                  <a:pt x="26096" y="26708"/>
                </a:cubicBezTo>
                <a:cubicBezTo>
                  <a:pt x="26397" y="23957"/>
                  <a:pt x="24516" y="21520"/>
                  <a:pt x="23100" y="19145"/>
                </a:cubicBezTo>
                <a:cubicBezTo>
                  <a:pt x="19506" y="13117"/>
                  <a:pt x="20856" y="1"/>
                  <a:pt x="11422"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9"/>
          <p:cNvSpPr txBox="1"/>
          <p:nvPr>
            <p:ph type="ctrTitle"/>
          </p:nvPr>
        </p:nvSpPr>
        <p:spPr>
          <a:xfrm>
            <a:off x="4974350" y="527325"/>
            <a:ext cx="4848900" cy="2915100"/>
          </a:xfrm>
          <a:prstGeom prst="rect">
            <a:avLst/>
          </a:prstGeom>
        </p:spPr>
        <p:txBody>
          <a:bodyPr anchorCtr="0" anchor="b" bIns="91425" lIns="91425" spcFirstLastPara="1" rIns="91425" wrap="square" tIns="91425">
            <a:noAutofit/>
          </a:bodyPr>
          <a:lstStyle/>
          <a:p>
            <a:pPr indent="0" lvl="0" marL="0" rtl="0" algn="l">
              <a:spcBef>
                <a:spcPts val="1600"/>
              </a:spcBef>
              <a:spcAft>
                <a:spcPts val="0"/>
              </a:spcAft>
              <a:buClr>
                <a:schemeClr val="dk1"/>
              </a:buClr>
              <a:buSzPts val="1100"/>
              <a:buFont typeface="Arial"/>
              <a:buNone/>
            </a:pPr>
            <a:r>
              <a:rPr lang="en">
                <a:solidFill>
                  <a:srgbClr val="424242"/>
                </a:solidFill>
                <a:latin typeface="Oswald"/>
                <a:ea typeface="Oswald"/>
                <a:cs typeface="Oswald"/>
                <a:sym typeface="Oswald"/>
              </a:rPr>
              <a:t>Darn! I forgot my password...again!</a:t>
            </a:r>
            <a:endParaRPr sz="7200">
              <a:solidFill>
                <a:schemeClr val="lt2"/>
              </a:solidFill>
            </a:endParaRPr>
          </a:p>
        </p:txBody>
      </p:sp>
      <p:sp>
        <p:nvSpPr>
          <p:cNvPr id="160" name="Google Shape;160;p29"/>
          <p:cNvSpPr txBox="1"/>
          <p:nvPr>
            <p:ph idx="1" type="subTitle"/>
          </p:nvPr>
        </p:nvSpPr>
        <p:spPr>
          <a:xfrm>
            <a:off x="4974350" y="3518775"/>
            <a:ext cx="38763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rPr>
              <a:t>Computer Science Elective Class</a:t>
            </a:r>
            <a:endParaRPr>
              <a:solidFill>
                <a:schemeClr val="lt2"/>
              </a:solidFill>
            </a:endParaRPr>
          </a:p>
          <a:p>
            <a:pPr indent="0" lvl="0" marL="0" rtl="0" algn="l">
              <a:spcBef>
                <a:spcPts val="0"/>
              </a:spcBef>
              <a:spcAft>
                <a:spcPts val="0"/>
              </a:spcAft>
              <a:buNone/>
            </a:pPr>
            <a:r>
              <a:rPr lang="en">
                <a:solidFill>
                  <a:schemeClr val="lt2"/>
                </a:solidFill>
              </a:rPr>
              <a:t>2022-2023</a:t>
            </a:r>
            <a:endParaRPr>
              <a:solidFill>
                <a:schemeClr val="lt2"/>
              </a:solidFill>
            </a:endParaRPr>
          </a:p>
        </p:txBody>
      </p:sp>
      <p:grpSp>
        <p:nvGrpSpPr>
          <p:cNvPr id="161" name="Google Shape;161;p29"/>
          <p:cNvGrpSpPr/>
          <p:nvPr/>
        </p:nvGrpSpPr>
        <p:grpSpPr>
          <a:xfrm>
            <a:off x="196269" y="-35131"/>
            <a:ext cx="4117010" cy="5284424"/>
            <a:chOff x="196269" y="-35131"/>
            <a:chExt cx="4117010" cy="5284424"/>
          </a:xfrm>
        </p:grpSpPr>
        <p:grpSp>
          <p:nvGrpSpPr>
            <p:cNvPr id="162" name="Google Shape;162;p29"/>
            <p:cNvGrpSpPr/>
            <p:nvPr/>
          </p:nvGrpSpPr>
          <p:grpSpPr>
            <a:xfrm>
              <a:off x="196269" y="-35131"/>
              <a:ext cx="4117010" cy="4393434"/>
              <a:chOff x="43869" y="-35131"/>
              <a:chExt cx="4117010" cy="4393434"/>
            </a:xfrm>
          </p:grpSpPr>
          <p:sp>
            <p:nvSpPr>
              <p:cNvPr id="163" name="Google Shape;163;p29"/>
              <p:cNvSpPr/>
              <p:nvPr/>
            </p:nvSpPr>
            <p:spPr>
              <a:xfrm>
                <a:off x="3778000" y="1055743"/>
                <a:ext cx="227152" cy="225698"/>
              </a:xfrm>
              <a:custGeom>
                <a:rect b="b" l="l" r="r" t="t"/>
                <a:pathLst>
                  <a:path extrusionOk="0" h="2336" w="2428">
                    <a:moveTo>
                      <a:pt x="1260" y="1"/>
                    </a:moveTo>
                    <a:cubicBezTo>
                      <a:pt x="788" y="1"/>
                      <a:pt x="361" y="285"/>
                      <a:pt x="181" y="723"/>
                    </a:cubicBezTo>
                    <a:cubicBezTo>
                      <a:pt x="0" y="1158"/>
                      <a:pt x="100" y="1661"/>
                      <a:pt x="434" y="1994"/>
                    </a:cubicBezTo>
                    <a:cubicBezTo>
                      <a:pt x="657" y="2217"/>
                      <a:pt x="956" y="2336"/>
                      <a:pt x="1259" y="2336"/>
                    </a:cubicBezTo>
                    <a:cubicBezTo>
                      <a:pt x="1410" y="2336"/>
                      <a:pt x="1562" y="2307"/>
                      <a:pt x="1707" y="2247"/>
                    </a:cubicBezTo>
                    <a:cubicBezTo>
                      <a:pt x="2143" y="2067"/>
                      <a:pt x="2427" y="1640"/>
                      <a:pt x="2427" y="1168"/>
                    </a:cubicBezTo>
                    <a:cubicBezTo>
                      <a:pt x="2427" y="524"/>
                      <a:pt x="1904" y="1"/>
                      <a:pt x="126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 name="Google Shape;164;p29"/>
              <p:cNvGrpSpPr/>
              <p:nvPr/>
            </p:nvGrpSpPr>
            <p:grpSpPr>
              <a:xfrm>
                <a:off x="43869" y="-35131"/>
                <a:ext cx="4117010" cy="4393434"/>
                <a:chOff x="-6861500" y="-774675"/>
                <a:chExt cx="4221275" cy="4504700"/>
              </a:xfrm>
            </p:grpSpPr>
            <p:sp>
              <p:nvSpPr>
                <p:cNvPr id="165" name="Google Shape;165;p29"/>
                <p:cNvSpPr/>
                <p:nvPr/>
              </p:nvSpPr>
              <p:spPr>
                <a:xfrm>
                  <a:off x="-5567850" y="2977775"/>
                  <a:ext cx="2509100" cy="191100"/>
                </a:xfrm>
                <a:custGeom>
                  <a:rect b="b" l="l" r="r" t="t"/>
                  <a:pathLst>
                    <a:path extrusionOk="0" h="7644" w="100364">
                      <a:moveTo>
                        <a:pt x="7924" y="0"/>
                      </a:moveTo>
                      <a:lnTo>
                        <a:pt x="1" y="7643"/>
                      </a:lnTo>
                      <a:lnTo>
                        <a:pt x="100364" y="7643"/>
                      </a:lnTo>
                      <a:lnTo>
                        <a:pt x="92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9"/>
                <p:cNvSpPr/>
                <p:nvPr/>
              </p:nvSpPr>
              <p:spPr>
                <a:xfrm>
                  <a:off x="-5576575" y="2971225"/>
                  <a:ext cx="2526575" cy="204150"/>
                </a:xfrm>
                <a:custGeom>
                  <a:rect b="b" l="l" r="r" t="t"/>
                  <a:pathLst>
                    <a:path extrusionOk="0" h="8166" w="101063">
                      <a:moveTo>
                        <a:pt x="92685" y="523"/>
                      </a:moveTo>
                      <a:lnTo>
                        <a:pt x="100069" y="7645"/>
                      </a:lnTo>
                      <a:lnTo>
                        <a:pt x="994" y="7645"/>
                      </a:lnTo>
                      <a:lnTo>
                        <a:pt x="8378" y="523"/>
                      </a:lnTo>
                      <a:close/>
                      <a:moveTo>
                        <a:pt x="8273" y="1"/>
                      </a:moveTo>
                      <a:cubicBezTo>
                        <a:pt x="8206" y="1"/>
                        <a:pt x="8141" y="27"/>
                        <a:pt x="8092" y="75"/>
                      </a:cubicBezTo>
                      <a:lnTo>
                        <a:pt x="170" y="7718"/>
                      </a:lnTo>
                      <a:cubicBezTo>
                        <a:pt x="0" y="7881"/>
                        <a:pt x="115" y="8166"/>
                        <a:pt x="350" y="8166"/>
                      </a:cubicBezTo>
                      <a:lnTo>
                        <a:pt x="100713" y="8166"/>
                      </a:lnTo>
                      <a:cubicBezTo>
                        <a:pt x="100948" y="8166"/>
                        <a:pt x="101063" y="7880"/>
                        <a:pt x="100893" y="7718"/>
                      </a:cubicBezTo>
                      <a:lnTo>
                        <a:pt x="92971" y="75"/>
                      </a:lnTo>
                      <a:cubicBezTo>
                        <a:pt x="92922" y="27"/>
                        <a:pt x="92857" y="1"/>
                        <a:pt x="9279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9"/>
                <p:cNvSpPr/>
                <p:nvPr/>
              </p:nvSpPr>
              <p:spPr>
                <a:xfrm>
                  <a:off x="-5367125" y="2980250"/>
                  <a:ext cx="2029575" cy="142450"/>
                </a:xfrm>
                <a:custGeom>
                  <a:rect b="b" l="l" r="r" t="t"/>
                  <a:pathLst>
                    <a:path extrusionOk="0" h="5698" w="81183">
                      <a:moveTo>
                        <a:pt x="40592" y="0"/>
                      </a:moveTo>
                      <a:cubicBezTo>
                        <a:pt x="18173" y="0"/>
                        <a:pt x="0" y="1276"/>
                        <a:pt x="0" y="2849"/>
                      </a:cubicBezTo>
                      <a:cubicBezTo>
                        <a:pt x="0" y="4421"/>
                        <a:pt x="18173" y="5698"/>
                        <a:pt x="40592" y="5698"/>
                      </a:cubicBezTo>
                      <a:cubicBezTo>
                        <a:pt x="63009" y="5698"/>
                        <a:pt x="81183" y="4423"/>
                        <a:pt x="81183" y="2849"/>
                      </a:cubicBezTo>
                      <a:cubicBezTo>
                        <a:pt x="81183" y="1276"/>
                        <a:pt x="63009" y="0"/>
                        <a:pt x="40592"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9"/>
                <p:cNvSpPr/>
                <p:nvPr/>
              </p:nvSpPr>
              <p:spPr>
                <a:xfrm>
                  <a:off x="-5567850" y="3168850"/>
                  <a:ext cx="2509100" cy="177150"/>
                </a:xfrm>
                <a:custGeom>
                  <a:rect b="b" l="l" r="r" t="t"/>
                  <a:pathLst>
                    <a:path extrusionOk="0" h="7086" w="100364">
                      <a:moveTo>
                        <a:pt x="1" y="0"/>
                      </a:moveTo>
                      <a:lnTo>
                        <a:pt x="1" y="7085"/>
                      </a:lnTo>
                      <a:lnTo>
                        <a:pt x="100364" y="7085"/>
                      </a:lnTo>
                      <a:lnTo>
                        <a:pt x="100364"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9"/>
                <p:cNvSpPr/>
                <p:nvPr/>
              </p:nvSpPr>
              <p:spPr>
                <a:xfrm>
                  <a:off x="-5574350" y="3162350"/>
                  <a:ext cx="2522125" cy="190150"/>
                </a:xfrm>
                <a:custGeom>
                  <a:rect b="b" l="l" r="r" t="t"/>
                  <a:pathLst>
                    <a:path extrusionOk="0" h="7606" w="100885">
                      <a:moveTo>
                        <a:pt x="100364" y="521"/>
                      </a:moveTo>
                      <a:lnTo>
                        <a:pt x="100364" y="7085"/>
                      </a:lnTo>
                      <a:lnTo>
                        <a:pt x="521" y="7085"/>
                      </a:lnTo>
                      <a:lnTo>
                        <a:pt x="521" y="521"/>
                      </a:lnTo>
                      <a:close/>
                      <a:moveTo>
                        <a:pt x="261" y="0"/>
                      </a:moveTo>
                      <a:cubicBezTo>
                        <a:pt x="117" y="0"/>
                        <a:pt x="1" y="116"/>
                        <a:pt x="1" y="260"/>
                      </a:cubicBezTo>
                      <a:lnTo>
                        <a:pt x="1" y="7345"/>
                      </a:lnTo>
                      <a:cubicBezTo>
                        <a:pt x="1" y="7488"/>
                        <a:pt x="117" y="7606"/>
                        <a:pt x="261" y="7606"/>
                      </a:cubicBezTo>
                      <a:lnTo>
                        <a:pt x="100624" y="7606"/>
                      </a:lnTo>
                      <a:cubicBezTo>
                        <a:pt x="100768" y="7606"/>
                        <a:pt x="100884" y="7488"/>
                        <a:pt x="100884" y="7345"/>
                      </a:cubicBezTo>
                      <a:lnTo>
                        <a:pt x="100884" y="260"/>
                      </a:lnTo>
                      <a:cubicBezTo>
                        <a:pt x="100884" y="116"/>
                        <a:pt x="100768" y="0"/>
                        <a:pt x="100624"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9"/>
                <p:cNvSpPr/>
                <p:nvPr/>
              </p:nvSpPr>
              <p:spPr>
                <a:xfrm>
                  <a:off x="-5745350" y="3345975"/>
                  <a:ext cx="2864125" cy="191100"/>
                </a:xfrm>
                <a:custGeom>
                  <a:rect b="b" l="l" r="r" t="t"/>
                  <a:pathLst>
                    <a:path extrusionOk="0" h="7644" w="114565">
                      <a:moveTo>
                        <a:pt x="7101" y="0"/>
                      </a:moveTo>
                      <a:lnTo>
                        <a:pt x="0" y="7644"/>
                      </a:lnTo>
                      <a:lnTo>
                        <a:pt x="114565" y="7644"/>
                      </a:lnTo>
                      <a:lnTo>
                        <a:pt x="10746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9"/>
                <p:cNvSpPr/>
                <p:nvPr/>
              </p:nvSpPr>
              <p:spPr>
                <a:xfrm>
                  <a:off x="-5753975" y="3339475"/>
                  <a:ext cx="2881375" cy="204100"/>
                </a:xfrm>
                <a:custGeom>
                  <a:rect b="b" l="l" r="r" t="t"/>
                  <a:pathLst>
                    <a:path extrusionOk="0" h="8164" w="115255">
                      <a:moveTo>
                        <a:pt x="107696" y="521"/>
                      </a:moveTo>
                      <a:lnTo>
                        <a:pt x="114313" y="7643"/>
                      </a:lnTo>
                      <a:lnTo>
                        <a:pt x="943" y="7643"/>
                      </a:lnTo>
                      <a:lnTo>
                        <a:pt x="7559" y="521"/>
                      </a:lnTo>
                      <a:close/>
                      <a:moveTo>
                        <a:pt x="7446" y="0"/>
                      </a:moveTo>
                      <a:cubicBezTo>
                        <a:pt x="7373" y="0"/>
                        <a:pt x="7304" y="30"/>
                        <a:pt x="7255" y="84"/>
                      </a:cubicBezTo>
                      <a:lnTo>
                        <a:pt x="155" y="7727"/>
                      </a:lnTo>
                      <a:cubicBezTo>
                        <a:pt x="0" y="7893"/>
                        <a:pt x="119" y="8164"/>
                        <a:pt x="345" y="8164"/>
                      </a:cubicBezTo>
                      <a:lnTo>
                        <a:pt x="114910" y="8164"/>
                      </a:lnTo>
                      <a:cubicBezTo>
                        <a:pt x="115136" y="8164"/>
                        <a:pt x="115255" y="7894"/>
                        <a:pt x="115100" y="7727"/>
                      </a:cubicBezTo>
                      <a:lnTo>
                        <a:pt x="108000" y="84"/>
                      </a:lnTo>
                      <a:cubicBezTo>
                        <a:pt x="107951" y="30"/>
                        <a:pt x="107882" y="0"/>
                        <a:pt x="107809"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9"/>
                <p:cNvSpPr/>
                <p:nvPr/>
              </p:nvSpPr>
              <p:spPr>
                <a:xfrm>
                  <a:off x="-5744850" y="3537050"/>
                  <a:ext cx="2863125" cy="186475"/>
                </a:xfrm>
                <a:custGeom>
                  <a:rect b="b" l="l" r="r" t="t"/>
                  <a:pathLst>
                    <a:path extrusionOk="0" h="7459" w="114525">
                      <a:moveTo>
                        <a:pt x="1" y="1"/>
                      </a:moveTo>
                      <a:lnTo>
                        <a:pt x="1" y="7459"/>
                      </a:lnTo>
                      <a:lnTo>
                        <a:pt x="114524" y="7459"/>
                      </a:lnTo>
                      <a:lnTo>
                        <a:pt x="114524" y="1"/>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9"/>
                <p:cNvSpPr/>
                <p:nvPr/>
              </p:nvSpPr>
              <p:spPr>
                <a:xfrm>
                  <a:off x="-5751350" y="3530550"/>
                  <a:ext cx="2876125" cy="199475"/>
                </a:xfrm>
                <a:custGeom>
                  <a:rect b="b" l="l" r="r" t="t"/>
                  <a:pathLst>
                    <a:path extrusionOk="0" h="7979" w="115045">
                      <a:moveTo>
                        <a:pt x="114524" y="521"/>
                      </a:moveTo>
                      <a:lnTo>
                        <a:pt x="114524" y="7458"/>
                      </a:lnTo>
                      <a:lnTo>
                        <a:pt x="521" y="7458"/>
                      </a:lnTo>
                      <a:lnTo>
                        <a:pt x="521" y="521"/>
                      </a:lnTo>
                      <a:close/>
                      <a:moveTo>
                        <a:pt x="261" y="0"/>
                      </a:moveTo>
                      <a:cubicBezTo>
                        <a:pt x="117" y="0"/>
                        <a:pt x="1" y="116"/>
                        <a:pt x="1" y="261"/>
                      </a:cubicBezTo>
                      <a:lnTo>
                        <a:pt x="1" y="7719"/>
                      </a:lnTo>
                      <a:cubicBezTo>
                        <a:pt x="1" y="7861"/>
                        <a:pt x="117" y="7979"/>
                        <a:pt x="261" y="7979"/>
                      </a:cubicBezTo>
                      <a:lnTo>
                        <a:pt x="114784" y="7979"/>
                      </a:lnTo>
                      <a:cubicBezTo>
                        <a:pt x="114928" y="7979"/>
                        <a:pt x="115044" y="7861"/>
                        <a:pt x="115044" y="7719"/>
                      </a:cubicBezTo>
                      <a:lnTo>
                        <a:pt x="115044" y="261"/>
                      </a:lnTo>
                      <a:cubicBezTo>
                        <a:pt x="115044" y="116"/>
                        <a:pt x="114928" y="0"/>
                        <a:pt x="114784"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9"/>
                <p:cNvSpPr/>
                <p:nvPr/>
              </p:nvSpPr>
              <p:spPr>
                <a:xfrm>
                  <a:off x="-4347575" y="-413325"/>
                  <a:ext cx="466400" cy="1692575"/>
                </a:xfrm>
                <a:custGeom>
                  <a:rect b="b" l="l" r="r" t="t"/>
                  <a:pathLst>
                    <a:path extrusionOk="0" h="67703" w="18656">
                      <a:moveTo>
                        <a:pt x="18135" y="0"/>
                      </a:moveTo>
                      <a:lnTo>
                        <a:pt x="18135" y="19792"/>
                      </a:lnTo>
                      <a:lnTo>
                        <a:pt x="0" y="19792"/>
                      </a:lnTo>
                      <a:lnTo>
                        <a:pt x="0" y="67703"/>
                      </a:lnTo>
                      <a:lnTo>
                        <a:pt x="521" y="67703"/>
                      </a:lnTo>
                      <a:lnTo>
                        <a:pt x="521" y="20313"/>
                      </a:lnTo>
                      <a:lnTo>
                        <a:pt x="18655" y="20313"/>
                      </a:lnTo>
                      <a:lnTo>
                        <a:pt x="18655"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9"/>
                <p:cNvSpPr/>
                <p:nvPr/>
              </p:nvSpPr>
              <p:spPr>
                <a:xfrm>
                  <a:off x="-4170425" y="-413325"/>
                  <a:ext cx="13050" cy="495700"/>
                </a:xfrm>
                <a:custGeom>
                  <a:rect b="b" l="l" r="r" t="t"/>
                  <a:pathLst>
                    <a:path extrusionOk="0" h="19828" w="522">
                      <a:moveTo>
                        <a:pt x="0" y="0"/>
                      </a:moveTo>
                      <a:lnTo>
                        <a:pt x="0" y="19828"/>
                      </a:lnTo>
                      <a:lnTo>
                        <a:pt x="521" y="19828"/>
                      </a:lnTo>
                      <a:lnTo>
                        <a:pt x="521"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9"/>
                <p:cNvSpPr/>
                <p:nvPr/>
              </p:nvSpPr>
              <p:spPr>
                <a:xfrm>
                  <a:off x="-6823850" y="1135200"/>
                  <a:ext cx="2414425" cy="330175"/>
                </a:xfrm>
                <a:custGeom>
                  <a:rect b="b" l="l" r="r" t="t"/>
                  <a:pathLst>
                    <a:path extrusionOk="0" h="13207" w="96577">
                      <a:moveTo>
                        <a:pt x="1" y="1"/>
                      </a:moveTo>
                      <a:lnTo>
                        <a:pt x="1" y="521"/>
                      </a:lnTo>
                      <a:lnTo>
                        <a:pt x="16928" y="521"/>
                      </a:lnTo>
                      <a:lnTo>
                        <a:pt x="16928" y="13207"/>
                      </a:lnTo>
                      <a:lnTo>
                        <a:pt x="96576" y="13207"/>
                      </a:lnTo>
                      <a:lnTo>
                        <a:pt x="96576" y="12686"/>
                      </a:lnTo>
                      <a:lnTo>
                        <a:pt x="17449" y="12686"/>
                      </a:lnTo>
                      <a:lnTo>
                        <a:pt x="17449" y="1"/>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9"/>
                <p:cNvSpPr/>
                <p:nvPr/>
              </p:nvSpPr>
              <p:spPr>
                <a:xfrm>
                  <a:off x="-5009350" y="-730475"/>
                  <a:ext cx="330175" cy="1698300"/>
                </a:xfrm>
                <a:custGeom>
                  <a:rect b="b" l="l" r="r" t="t"/>
                  <a:pathLst>
                    <a:path extrusionOk="0" h="67932" w="13207">
                      <a:moveTo>
                        <a:pt x="10232" y="1"/>
                      </a:moveTo>
                      <a:lnTo>
                        <a:pt x="10232" y="17747"/>
                      </a:lnTo>
                      <a:lnTo>
                        <a:pt x="1" y="17747"/>
                      </a:lnTo>
                      <a:lnTo>
                        <a:pt x="1" y="29725"/>
                      </a:lnTo>
                      <a:lnTo>
                        <a:pt x="12686" y="29725"/>
                      </a:lnTo>
                      <a:lnTo>
                        <a:pt x="12686" y="67931"/>
                      </a:lnTo>
                      <a:lnTo>
                        <a:pt x="13207" y="67931"/>
                      </a:lnTo>
                      <a:lnTo>
                        <a:pt x="13207" y="29204"/>
                      </a:lnTo>
                      <a:lnTo>
                        <a:pt x="522" y="29204"/>
                      </a:lnTo>
                      <a:lnTo>
                        <a:pt x="522" y="18267"/>
                      </a:lnTo>
                      <a:lnTo>
                        <a:pt x="10752" y="18267"/>
                      </a:lnTo>
                      <a:lnTo>
                        <a:pt x="10752" y="1"/>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9"/>
                <p:cNvSpPr/>
                <p:nvPr/>
              </p:nvSpPr>
              <p:spPr>
                <a:xfrm>
                  <a:off x="-3352000" y="-327750"/>
                  <a:ext cx="323675" cy="927275"/>
                </a:xfrm>
                <a:custGeom>
                  <a:rect b="b" l="l" r="r" t="t"/>
                  <a:pathLst>
                    <a:path extrusionOk="0" h="37091" w="12947">
                      <a:moveTo>
                        <a:pt x="6957" y="1"/>
                      </a:moveTo>
                      <a:lnTo>
                        <a:pt x="6957" y="11049"/>
                      </a:lnTo>
                      <a:lnTo>
                        <a:pt x="0" y="11049"/>
                      </a:lnTo>
                      <a:lnTo>
                        <a:pt x="0" y="37090"/>
                      </a:lnTo>
                      <a:lnTo>
                        <a:pt x="521" y="37090"/>
                      </a:lnTo>
                      <a:lnTo>
                        <a:pt x="521" y="11569"/>
                      </a:lnTo>
                      <a:lnTo>
                        <a:pt x="7477" y="11569"/>
                      </a:lnTo>
                      <a:lnTo>
                        <a:pt x="7477" y="521"/>
                      </a:lnTo>
                      <a:lnTo>
                        <a:pt x="12947" y="521"/>
                      </a:lnTo>
                      <a:lnTo>
                        <a:pt x="12947" y="1"/>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9"/>
                <p:cNvSpPr/>
                <p:nvPr/>
              </p:nvSpPr>
              <p:spPr>
                <a:xfrm>
                  <a:off x="-5602700" y="-454250"/>
                  <a:ext cx="156250" cy="992375"/>
                </a:xfrm>
                <a:custGeom>
                  <a:rect b="b" l="l" r="r" t="t"/>
                  <a:pathLst>
                    <a:path extrusionOk="0" h="39695" w="6250">
                      <a:moveTo>
                        <a:pt x="0" y="0"/>
                      </a:moveTo>
                      <a:lnTo>
                        <a:pt x="0" y="14432"/>
                      </a:lnTo>
                      <a:lnTo>
                        <a:pt x="5730" y="20160"/>
                      </a:lnTo>
                      <a:lnTo>
                        <a:pt x="5730" y="39695"/>
                      </a:lnTo>
                      <a:lnTo>
                        <a:pt x="6249" y="39695"/>
                      </a:lnTo>
                      <a:lnTo>
                        <a:pt x="6249" y="19945"/>
                      </a:lnTo>
                      <a:lnTo>
                        <a:pt x="521" y="14216"/>
                      </a:lnTo>
                      <a:lnTo>
                        <a:pt x="521"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9"/>
                <p:cNvSpPr/>
                <p:nvPr/>
              </p:nvSpPr>
              <p:spPr>
                <a:xfrm>
                  <a:off x="-6721550" y="603225"/>
                  <a:ext cx="910525" cy="309700"/>
                </a:xfrm>
                <a:custGeom>
                  <a:rect b="b" l="l" r="r" t="t"/>
                  <a:pathLst>
                    <a:path extrusionOk="0" h="12388" w="36421">
                      <a:moveTo>
                        <a:pt x="0" y="0"/>
                      </a:moveTo>
                      <a:lnTo>
                        <a:pt x="0" y="521"/>
                      </a:lnTo>
                      <a:lnTo>
                        <a:pt x="21020" y="521"/>
                      </a:lnTo>
                      <a:lnTo>
                        <a:pt x="21020" y="12388"/>
                      </a:lnTo>
                      <a:lnTo>
                        <a:pt x="36421" y="12388"/>
                      </a:lnTo>
                      <a:lnTo>
                        <a:pt x="36421" y="11867"/>
                      </a:lnTo>
                      <a:lnTo>
                        <a:pt x="21540" y="11867"/>
                      </a:lnTo>
                      <a:lnTo>
                        <a:pt x="21540"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9"/>
                <p:cNvSpPr/>
                <p:nvPr/>
              </p:nvSpPr>
              <p:spPr>
                <a:xfrm>
                  <a:off x="-6138425" y="2512600"/>
                  <a:ext cx="681750" cy="569200"/>
                </a:xfrm>
                <a:custGeom>
                  <a:rect b="b" l="l" r="r" t="t"/>
                  <a:pathLst>
                    <a:path extrusionOk="0" h="22768" w="27270">
                      <a:moveTo>
                        <a:pt x="26750" y="1"/>
                      </a:moveTo>
                      <a:lnTo>
                        <a:pt x="26750" y="10379"/>
                      </a:lnTo>
                      <a:lnTo>
                        <a:pt x="19792" y="10379"/>
                      </a:lnTo>
                      <a:lnTo>
                        <a:pt x="19792" y="22247"/>
                      </a:lnTo>
                      <a:lnTo>
                        <a:pt x="1" y="22247"/>
                      </a:lnTo>
                      <a:lnTo>
                        <a:pt x="1" y="22768"/>
                      </a:lnTo>
                      <a:lnTo>
                        <a:pt x="20313" y="22768"/>
                      </a:lnTo>
                      <a:lnTo>
                        <a:pt x="20313" y="10900"/>
                      </a:lnTo>
                      <a:lnTo>
                        <a:pt x="27269" y="10900"/>
                      </a:lnTo>
                      <a:lnTo>
                        <a:pt x="27269" y="1"/>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9"/>
                <p:cNvSpPr/>
                <p:nvPr/>
              </p:nvSpPr>
              <p:spPr>
                <a:xfrm>
                  <a:off x="-3556625" y="2553500"/>
                  <a:ext cx="865900" cy="405525"/>
                </a:xfrm>
                <a:custGeom>
                  <a:rect b="b" l="l" r="r" t="t"/>
                  <a:pathLst>
                    <a:path extrusionOk="0" h="16221" w="34636">
                      <a:moveTo>
                        <a:pt x="1" y="0"/>
                      </a:moveTo>
                      <a:lnTo>
                        <a:pt x="1" y="11310"/>
                      </a:lnTo>
                      <a:lnTo>
                        <a:pt x="16481" y="11310"/>
                      </a:lnTo>
                      <a:lnTo>
                        <a:pt x="16481" y="6809"/>
                      </a:lnTo>
                      <a:lnTo>
                        <a:pt x="20462" y="6809"/>
                      </a:lnTo>
                      <a:lnTo>
                        <a:pt x="20462" y="16220"/>
                      </a:lnTo>
                      <a:lnTo>
                        <a:pt x="34636" y="16220"/>
                      </a:lnTo>
                      <a:lnTo>
                        <a:pt x="34636" y="15700"/>
                      </a:lnTo>
                      <a:lnTo>
                        <a:pt x="20983" y="15700"/>
                      </a:lnTo>
                      <a:lnTo>
                        <a:pt x="20983" y="6289"/>
                      </a:lnTo>
                      <a:lnTo>
                        <a:pt x="15960" y="6289"/>
                      </a:lnTo>
                      <a:lnTo>
                        <a:pt x="15960" y="10790"/>
                      </a:lnTo>
                      <a:lnTo>
                        <a:pt x="521" y="10790"/>
                      </a:lnTo>
                      <a:lnTo>
                        <a:pt x="521"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9"/>
                <p:cNvSpPr/>
                <p:nvPr/>
              </p:nvSpPr>
              <p:spPr>
                <a:xfrm>
                  <a:off x="-3919200" y="-442500"/>
                  <a:ext cx="60700" cy="58400"/>
                </a:xfrm>
                <a:custGeom>
                  <a:rect b="b" l="l" r="r" t="t"/>
                  <a:pathLst>
                    <a:path extrusionOk="0" h="2336" w="2428">
                      <a:moveTo>
                        <a:pt x="1260" y="0"/>
                      </a:moveTo>
                      <a:cubicBezTo>
                        <a:pt x="788" y="0"/>
                        <a:pt x="363" y="285"/>
                        <a:pt x="181" y="720"/>
                      </a:cubicBezTo>
                      <a:cubicBezTo>
                        <a:pt x="1" y="1156"/>
                        <a:pt x="101" y="1659"/>
                        <a:pt x="434" y="1993"/>
                      </a:cubicBezTo>
                      <a:cubicBezTo>
                        <a:pt x="658" y="2217"/>
                        <a:pt x="956" y="2335"/>
                        <a:pt x="1260" y="2335"/>
                      </a:cubicBezTo>
                      <a:cubicBezTo>
                        <a:pt x="1411" y="2335"/>
                        <a:pt x="1562" y="2306"/>
                        <a:pt x="1707" y="2246"/>
                      </a:cubicBezTo>
                      <a:cubicBezTo>
                        <a:pt x="2143" y="2066"/>
                        <a:pt x="2427" y="1640"/>
                        <a:pt x="2427" y="1167"/>
                      </a:cubicBezTo>
                      <a:cubicBezTo>
                        <a:pt x="2427" y="523"/>
                        <a:pt x="1905" y="0"/>
                        <a:pt x="126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9"/>
                <p:cNvSpPr/>
                <p:nvPr/>
              </p:nvSpPr>
              <p:spPr>
                <a:xfrm>
                  <a:off x="-3926225" y="-449025"/>
                  <a:ext cx="74225" cy="71400"/>
                </a:xfrm>
                <a:custGeom>
                  <a:rect b="b" l="l" r="r" t="t"/>
                  <a:pathLst>
                    <a:path extrusionOk="0" h="2856" w="2969">
                      <a:moveTo>
                        <a:pt x="1541" y="521"/>
                      </a:moveTo>
                      <a:lnTo>
                        <a:pt x="1541" y="523"/>
                      </a:lnTo>
                      <a:cubicBezTo>
                        <a:pt x="2042" y="523"/>
                        <a:pt x="2448" y="928"/>
                        <a:pt x="2448" y="1428"/>
                      </a:cubicBezTo>
                      <a:cubicBezTo>
                        <a:pt x="2448" y="1795"/>
                        <a:pt x="2228" y="2126"/>
                        <a:pt x="1888" y="2266"/>
                      </a:cubicBezTo>
                      <a:cubicBezTo>
                        <a:pt x="1776" y="2313"/>
                        <a:pt x="1658" y="2335"/>
                        <a:pt x="1541" y="2335"/>
                      </a:cubicBezTo>
                      <a:cubicBezTo>
                        <a:pt x="1305" y="2335"/>
                        <a:pt x="1072" y="2243"/>
                        <a:pt x="899" y="2070"/>
                      </a:cubicBezTo>
                      <a:cubicBezTo>
                        <a:pt x="640" y="1811"/>
                        <a:pt x="563" y="1420"/>
                        <a:pt x="703" y="1081"/>
                      </a:cubicBezTo>
                      <a:cubicBezTo>
                        <a:pt x="843" y="743"/>
                        <a:pt x="1174" y="521"/>
                        <a:pt x="1541" y="521"/>
                      </a:cubicBezTo>
                      <a:close/>
                      <a:moveTo>
                        <a:pt x="1541" y="1"/>
                      </a:moveTo>
                      <a:cubicBezTo>
                        <a:pt x="1169" y="1"/>
                        <a:pt x="804" y="146"/>
                        <a:pt x="531" y="418"/>
                      </a:cubicBezTo>
                      <a:cubicBezTo>
                        <a:pt x="123" y="828"/>
                        <a:pt x="1" y="1442"/>
                        <a:pt x="222" y="1974"/>
                      </a:cubicBezTo>
                      <a:cubicBezTo>
                        <a:pt x="443" y="2508"/>
                        <a:pt x="963" y="2856"/>
                        <a:pt x="1541" y="2856"/>
                      </a:cubicBezTo>
                      <a:cubicBezTo>
                        <a:pt x="2329" y="2855"/>
                        <a:pt x="2967" y="2217"/>
                        <a:pt x="2969" y="1428"/>
                      </a:cubicBezTo>
                      <a:cubicBezTo>
                        <a:pt x="2969" y="851"/>
                        <a:pt x="2621" y="330"/>
                        <a:pt x="2087" y="110"/>
                      </a:cubicBezTo>
                      <a:cubicBezTo>
                        <a:pt x="1910" y="36"/>
                        <a:pt x="1725" y="1"/>
                        <a:pt x="1541"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9"/>
                <p:cNvSpPr/>
                <p:nvPr/>
              </p:nvSpPr>
              <p:spPr>
                <a:xfrm>
                  <a:off x="-4194325" y="-442500"/>
                  <a:ext cx="60700" cy="58400"/>
                </a:xfrm>
                <a:custGeom>
                  <a:rect b="b" l="l" r="r" t="t"/>
                  <a:pathLst>
                    <a:path extrusionOk="0" h="2336" w="2428">
                      <a:moveTo>
                        <a:pt x="1260" y="0"/>
                      </a:moveTo>
                      <a:cubicBezTo>
                        <a:pt x="788" y="0"/>
                        <a:pt x="363" y="285"/>
                        <a:pt x="181" y="720"/>
                      </a:cubicBezTo>
                      <a:cubicBezTo>
                        <a:pt x="1" y="1156"/>
                        <a:pt x="101" y="1659"/>
                        <a:pt x="434" y="1993"/>
                      </a:cubicBezTo>
                      <a:cubicBezTo>
                        <a:pt x="658" y="2217"/>
                        <a:pt x="957" y="2335"/>
                        <a:pt x="1260" y="2335"/>
                      </a:cubicBezTo>
                      <a:cubicBezTo>
                        <a:pt x="1411" y="2335"/>
                        <a:pt x="1563" y="2306"/>
                        <a:pt x="1707" y="2246"/>
                      </a:cubicBezTo>
                      <a:cubicBezTo>
                        <a:pt x="2143" y="2066"/>
                        <a:pt x="2428" y="1640"/>
                        <a:pt x="2428" y="1167"/>
                      </a:cubicBezTo>
                      <a:cubicBezTo>
                        <a:pt x="2428" y="523"/>
                        <a:pt x="1906" y="0"/>
                        <a:pt x="126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9"/>
                <p:cNvSpPr/>
                <p:nvPr/>
              </p:nvSpPr>
              <p:spPr>
                <a:xfrm>
                  <a:off x="-4201325" y="-449025"/>
                  <a:ext cx="74200" cy="71400"/>
                </a:xfrm>
                <a:custGeom>
                  <a:rect b="b" l="l" r="r" t="t"/>
                  <a:pathLst>
                    <a:path extrusionOk="0" h="2856" w="2968">
                      <a:moveTo>
                        <a:pt x="1540" y="521"/>
                      </a:moveTo>
                      <a:lnTo>
                        <a:pt x="1540" y="523"/>
                      </a:lnTo>
                      <a:cubicBezTo>
                        <a:pt x="2042" y="523"/>
                        <a:pt x="2447" y="928"/>
                        <a:pt x="2447" y="1428"/>
                      </a:cubicBezTo>
                      <a:cubicBezTo>
                        <a:pt x="2447" y="1795"/>
                        <a:pt x="2227" y="2126"/>
                        <a:pt x="1888" y="2266"/>
                      </a:cubicBezTo>
                      <a:cubicBezTo>
                        <a:pt x="1775" y="2313"/>
                        <a:pt x="1658" y="2335"/>
                        <a:pt x="1541" y="2335"/>
                      </a:cubicBezTo>
                      <a:cubicBezTo>
                        <a:pt x="1305" y="2335"/>
                        <a:pt x="1073" y="2243"/>
                        <a:pt x="898" y="2070"/>
                      </a:cubicBezTo>
                      <a:cubicBezTo>
                        <a:pt x="639" y="1811"/>
                        <a:pt x="562" y="1420"/>
                        <a:pt x="702" y="1081"/>
                      </a:cubicBezTo>
                      <a:cubicBezTo>
                        <a:pt x="843" y="743"/>
                        <a:pt x="1173" y="521"/>
                        <a:pt x="1540" y="521"/>
                      </a:cubicBezTo>
                      <a:close/>
                      <a:moveTo>
                        <a:pt x="1541" y="1"/>
                      </a:moveTo>
                      <a:cubicBezTo>
                        <a:pt x="1169" y="1"/>
                        <a:pt x="804" y="146"/>
                        <a:pt x="530" y="418"/>
                      </a:cubicBezTo>
                      <a:cubicBezTo>
                        <a:pt x="122" y="828"/>
                        <a:pt x="0" y="1442"/>
                        <a:pt x="222" y="1974"/>
                      </a:cubicBezTo>
                      <a:cubicBezTo>
                        <a:pt x="442" y="2508"/>
                        <a:pt x="963" y="2856"/>
                        <a:pt x="1540" y="2856"/>
                      </a:cubicBezTo>
                      <a:cubicBezTo>
                        <a:pt x="2329" y="2855"/>
                        <a:pt x="2967" y="2217"/>
                        <a:pt x="2968" y="1428"/>
                      </a:cubicBezTo>
                      <a:cubicBezTo>
                        <a:pt x="2968" y="851"/>
                        <a:pt x="2620" y="330"/>
                        <a:pt x="2088" y="110"/>
                      </a:cubicBezTo>
                      <a:cubicBezTo>
                        <a:pt x="1911" y="36"/>
                        <a:pt x="1725" y="1"/>
                        <a:pt x="1541"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9"/>
                <p:cNvSpPr/>
                <p:nvPr/>
              </p:nvSpPr>
              <p:spPr>
                <a:xfrm>
                  <a:off x="-4778350" y="-768150"/>
                  <a:ext cx="60675" cy="58400"/>
                </a:xfrm>
                <a:custGeom>
                  <a:rect b="b" l="l" r="r" t="t"/>
                  <a:pathLst>
                    <a:path extrusionOk="0" h="2336" w="2427">
                      <a:moveTo>
                        <a:pt x="1259" y="0"/>
                      </a:moveTo>
                      <a:cubicBezTo>
                        <a:pt x="787" y="0"/>
                        <a:pt x="361" y="285"/>
                        <a:pt x="180" y="721"/>
                      </a:cubicBezTo>
                      <a:cubicBezTo>
                        <a:pt x="0" y="1157"/>
                        <a:pt x="99" y="1659"/>
                        <a:pt x="434" y="1993"/>
                      </a:cubicBezTo>
                      <a:cubicBezTo>
                        <a:pt x="657" y="2217"/>
                        <a:pt x="955" y="2335"/>
                        <a:pt x="1259" y="2335"/>
                      </a:cubicBezTo>
                      <a:cubicBezTo>
                        <a:pt x="1410" y="2335"/>
                        <a:pt x="1561" y="2306"/>
                        <a:pt x="1706" y="2247"/>
                      </a:cubicBezTo>
                      <a:cubicBezTo>
                        <a:pt x="2142" y="2066"/>
                        <a:pt x="2427" y="1640"/>
                        <a:pt x="2427" y="1168"/>
                      </a:cubicBezTo>
                      <a:cubicBezTo>
                        <a:pt x="2427" y="523"/>
                        <a:pt x="1904" y="0"/>
                        <a:pt x="1259"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9"/>
                <p:cNvSpPr/>
                <p:nvPr/>
              </p:nvSpPr>
              <p:spPr>
                <a:xfrm>
                  <a:off x="-4785375" y="-774675"/>
                  <a:ext cx="74225" cy="71425"/>
                </a:xfrm>
                <a:custGeom>
                  <a:rect b="b" l="l" r="r" t="t"/>
                  <a:pathLst>
                    <a:path extrusionOk="0" h="2857" w="2969">
                      <a:moveTo>
                        <a:pt x="1540" y="522"/>
                      </a:moveTo>
                      <a:cubicBezTo>
                        <a:pt x="2040" y="522"/>
                        <a:pt x="2447" y="927"/>
                        <a:pt x="2447" y="1429"/>
                      </a:cubicBezTo>
                      <a:cubicBezTo>
                        <a:pt x="2447" y="1796"/>
                        <a:pt x="2226" y="2126"/>
                        <a:pt x="1887" y="2267"/>
                      </a:cubicBezTo>
                      <a:cubicBezTo>
                        <a:pt x="1775" y="2313"/>
                        <a:pt x="1657" y="2336"/>
                        <a:pt x="1540" y="2336"/>
                      </a:cubicBezTo>
                      <a:cubicBezTo>
                        <a:pt x="1304" y="2336"/>
                        <a:pt x="1072" y="2244"/>
                        <a:pt x="899" y="2070"/>
                      </a:cubicBezTo>
                      <a:cubicBezTo>
                        <a:pt x="639" y="1811"/>
                        <a:pt x="562" y="1420"/>
                        <a:pt x="702" y="1081"/>
                      </a:cubicBezTo>
                      <a:cubicBezTo>
                        <a:pt x="843" y="742"/>
                        <a:pt x="1173" y="522"/>
                        <a:pt x="1540" y="522"/>
                      </a:cubicBezTo>
                      <a:close/>
                      <a:moveTo>
                        <a:pt x="1540" y="1"/>
                      </a:moveTo>
                      <a:cubicBezTo>
                        <a:pt x="1168" y="1"/>
                        <a:pt x="803" y="146"/>
                        <a:pt x="530" y="419"/>
                      </a:cubicBezTo>
                      <a:cubicBezTo>
                        <a:pt x="122" y="827"/>
                        <a:pt x="0" y="1442"/>
                        <a:pt x="220" y="1975"/>
                      </a:cubicBezTo>
                      <a:cubicBezTo>
                        <a:pt x="442" y="2509"/>
                        <a:pt x="963" y="2856"/>
                        <a:pt x="1540" y="2856"/>
                      </a:cubicBezTo>
                      <a:cubicBezTo>
                        <a:pt x="2329" y="2856"/>
                        <a:pt x="2967" y="2217"/>
                        <a:pt x="2968" y="1429"/>
                      </a:cubicBezTo>
                      <a:cubicBezTo>
                        <a:pt x="2968" y="851"/>
                        <a:pt x="2621" y="330"/>
                        <a:pt x="2086" y="110"/>
                      </a:cubicBezTo>
                      <a:cubicBezTo>
                        <a:pt x="1909" y="37"/>
                        <a:pt x="1724" y="1"/>
                        <a:pt x="154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9"/>
                <p:cNvSpPr/>
                <p:nvPr/>
              </p:nvSpPr>
              <p:spPr>
                <a:xfrm>
                  <a:off x="-5627475" y="-498225"/>
                  <a:ext cx="60700" cy="58425"/>
                </a:xfrm>
                <a:custGeom>
                  <a:rect b="b" l="l" r="r" t="t"/>
                  <a:pathLst>
                    <a:path extrusionOk="0" h="2337" w="2428">
                      <a:moveTo>
                        <a:pt x="1260" y="1"/>
                      </a:moveTo>
                      <a:cubicBezTo>
                        <a:pt x="788" y="1"/>
                        <a:pt x="361" y="286"/>
                        <a:pt x="181" y="721"/>
                      </a:cubicBezTo>
                      <a:cubicBezTo>
                        <a:pt x="1" y="1157"/>
                        <a:pt x="100" y="1660"/>
                        <a:pt x="434" y="1994"/>
                      </a:cubicBezTo>
                      <a:cubicBezTo>
                        <a:pt x="657" y="2218"/>
                        <a:pt x="956" y="2336"/>
                        <a:pt x="1260" y="2336"/>
                      </a:cubicBezTo>
                      <a:cubicBezTo>
                        <a:pt x="1411" y="2336"/>
                        <a:pt x="1562" y="2307"/>
                        <a:pt x="1707" y="2247"/>
                      </a:cubicBezTo>
                      <a:cubicBezTo>
                        <a:pt x="2143" y="2067"/>
                        <a:pt x="2427" y="1641"/>
                        <a:pt x="2427" y="1168"/>
                      </a:cubicBezTo>
                      <a:cubicBezTo>
                        <a:pt x="2427" y="524"/>
                        <a:pt x="1904" y="1"/>
                        <a:pt x="126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9"/>
                <p:cNvSpPr/>
                <p:nvPr/>
              </p:nvSpPr>
              <p:spPr>
                <a:xfrm>
                  <a:off x="-5634475" y="-504725"/>
                  <a:ext cx="74225" cy="71400"/>
                </a:xfrm>
                <a:custGeom>
                  <a:rect b="b" l="l" r="r" t="t"/>
                  <a:pathLst>
                    <a:path extrusionOk="0" h="2856" w="2969">
                      <a:moveTo>
                        <a:pt x="1540" y="521"/>
                      </a:moveTo>
                      <a:cubicBezTo>
                        <a:pt x="2041" y="523"/>
                        <a:pt x="2447" y="928"/>
                        <a:pt x="2448" y="1428"/>
                      </a:cubicBezTo>
                      <a:cubicBezTo>
                        <a:pt x="2448" y="1795"/>
                        <a:pt x="2226" y="2126"/>
                        <a:pt x="1887" y="2266"/>
                      </a:cubicBezTo>
                      <a:cubicBezTo>
                        <a:pt x="1775" y="2313"/>
                        <a:pt x="1657" y="2335"/>
                        <a:pt x="1540" y="2335"/>
                      </a:cubicBezTo>
                      <a:cubicBezTo>
                        <a:pt x="1304" y="2335"/>
                        <a:pt x="1073" y="2243"/>
                        <a:pt x="899" y="2070"/>
                      </a:cubicBezTo>
                      <a:cubicBezTo>
                        <a:pt x="640" y="1810"/>
                        <a:pt x="561" y="1420"/>
                        <a:pt x="702" y="1081"/>
                      </a:cubicBezTo>
                      <a:cubicBezTo>
                        <a:pt x="842" y="742"/>
                        <a:pt x="1173" y="521"/>
                        <a:pt x="1540" y="521"/>
                      </a:cubicBezTo>
                      <a:close/>
                      <a:moveTo>
                        <a:pt x="1540" y="0"/>
                      </a:moveTo>
                      <a:cubicBezTo>
                        <a:pt x="1169" y="0"/>
                        <a:pt x="804" y="146"/>
                        <a:pt x="531" y="418"/>
                      </a:cubicBezTo>
                      <a:cubicBezTo>
                        <a:pt x="122" y="826"/>
                        <a:pt x="1" y="1440"/>
                        <a:pt x="221" y="1974"/>
                      </a:cubicBezTo>
                      <a:cubicBezTo>
                        <a:pt x="442" y="2508"/>
                        <a:pt x="962" y="2856"/>
                        <a:pt x="1540" y="2856"/>
                      </a:cubicBezTo>
                      <a:cubicBezTo>
                        <a:pt x="2328" y="2855"/>
                        <a:pt x="2967" y="2217"/>
                        <a:pt x="2969" y="1428"/>
                      </a:cubicBezTo>
                      <a:cubicBezTo>
                        <a:pt x="2969" y="851"/>
                        <a:pt x="2620" y="330"/>
                        <a:pt x="2087" y="110"/>
                      </a:cubicBezTo>
                      <a:cubicBezTo>
                        <a:pt x="1910" y="36"/>
                        <a:pt x="1724" y="0"/>
                        <a:pt x="154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9"/>
                <p:cNvSpPr/>
                <p:nvPr/>
              </p:nvSpPr>
              <p:spPr>
                <a:xfrm>
                  <a:off x="-6753025" y="580550"/>
                  <a:ext cx="60675" cy="58375"/>
                </a:xfrm>
                <a:custGeom>
                  <a:rect b="b" l="l" r="r" t="t"/>
                  <a:pathLst>
                    <a:path extrusionOk="0" h="2335" w="2427">
                      <a:moveTo>
                        <a:pt x="1259" y="0"/>
                      </a:moveTo>
                      <a:cubicBezTo>
                        <a:pt x="787" y="0"/>
                        <a:pt x="362" y="285"/>
                        <a:pt x="182" y="721"/>
                      </a:cubicBezTo>
                      <a:cubicBezTo>
                        <a:pt x="0" y="1157"/>
                        <a:pt x="101" y="1659"/>
                        <a:pt x="435" y="1992"/>
                      </a:cubicBezTo>
                      <a:cubicBezTo>
                        <a:pt x="657" y="2216"/>
                        <a:pt x="956" y="2335"/>
                        <a:pt x="1260" y="2335"/>
                      </a:cubicBezTo>
                      <a:cubicBezTo>
                        <a:pt x="1410" y="2335"/>
                        <a:pt x="1562" y="2306"/>
                        <a:pt x="1706" y="2245"/>
                      </a:cubicBezTo>
                      <a:cubicBezTo>
                        <a:pt x="2142" y="2065"/>
                        <a:pt x="2427" y="1640"/>
                        <a:pt x="2427" y="1168"/>
                      </a:cubicBezTo>
                      <a:cubicBezTo>
                        <a:pt x="2427" y="522"/>
                        <a:pt x="1905" y="0"/>
                        <a:pt x="1259"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9"/>
                <p:cNvSpPr/>
                <p:nvPr/>
              </p:nvSpPr>
              <p:spPr>
                <a:xfrm>
                  <a:off x="-6760050" y="574025"/>
                  <a:ext cx="74225" cy="71425"/>
                </a:xfrm>
                <a:custGeom>
                  <a:rect b="b" l="l" r="r" t="t"/>
                  <a:pathLst>
                    <a:path extrusionOk="0" h="2857" w="2969">
                      <a:moveTo>
                        <a:pt x="1540" y="522"/>
                      </a:moveTo>
                      <a:cubicBezTo>
                        <a:pt x="2042" y="522"/>
                        <a:pt x="2447" y="927"/>
                        <a:pt x="2447" y="1429"/>
                      </a:cubicBezTo>
                      <a:cubicBezTo>
                        <a:pt x="2447" y="1796"/>
                        <a:pt x="2227" y="2126"/>
                        <a:pt x="1888" y="2267"/>
                      </a:cubicBezTo>
                      <a:cubicBezTo>
                        <a:pt x="1776" y="2313"/>
                        <a:pt x="1658" y="2336"/>
                        <a:pt x="1541" y="2336"/>
                      </a:cubicBezTo>
                      <a:cubicBezTo>
                        <a:pt x="1305" y="2336"/>
                        <a:pt x="1073" y="2243"/>
                        <a:pt x="899" y="2069"/>
                      </a:cubicBezTo>
                      <a:cubicBezTo>
                        <a:pt x="639" y="1810"/>
                        <a:pt x="562" y="1420"/>
                        <a:pt x="702" y="1081"/>
                      </a:cubicBezTo>
                      <a:cubicBezTo>
                        <a:pt x="843" y="742"/>
                        <a:pt x="1173" y="522"/>
                        <a:pt x="1540" y="522"/>
                      </a:cubicBezTo>
                      <a:close/>
                      <a:moveTo>
                        <a:pt x="1542" y="1"/>
                      </a:moveTo>
                      <a:cubicBezTo>
                        <a:pt x="1170" y="1"/>
                        <a:pt x="804" y="146"/>
                        <a:pt x="530" y="419"/>
                      </a:cubicBezTo>
                      <a:cubicBezTo>
                        <a:pt x="122" y="827"/>
                        <a:pt x="0" y="1441"/>
                        <a:pt x="222" y="1975"/>
                      </a:cubicBezTo>
                      <a:cubicBezTo>
                        <a:pt x="442" y="2509"/>
                        <a:pt x="963" y="2856"/>
                        <a:pt x="1540" y="2856"/>
                      </a:cubicBezTo>
                      <a:cubicBezTo>
                        <a:pt x="2329" y="2855"/>
                        <a:pt x="2967" y="2217"/>
                        <a:pt x="2968" y="1429"/>
                      </a:cubicBezTo>
                      <a:cubicBezTo>
                        <a:pt x="2968" y="851"/>
                        <a:pt x="2621" y="330"/>
                        <a:pt x="2086" y="109"/>
                      </a:cubicBezTo>
                      <a:cubicBezTo>
                        <a:pt x="1910" y="36"/>
                        <a:pt x="1725" y="1"/>
                        <a:pt x="154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9"/>
                <p:cNvSpPr/>
                <p:nvPr/>
              </p:nvSpPr>
              <p:spPr>
                <a:xfrm>
                  <a:off x="-6854475" y="1111650"/>
                  <a:ext cx="60675" cy="58400"/>
                </a:xfrm>
                <a:custGeom>
                  <a:rect b="b" l="l" r="r" t="t"/>
                  <a:pathLst>
                    <a:path extrusionOk="0" h="2336" w="2427">
                      <a:moveTo>
                        <a:pt x="1260" y="0"/>
                      </a:moveTo>
                      <a:cubicBezTo>
                        <a:pt x="787" y="0"/>
                        <a:pt x="362" y="285"/>
                        <a:pt x="181" y="721"/>
                      </a:cubicBezTo>
                      <a:cubicBezTo>
                        <a:pt x="0" y="1157"/>
                        <a:pt x="101" y="1659"/>
                        <a:pt x="434" y="1994"/>
                      </a:cubicBezTo>
                      <a:cubicBezTo>
                        <a:pt x="658" y="2217"/>
                        <a:pt x="957" y="2335"/>
                        <a:pt x="1261" y="2335"/>
                      </a:cubicBezTo>
                      <a:cubicBezTo>
                        <a:pt x="1411" y="2335"/>
                        <a:pt x="1562" y="2306"/>
                        <a:pt x="1706" y="2247"/>
                      </a:cubicBezTo>
                      <a:cubicBezTo>
                        <a:pt x="2142" y="2066"/>
                        <a:pt x="2427" y="1640"/>
                        <a:pt x="2427" y="1168"/>
                      </a:cubicBezTo>
                      <a:cubicBezTo>
                        <a:pt x="2427" y="522"/>
                        <a:pt x="1905" y="0"/>
                        <a:pt x="126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9"/>
                <p:cNvSpPr/>
                <p:nvPr/>
              </p:nvSpPr>
              <p:spPr>
                <a:xfrm>
                  <a:off x="-6861500" y="1105125"/>
                  <a:ext cx="74250" cy="71425"/>
                </a:xfrm>
                <a:custGeom>
                  <a:rect b="b" l="l" r="r" t="t"/>
                  <a:pathLst>
                    <a:path extrusionOk="0" h="2857" w="2970">
                      <a:moveTo>
                        <a:pt x="1541" y="521"/>
                      </a:moveTo>
                      <a:cubicBezTo>
                        <a:pt x="2042" y="521"/>
                        <a:pt x="2448" y="927"/>
                        <a:pt x="2448" y="1429"/>
                      </a:cubicBezTo>
                      <a:cubicBezTo>
                        <a:pt x="2448" y="1796"/>
                        <a:pt x="2227" y="2126"/>
                        <a:pt x="1888" y="2267"/>
                      </a:cubicBezTo>
                      <a:cubicBezTo>
                        <a:pt x="1776" y="2313"/>
                        <a:pt x="1659" y="2336"/>
                        <a:pt x="1542" y="2336"/>
                      </a:cubicBezTo>
                      <a:cubicBezTo>
                        <a:pt x="1306" y="2336"/>
                        <a:pt x="1073" y="2243"/>
                        <a:pt x="899" y="2069"/>
                      </a:cubicBezTo>
                      <a:cubicBezTo>
                        <a:pt x="640" y="1810"/>
                        <a:pt x="562" y="1420"/>
                        <a:pt x="703" y="1081"/>
                      </a:cubicBezTo>
                      <a:cubicBezTo>
                        <a:pt x="843" y="742"/>
                        <a:pt x="1174" y="521"/>
                        <a:pt x="1541" y="521"/>
                      </a:cubicBezTo>
                      <a:close/>
                      <a:moveTo>
                        <a:pt x="1541" y="0"/>
                      </a:moveTo>
                      <a:cubicBezTo>
                        <a:pt x="1170" y="0"/>
                        <a:pt x="805" y="145"/>
                        <a:pt x="532" y="419"/>
                      </a:cubicBezTo>
                      <a:cubicBezTo>
                        <a:pt x="123" y="827"/>
                        <a:pt x="0" y="1441"/>
                        <a:pt x="222" y="1975"/>
                      </a:cubicBezTo>
                      <a:cubicBezTo>
                        <a:pt x="442" y="2508"/>
                        <a:pt x="963" y="2856"/>
                        <a:pt x="1541" y="2856"/>
                      </a:cubicBezTo>
                      <a:cubicBezTo>
                        <a:pt x="2329" y="2855"/>
                        <a:pt x="2967" y="2217"/>
                        <a:pt x="2968" y="1429"/>
                      </a:cubicBezTo>
                      <a:cubicBezTo>
                        <a:pt x="2970" y="851"/>
                        <a:pt x="2621" y="330"/>
                        <a:pt x="2088" y="109"/>
                      </a:cubicBezTo>
                      <a:cubicBezTo>
                        <a:pt x="1911" y="36"/>
                        <a:pt x="1725" y="0"/>
                        <a:pt x="1541"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9"/>
                <p:cNvSpPr/>
                <p:nvPr/>
              </p:nvSpPr>
              <p:spPr>
                <a:xfrm>
                  <a:off x="-6167350" y="3040500"/>
                  <a:ext cx="60675" cy="58400"/>
                </a:xfrm>
                <a:custGeom>
                  <a:rect b="b" l="l" r="r" t="t"/>
                  <a:pathLst>
                    <a:path extrusionOk="0" h="2336" w="2427">
                      <a:moveTo>
                        <a:pt x="1260" y="0"/>
                      </a:moveTo>
                      <a:cubicBezTo>
                        <a:pt x="787" y="0"/>
                        <a:pt x="362" y="285"/>
                        <a:pt x="182" y="721"/>
                      </a:cubicBezTo>
                      <a:cubicBezTo>
                        <a:pt x="0" y="1158"/>
                        <a:pt x="101" y="1659"/>
                        <a:pt x="435" y="1993"/>
                      </a:cubicBezTo>
                      <a:cubicBezTo>
                        <a:pt x="658" y="2217"/>
                        <a:pt x="956" y="2335"/>
                        <a:pt x="1260" y="2335"/>
                      </a:cubicBezTo>
                      <a:cubicBezTo>
                        <a:pt x="1410" y="2335"/>
                        <a:pt x="1562" y="2306"/>
                        <a:pt x="1706" y="2246"/>
                      </a:cubicBezTo>
                      <a:cubicBezTo>
                        <a:pt x="2142" y="2066"/>
                        <a:pt x="2427" y="1640"/>
                        <a:pt x="2427" y="1167"/>
                      </a:cubicBezTo>
                      <a:cubicBezTo>
                        <a:pt x="2427" y="523"/>
                        <a:pt x="1905" y="0"/>
                        <a:pt x="126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9"/>
                <p:cNvSpPr/>
                <p:nvPr/>
              </p:nvSpPr>
              <p:spPr>
                <a:xfrm>
                  <a:off x="-6174375" y="3034000"/>
                  <a:ext cx="74225" cy="71425"/>
                </a:xfrm>
                <a:custGeom>
                  <a:rect b="b" l="l" r="r" t="t"/>
                  <a:pathLst>
                    <a:path extrusionOk="0" h="2857" w="2969">
                      <a:moveTo>
                        <a:pt x="1541" y="521"/>
                      </a:moveTo>
                      <a:cubicBezTo>
                        <a:pt x="2042" y="522"/>
                        <a:pt x="2448" y="927"/>
                        <a:pt x="2448" y="1427"/>
                      </a:cubicBezTo>
                      <a:cubicBezTo>
                        <a:pt x="2448" y="1794"/>
                        <a:pt x="2227" y="2125"/>
                        <a:pt x="1888" y="2267"/>
                      </a:cubicBezTo>
                      <a:cubicBezTo>
                        <a:pt x="1776" y="2313"/>
                        <a:pt x="1659" y="2336"/>
                        <a:pt x="1542" y="2336"/>
                      </a:cubicBezTo>
                      <a:cubicBezTo>
                        <a:pt x="1306" y="2336"/>
                        <a:pt x="1073" y="2243"/>
                        <a:pt x="899" y="2069"/>
                      </a:cubicBezTo>
                      <a:cubicBezTo>
                        <a:pt x="640" y="1810"/>
                        <a:pt x="562" y="1420"/>
                        <a:pt x="703" y="1081"/>
                      </a:cubicBezTo>
                      <a:cubicBezTo>
                        <a:pt x="843" y="742"/>
                        <a:pt x="1174" y="521"/>
                        <a:pt x="1541" y="521"/>
                      </a:cubicBezTo>
                      <a:close/>
                      <a:moveTo>
                        <a:pt x="1542" y="1"/>
                      </a:moveTo>
                      <a:cubicBezTo>
                        <a:pt x="1170" y="1"/>
                        <a:pt x="804" y="146"/>
                        <a:pt x="531" y="419"/>
                      </a:cubicBezTo>
                      <a:cubicBezTo>
                        <a:pt x="123" y="827"/>
                        <a:pt x="0" y="1441"/>
                        <a:pt x="222" y="1975"/>
                      </a:cubicBezTo>
                      <a:cubicBezTo>
                        <a:pt x="442" y="2508"/>
                        <a:pt x="963" y="2856"/>
                        <a:pt x="1541" y="2856"/>
                      </a:cubicBezTo>
                      <a:cubicBezTo>
                        <a:pt x="2329" y="2855"/>
                        <a:pt x="2968" y="2216"/>
                        <a:pt x="2968" y="1427"/>
                      </a:cubicBezTo>
                      <a:cubicBezTo>
                        <a:pt x="2968" y="850"/>
                        <a:pt x="2621" y="329"/>
                        <a:pt x="2087" y="109"/>
                      </a:cubicBezTo>
                      <a:cubicBezTo>
                        <a:pt x="1911" y="36"/>
                        <a:pt x="1725" y="1"/>
                        <a:pt x="154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9"/>
                <p:cNvSpPr/>
                <p:nvPr/>
              </p:nvSpPr>
              <p:spPr>
                <a:xfrm>
                  <a:off x="-2707425" y="2917525"/>
                  <a:ext cx="60700" cy="58400"/>
                </a:xfrm>
                <a:custGeom>
                  <a:rect b="b" l="l" r="r" t="t"/>
                  <a:pathLst>
                    <a:path extrusionOk="0" h="2336" w="2428">
                      <a:moveTo>
                        <a:pt x="1260" y="1"/>
                      </a:moveTo>
                      <a:cubicBezTo>
                        <a:pt x="788" y="1"/>
                        <a:pt x="362" y="285"/>
                        <a:pt x="181" y="722"/>
                      </a:cubicBezTo>
                      <a:cubicBezTo>
                        <a:pt x="1" y="1158"/>
                        <a:pt x="100" y="1659"/>
                        <a:pt x="434" y="1994"/>
                      </a:cubicBezTo>
                      <a:cubicBezTo>
                        <a:pt x="658" y="2217"/>
                        <a:pt x="956" y="2336"/>
                        <a:pt x="1260" y="2336"/>
                      </a:cubicBezTo>
                      <a:cubicBezTo>
                        <a:pt x="1410" y="2336"/>
                        <a:pt x="1562" y="2307"/>
                        <a:pt x="1707" y="2247"/>
                      </a:cubicBezTo>
                      <a:cubicBezTo>
                        <a:pt x="2143" y="2066"/>
                        <a:pt x="2427" y="1640"/>
                        <a:pt x="2427" y="1169"/>
                      </a:cubicBezTo>
                      <a:cubicBezTo>
                        <a:pt x="2427" y="524"/>
                        <a:pt x="1904" y="1"/>
                        <a:pt x="126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9"/>
                <p:cNvSpPr/>
                <p:nvPr/>
              </p:nvSpPr>
              <p:spPr>
                <a:xfrm>
                  <a:off x="-2714450" y="2911025"/>
                  <a:ext cx="74225" cy="71400"/>
                </a:xfrm>
                <a:custGeom>
                  <a:rect b="b" l="l" r="r" t="t"/>
                  <a:pathLst>
                    <a:path extrusionOk="0" h="2856" w="2969">
                      <a:moveTo>
                        <a:pt x="1543" y="522"/>
                      </a:moveTo>
                      <a:cubicBezTo>
                        <a:pt x="2042" y="522"/>
                        <a:pt x="2448" y="928"/>
                        <a:pt x="2449" y="1429"/>
                      </a:cubicBezTo>
                      <a:cubicBezTo>
                        <a:pt x="2448" y="1795"/>
                        <a:pt x="2228" y="2125"/>
                        <a:pt x="1889" y="2266"/>
                      </a:cubicBezTo>
                      <a:cubicBezTo>
                        <a:pt x="1777" y="2312"/>
                        <a:pt x="1659" y="2335"/>
                        <a:pt x="1542" y="2335"/>
                      </a:cubicBezTo>
                      <a:cubicBezTo>
                        <a:pt x="1307" y="2335"/>
                        <a:pt x="1075" y="2243"/>
                        <a:pt x="900" y="2070"/>
                      </a:cubicBezTo>
                      <a:cubicBezTo>
                        <a:pt x="641" y="1810"/>
                        <a:pt x="564" y="1421"/>
                        <a:pt x="703" y="1083"/>
                      </a:cubicBezTo>
                      <a:cubicBezTo>
                        <a:pt x="844" y="744"/>
                        <a:pt x="1174" y="522"/>
                        <a:pt x="1541" y="522"/>
                      </a:cubicBezTo>
                      <a:cubicBezTo>
                        <a:pt x="1542" y="522"/>
                        <a:pt x="1543" y="522"/>
                        <a:pt x="1543" y="522"/>
                      </a:cubicBezTo>
                      <a:close/>
                      <a:moveTo>
                        <a:pt x="1541" y="1"/>
                      </a:moveTo>
                      <a:cubicBezTo>
                        <a:pt x="1170" y="1"/>
                        <a:pt x="805" y="145"/>
                        <a:pt x="531" y="419"/>
                      </a:cubicBezTo>
                      <a:cubicBezTo>
                        <a:pt x="123" y="827"/>
                        <a:pt x="1" y="1441"/>
                        <a:pt x="222" y="1974"/>
                      </a:cubicBezTo>
                      <a:cubicBezTo>
                        <a:pt x="443" y="2508"/>
                        <a:pt x="963" y="2855"/>
                        <a:pt x="1541" y="2855"/>
                      </a:cubicBezTo>
                      <a:cubicBezTo>
                        <a:pt x="2328" y="2855"/>
                        <a:pt x="2967" y="2216"/>
                        <a:pt x="2969" y="1429"/>
                      </a:cubicBezTo>
                      <a:cubicBezTo>
                        <a:pt x="2969" y="851"/>
                        <a:pt x="2621" y="331"/>
                        <a:pt x="2087" y="109"/>
                      </a:cubicBezTo>
                      <a:cubicBezTo>
                        <a:pt x="1911" y="36"/>
                        <a:pt x="1725" y="1"/>
                        <a:pt x="1541"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9"/>
                <p:cNvSpPr/>
                <p:nvPr/>
              </p:nvSpPr>
              <p:spPr>
                <a:xfrm>
                  <a:off x="-3040900" y="-351250"/>
                  <a:ext cx="60700" cy="58400"/>
                </a:xfrm>
                <a:custGeom>
                  <a:rect b="b" l="l" r="r" t="t"/>
                  <a:pathLst>
                    <a:path extrusionOk="0" h="2336" w="2428">
                      <a:moveTo>
                        <a:pt x="1260" y="1"/>
                      </a:moveTo>
                      <a:cubicBezTo>
                        <a:pt x="788" y="1"/>
                        <a:pt x="361" y="285"/>
                        <a:pt x="181" y="723"/>
                      </a:cubicBezTo>
                      <a:cubicBezTo>
                        <a:pt x="0" y="1158"/>
                        <a:pt x="100" y="1661"/>
                        <a:pt x="434" y="1994"/>
                      </a:cubicBezTo>
                      <a:cubicBezTo>
                        <a:pt x="657" y="2217"/>
                        <a:pt x="956" y="2336"/>
                        <a:pt x="1259" y="2336"/>
                      </a:cubicBezTo>
                      <a:cubicBezTo>
                        <a:pt x="1410" y="2336"/>
                        <a:pt x="1562" y="2307"/>
                        <a:pt x="1707" y="2247"/>
                      </a:cubicBezTo>
                      <a:cubicBezTo>
                        <a:pt x="2143" y="2067"/>
                        <a:pt x="2427" y="1640"/>
                        <a:pt x="2427" y="1168"/>
                      </a:cubicBezTo>
                      <a:cubicBezTo>
                        <a:pt x="2427" y="524"/>
                        <a:pt x="1904" y="1"/>
                        <a:pt x="126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9"/>
                <p:cNvSpPr/>
                <p:nvPr/>
              </p:nvSpPr>
              <p:spPr>
                <a:xfrm>
                  <a:off x="-3047925" y="-357750"/>
                  <a:ext cx="74225" cy="71450"/>
                </a:xfrm>
                <a:custGeom>
                  <a:rect b="b" l="l" r="r" t="t"/>
                  <a:pathLst>
                    <a:path extrusionOk="0" h="2858" w="2969">
                      <a:moveTo>
                        <a:pt x="1541" y="521"/>
                      </a:moveTo>
                      <a:cubicBezTo>
                        <a:pt x="2041" y="522"/>
                        <a:pt x="2447" y="928"/>
                        <a:pt x="2448" y="1428"/>
                      </a:cubicBezTo>
                      <a:cubicBezTo>
                        <a:pt x="2448" y="1795"/>
                        <a:pt x="2226" y="2127"/>
                        <a:pt x="1887" y="2267"/>
                      </a:cubicBezTo>
                      <a:cubicBezTo>
                        <a:pt x="1775" y="2314"/>
                        <a:pt x="1658" y="2336"/>
                        <a:pt x="1541" y="2336"/>
                      </a:cubicBezTo>
                      <a:cubicBezTo>
                        <a:pt x="1305" y="2336"/>
                        <a:pt x="1073" y="2244"/>
                        <a:pt x="899" y="2070"/>
                      </a:cubicBezTo>
                      <a:cubicBezTo>
                        <a:pt x="640" y="1811"/>
                        <a:pt x="562" y="1421"/>
                        <a:pt x="703" y="1082"/>
                      </a:cubicBezTo>
                      <a:cubicBezTo>
                        <a:pt x="842" y="743"/>
                        <a:pt x="1174" y="521"/>
                        <a:pt x="1541" y="521"/>
                      </a:cubicBezTo>
                      <a:close/>
                      <a:moveTo>
                        <a:pt x="1540" y="1"/>
                      </a:moveTo>
                      <a:cubicBezTo>
                        <a:pt x="1169" y="1"/>
                        <a:pt x="804" y="146"/>
                        <a:pt x="531" y="419"/>
                      </a:cubicBezTo>
                      <a:cubicBezTo>
                        <a:pt x="123" y="828"/>
                        <a:pt x="1" y="1441"/>
                        <a:pt x="221" y="1976"/>
                      </a:cubicBezTo>
                      <a:cubicBezTo>
                        <a:pt x="442" y="2508"/>
                        <a:pt x="963" y="2857"/>
                        <a:pt x="1541" y="2857"/>
                      </a:cubicBezTo>
                      <a:cubicBezTo>
                        <a:pt x="2328" y="2856"/>
                        <a:pt x="2967" y="2216"/>
                        <a:pt x="2968" y="1428"/>
                      </a:cubicBezTo>
                      <a:cubicBezTo>
                        <a:pt x="2968" y="851"/>
                        <a:pt x="2620" y="330"/>
                        <a:pt x="2087" y="110"/>
                      </a:cubicBezTo>
                      <a:cubicBezTo>
                        <a:pt x="1910" y="37"/>
                        <a:pt x="1724" y="1"/>
                        <a:pt x="154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9"/>
                <p:cNvSpPr/>
                <p:nvPr/>
              </p:nvSpPr>
              <p:spPr>
                <a:xfrm>
                  <a:off x="-4837450" y="2516525"/>
                  <a:ext cx="992800" cy="523425"/>
                </a:xfrm>
                <a:custGeom>
                  <a:rect b="b" l="l" r="r" t="t"/>
                  <a:pathLst>
                    <a:path extrusionOk="0" h="20937" w="39712">
                      <a:moveTo>
                        <a:pt x="4582" y="1"/>
                      </a:moveTo>
                      <a:lnTo>
                        <a:pt x="4582" y="10156"/>
                      </a:lnTo>
                      <a:cubicBezTo>
                        <a:pt x="4582" y="13469"/>
                        <a:pt x="3439" y="16685"/>
                        <a:pt x="1338" y="19282"/>
                      </a:cubicBezTo>
                      <a:lnTo>
                        <a:pt x="0" y="20936"/>
                      </a:lnTo>
                      <a:lnTo>
                        <a:pt x="39712" y="20936"/>
                      </a:lnTo>
                      <a:lnTo>
                        <a:pt x="38374" y="19282"/>
                      </a:lnTo>
                      <a:cubicBezTo>
                        <a:pt x="36273" y="16685"/>
                        <a:pt x="35130" y="13469"/>
                        <a:pt x="35130" y="10156"/>
                      </a:cubicBezTo>
                      <a:lnTo>
                        <a:pt x="351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9"/>
                <p:cNvSpPr/>
                <p:nvPr/>
              </p:nvSpPr>
              <p:spPr>
                <a:xfrm>
                  <a:off x="-4845950" y="2510025"/>
                  <a:ext cx="1009825" cy="536425"/>
                </a:xfrm>
                <a:custGeom>
                  <a:rect b="b" l="l" r="r" t="t"/>
                  <a:pathLst>
                    <a:path extrusionOk="0" h="21457" w="40393">
                      <a:moveTo>
                        <a:pt x="35209" y="521"/>
                      </a:moveTo>
                      <a:lnTo>
                        <a:pt x="35209" y="10414"/>
                      </a:lnTo>
                      <a:cubicBezTo>
                        <a:pt x="35209" y="13773"/>
                        <a:pt x="36383" y="17073"/>
                        <a:pt x="38512" y="19707"/>
                      </a:cubicBezTo>
                      <a:lnTo>
                        <a:pt x="39507" y="20936"/>
                      </a:lnTo>
                      <a:lnTo>
                        <a:pt x="885" y="20936"/>
                      </a:lnTo>
                      <a:lnTo>
                        <a:pt x="1881" y="19707"/>
                      </a:lnTo>
                      <a:cubicBezTo>
                        <a:pt x="4009" y="17073"/>
                        <a:pt x="5183" y="13773"/>
                        <a:pt x="5183" y="10414"/>
                      </a:cubicBezTo>
                      <a:lnTo>
                        <a:pt x="5183" y="521"/>
                      </a:lnTo>
                      <a:close/>
                      <a:moveTo>
                        <a:pt x="4922" y="1"/>
                      </a:moveTo>
                      <a:cubicBezTo>
                        <a:pt x="4780" y="1"/>
                        <a:pt x="4662" y="117"/>
                        <a:pt x="4663" y="261"/>
                      </a:cubicBezTo>
                      <a:lnTo>
                        <a:pt x="4663" y="10414"/>
                      </a:lnTo>
                      <a:cubicBezTo>
                        <a:pt x="4663" y="13655"/>
                        <a:pt x="3531" y="16838"/>
                        <a:pt x="1476" y="19379"/>
                      </a:cubicBezTo>
                      <a:lnTo>
                        <a:pt x="138" y="21033"/>
                      </a:lnTo>
                      <a:cubicBezTo>
                        <a:pt x="0" y="21203"/>
                        <a:pt x="121" y="21457"/>
                        <a:pt x="340" y="21457"/>
                      </a:cubicBezTo>
                      <a:lnTo>
                        <a:pt x="40052" y="21457"/>
                      </a:lnTo>
                      <a:cubicBezTo>
                        <a:pt x="40270" y="21457"/>
                        <a:pt x="40392" y="21203"/>
                        <a:pt x="40254" y="21033"/>
                      </a:cubicBezTo>
                      <a:lnTo>
                        <a:pt x="38916" y="19379"/>
                      </a:lnTo>
                      <a:cubicBezTo>
                        <a:pt x="36861" y="16838"/>
                        <a:pt x="35730" y="13655"/>
                        <a:pt x="35730" y="10414"/>
                      </a:cubicBezTo>
                      <a:lnTo>
                        <a:pt x="35730" y="261"/>
                      </a:lnTo>
                      <a:cubicBezTo>
                        <a:pt x="35730" y="117"/>
                        <a:pt x="35613" y="1"/>
                        <a:pt x="3547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9"/>
                <p:cNvSpPr/>
                <p:nvPr/>
              </p:nvSpPr>
              <p:spPr>
                <a:xfrm>
                  <a:off x="-4769800" y="2248925"/>
                  <a:ext cx="857475" cy="431675"/>
                </a:xfrm>
                <a:custGeom>
                  <a:rect b="b" l="l" r="r" t="t"/>
                  <a:pathLst>
                    <a:path extrusionOk="0" h="17267" w="34299">
                      <a:moveTo>
                        <a:pt x="1876" y="1"/>
                      </a:moveTo>
                      <a:lnTo>
                        <a:pt x="1876" y="10155"/>
                      </a:lnTo>
                      <a:cubicBezTo>
                        <a:pt x="1875" y="12647"/>
                        <a:pt x="1229" y="15097"/>
                        <a:pt x="1" y="17267"/>
                      </a:cubicBezTo>
                      <a:lnTo>
                        <a:pt x="34298" y="17267"/>
                      </a:lnTo>
                      <a:cubicBezTo>
                        <a:pt x="33072" y="15097"/>
                        <a:pt x="32425" y="12647"/>
                        <a:pt x="32424" y="10155"/>
                      </a:cubicBezTo>
                      <a:lnTo>
                        <a:pt x="32424" y="1"/>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9"/>
                <p:cNvSpPr/>
                <p:nvPr/>
              </p:nvSpPr>
              <p:spPr>
                <a:xfrm>
                  <a:off x="-5875675" y="342950"/>
                  <a:ext cx="3069250" cy="2253650"/>
                </a:xfrm>
                <a:custGeom>
                  <a:rect b="b" l="l" r="r" t="t"/>
                  <a:pathLst>
                    <a:path extrusionOk="0" h="90146" w="122770">
                      <a:moveTo>
                        <a:pt x="4815" y="0"/>
                      </a:moveTo>
                      <a:cubicBezTo>
                        <a:pt x="2156" y="0"/>
                        <a:pt x="0" y="2155"/>
                        <a:pt x="0" y="4815"/>
                      </a:cubicBezTo>
                      <a:lnTo>
                        <a:pt x="0" y="86110"/>
                      </a:lnTo>
                      <a:cubicBezTo>
                        <a:pt x="0" y="88339"/>
                        <a:pt x="1808" y="90146"/>
                        <a:pt x="4037" y="90146"/>
                      </a:cubicBezTo>
                      <a:lnTo>
                        <a:pt x="118369" y="90146"/>
                      </a:lnTo>
                      <a:cubicBezTo>
                        <a:pt x="120800" y="90146"/>
                        <a:pt x="122770" y="88177"/>
                        <a:pt x="122770" y="85746"/>
                      </a:cubicBezTo>
                      <a:lnTo>
                        <a:pt x="122770" y="5831"/>
                      </a:lnTo>
                      <a:cubicBezTo>
                        <a:pt x="122770" y="4284"/>
                        <a:pt x="122155" y="2801"/>
                        <a:pt x="121061" y="1707"/>
                      </a:cubicBezTo>
                      <a:cubicBezTo>
                        <a:pt x="119968" y="614"/>
                        <a:pt x="118486" y="0"/>
                        <a:pt x="116939"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9"/>
                <p:cNvSpPr/>
                <p:nvPr/>
              </p:nvSpPr>
              <p:spPr>
                <a:xfrm>
                  <a:off x="-5882175" y="336425"/>
                  <a:ext cx="3082275" cy="2266675"/>
                </a:xfrm>
                <a:custGeom>
                  <a:rect b="b" l="l" r="r" t="t"/>
                  <a:pathLst>
                    <a:path extrusionOk="0" h="90667" w="123291">
                      <a:moveTo>
                        <a:pt x="118612" y="521"/>
                      </a:moveTo>
                      <a:cubicBezTo>
                        <a:pt x="120905" y="521"/>
                        <a:pt x="122770" y="2386"/>
                        <a:pt x="122770" y="4678"/>
                      </a:cubicBezTo>
                      <a:lnTo>
                        <a:pt x="122770" y="85990"/>
                      </a:lnTo>
                      <a:cubicBezTo>
                        <a:pt x="122770" y="88283"/>
                        <a:pt x="120905" y="90147"/>
                        <a:pt x="118612" y="90147"/>
                      </a:cubicBezTo>
                      <a:lnTo>
                        <a:pt x="4678" y="90147"/>
                      </a:lnTo>
                      <a:cubicBezTo>
                        <a:pt x="2385" y="90147"/>
                        <a:pt x="521" y="88283"/>
                        <a:pt x="521" y="85990"/>
                      </a:cubicBezTo>
                      <a:lnTo>
                        <a:pt x="521" y="4678"/>
                      </a:lnTo>
                      <a:cubicBezTo>
                        <a:pt x="521" y="2386"/>
                        <a:pt x="2385" y="521"/>
                        <a:pt x="4678" y="521"/>
                      </a:cubicBezTo>
                      <a:close/>
                      <a:moveTo>
                        <a:pt x="4678" y="1"/>
                      </a:moveTo>
                      <a:cubicBezTo>
                        <a:pt x="2098" y="1"/>
                        <a:pt x="0" y="2099"/>
                        <a:pt x="0" y="4678"/>
                      </a:cubicBezTo>
                      <a:lnTo>
                        <a:pt x="0" y="85990"/>
                      </a:lnTo>
                      <a:cubicBezTo>
                        <a:pt x="0" y="88570"/>
                        <a:pt x="2098" y="90667"/>
                        <a:pt x="4678" y="90667"/>
                      </a:cubicBezTo>
                      <a:lnTo>
                        <a:pt x="118612" y="90667"/>
                      </a:lnTo>
                      <a:cubicBezTo>
                        <a:pt x="121192" y="90667"/>
                        <a:pt x="123290" y="88570"/>
                        <a:pt x="123290" y="85990"/>
                      </a:cubicBezTo>
                      <a:lnTo>
                        <a:pt x="123290" y="4678"/>
                      </a:lnTo>
                      <a:cubicBezTo>
                        <a:pt x="123290" y="2099"/>
                        <a:pt x="121192" y="1"/>
                        <a:pt x="11861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9"/>
                <p:cNvSpPr/>
                <p:nvPr/>
              </p:nvSpPr>
              <p:spPr>
                <a:xfrm>
                  <a:off x="-5875675" y="2246300"/>
                  <a:ext cx="3069250" cy="350300"/>
                </a:xfrm>
                <a:custGeom>
                  <a:rect b="b" l="l" r="r" t="t"/>
                  <a:pathLst>
                    <a:path extrusionOk="0" h="14012" w="122770">
                      <a:moveTo>
                        <a:pt x="0" y="0"/>
                      </a:moveTo>
                      <a:lnTo>
                        <a:pt x="0" y="9540"/>
                      </a:lnTo>
                      <a:cubicBezTo>
                        <a:pt x="0" y="12009"/>
                        <a:pt x="2003" y="14012"/>
                        <a:pt x="4473" y="14012"/>
                      </a:cubicBezTo>
                      <a:lnTo>
                        <a:pt x="118438" y="14012"/>
                      </a:lnTo>
                      <a:cubicBezTo>
                        <a:pt x="120830" y="14012"/>
                        <a:pt x="122770" y="12073"/>
                        <a:pt x="122770" y="9680"/>
                      </a:cubicBezTo>
                      <a:lnTo>
                        <a:pt x="1227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9"/>
                <p:cNvSpPr/>
                <p:nvPr/>
              </p:nvSpPr>
              <p:spPr>
                <a:xfrm>
                  <a:off x="-5882175" y="2239775"/>
                  <a:ext cx="3082275" cy="363325"/>
                </a:xfrm>
                <a:custGeom>
                  <a:rect b="b" l="l" r="r" t="t"/>
                  <a:pathLst>
                    <a:path extrusionOk="0" h="14533" w="123291">
                      <a:moveTo>
                        <a:pt x="122770" y="522"/>
                      </a:moveTo>
                      <a:lnTo>
                        <a:pt x="122770" y="9856"/>
                      </a:lnTo>
                      <a:cubicBezTo>
                        <a:pt x="122770" y="12151"/>
                        <a:pt x="120908" y="14012"/>
                        <a:pt x="118614" y="14012"/>
                      </a:cubicBezTo>
                      <a:lnTo>
                        <a:pt x="4678" y="14012"/>
                      </a:lnTo>
                      <a:cubicBezTo>
                        <a:pt x="2385" y="14012"/>
                        <a:pt x="522" y="12147"/>
                        <a:pt x="522" y="9856"/>
                      </a:cubicBezTo>
                      <a:lnTo>
                        <a:pt x="522" y="522"/>
                      </a:lnTo>
                      <a:close/>
                      <a:moveTo>
                        <a:pt x="260" y="1"/>
                      </a:moveTo>
                      <a:cubicBezTo>
                        <a:pt x="117" y="1"/>
                        <a:pt x="0" y="117"/>
                        <a:pt x="0" y="261"/>
                      </a:cubicBezTo>
                      <a:lnTo>
                        <a:pt x="0" y="9856"/>
                      </a:lnTo>
                      <a:cubicBezTo>
                        <a:pt x="0" y="12439"/>
                        <a:pt x="2094" y="14533"/>
                        <a:pt x="4678" y="14533"/>
                      </a:cubicBezTo>
                      <a:lnTo>
                        <a:pt x="118612" y="14533"/>
                      </a:lnTo>
                      <a:cubicBezTo>
                        <a:pt x="121195" y="14533"/>
                        <a:pt x="123290" y="12439"/>
                        <a:pt x="123290" y="9856"/>
                      </a:cubicBezTo>
                      <a:lnTo>
                        <a:pt x="123290" y="261"/>
                      </a:lnTo>
                      <a:cubicBezTo>
                        <a:pt x="123290" y="117"/>
                        <a:pt x="123173" y="1"/>
                        <a:pt x="12303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9"/>
                <p:cNvSpPr/>
                <p:nvPr/>
              </p:nvSpPr>
              <p:spPr>
                <a:xfrm>
                  <a:off x="-5721300" y="483125"/>
                  <a:ext cx="2760500" cy="1592250"/>
                </a:xfrm>
                <a:custGeom>
                  <a:rect b="b" l="l" r="r" t="t"/>
                  <a:pathLst>
                    <a:path extrusionOk="0" h="63690" w="110420">
                      <a:moveTo>
                        <a:pt x="1" y="1"/>
                      </a:moveTo>
                      <a:lnTo>
                        <a:pt x="1" y="63689"/>
                      </a:lnTo>
                      <a:lnTo>
                        <a:pt x="110419" y="63689"/>
                      </a:lnTo>
                      <a:lnTo>
                        <a:pt x="11041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9"/>
                <p:cNvSpPr/>
                <p:nvPr/>
              </p:nvSpPr>
              <p:spPr>
                <a:xfrm>
                  <a:off x="-4397650" y="2421425"/>
                  <a:ext cx="113200" cy="110875"/>
                </a:xfrm>
                <a:custGeom>
                  <a:rect b="b" l="l" r="r" t="t"/>
                  <a:pathLst>
                    <a:path extrusionOk="0" h="4435" w="4528">
                      <a:moveTo>
                        <a:pt x="2263" y="0"/>
                      </a:moveTo>
                      <a:cubicBezTo>
                        <a:pt x="1014" y="0"/>
                        <a:pt x="0" y="993"/>
                        <a:pt x="0" y="2217"/>
                      </a:cubicBezTo>
                      <a:cubicBezTo>
                        <a:pt x="0" y="3442"/>
                        <a:pt x="1014" y="4435"/>
                        <a:pt x="2263" y="4435"/>
                      </a:cubicBezTo>
                      <a:cubicBezTo>
                        <a:pt x="3514" y="4435"/>
                        <a:pt x="4528" y="3442"/>
                        <a:pt x="4528" y="2217"/>
                      </a:cubicBezTo>
                      <a:cubicBezTo>
                        <a:pt x="4528" y="993"/>
                        <a:pt x="3514" y="0"/>
                        <a:pt x="2263"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9"/>
                <p:cNvSpPr/>
                <p:nvPr/>
              </p:nvSpPr>
              <p:spPr>
                <a:xfrm>
                  <a:off x="-4404175" y="2414950"/>
                  <a:ext cx="126250" cy="123850"/>
                </a:xfrm>
                <a:custGeom>
                  <a:rect b="b" l="l" r="r" t="t"/>
                  <a:pathLst>
                    <a:path extrusionOk="0" h="4954" w="5050">
                      <a:moveTo>
                        <a:pt x="2524" y="520"/>
                      </a:moveTo>
                      <a:cubicBezTo>
                        <a:pt x="3630" y="520"/>
                        <a:pt x="4529" y="1398"/>
                        <a:pt x="4529" y="2476"/>
                      </a:cubicBezTo>
                      <a:cubicBezTo>
                        <a:pt x="4529" y="3555"/>
                        <a:pt x="3630" y="4433"/>
                        <a:pt x="2524" y="4433"/>
                      </a:cubicBezTo>
                      <a:cubicBezTo>
                        <a:pt x="1420" y="4433"/>
                        <a:pt x="520" y="3554"/>
                        <a:pt x="520" y="2476"/>
                      </a:cubicBezTo>
                      <a:cubicBezTo>
                        <a:pt x="520" y="1398"/>
                        <a:pt x="1420" y="520"/>
                        <a:pt x="2524" y="520"/>
                      </a:cubicBezTo>
                      <a:close/>
                      <a:moveTo>
                        <a:pt x="2524" y="0"/>
                      </a:moveTo>
                      <a:cubicBezTo>
                        <a:pt x="1133" y="0"/>
                        <a:pt x="1" y="1111"/>
                        <a:pt x="1" y="2476"/>
                      </a:cubicBezTo>
                      <a:cubicBezTo>
                        <a:pt x="1" y="3842"/>
                        <a:pt x="1132" y="4954"/>
                        <a:pt x="2524" y="4954"/>
                      </a:cubicBezTo>
                      <a:cubicBezTo>
                        <a:pt x="3917" y="4954"/>
                        <a:pt x="5049" y="3842"/>
                        <a:pt x="5049" y="2476"/>
                      </a:cubicBezTo>
                      <a:cubicBezTo>
                        <a:pt x="5049" y="1111"/>
                        <a:pt x="3917" y="0"/>
                        <a:pt x="2524"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9"/>
                <p:cNvSpPr/>
                <p:nvPr/>
              </p:nvSpPr>
              <p:spPr>
                <a:xfrm>
                  <a:off x="-4837450" y="3039925"/>
                  <a:ext cx="993025" cy="45375"/>
                </a:xfrm>
                <a:custGeom>
                  <a:rect b="b" l="l" r="r" t="t"/>
                  <a:pathLst>
                    <a:path extrusionOk="0" h="1815" w="39721">
                      <a:moveTo>
                        <a:pt x="0" y="0"/>
                      </a:moveTo>
                      <a:lnTo>
                        <a:pt x="0" y="1814"/>
                      </a:lnTo>
                      <a:lnTo>
                        <a:pt x="39720" y="1814"/>
                      </a:lnTo>
                      <a:lnTo>
                        <a:pt x="3972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9"/>
                <p:cNvSpPr/>
                <p:nvPr/>
              </p:nvSpPr>
              <p:spPr>
                <a:xfrm>
                  <a:off x="-4843950" y="3033400"/>
                  <a:ext cx="1006025" cy="58400"/>
                </a:xfrm>
                <a:custGeom>
                  <a:rect b="b" l="l" r="r" t="t"/>
                  <a:pathLst>
                    <a:path extrusionOk="0" h="2336" w="40241">
                      <a:moveTo>
                        <a:pt x="39720" y="522"/>
                      </a:moveTo>
                      <a:lnTo>
                        <a:pt x="39720" y="1815"/>
                      </a:lnTo>
                      <a:lnTo>
                        <a:pt x="521" y="1815"/>
                      </a:lnTo>
                      <a:lnTo>
                        <a:pt x="521" y="522"/>
                      </a:lnTo>
                      <a:close/>
                      <a:moveTo>
                        <a:pt x="260" y="1"/>
                      </a:moveTo>
                      <a:cubicBezTo>
                        <a:pt x="116" y="1"/>
                        <a:pt x="0" y="118"/>
                        <a:pt x="0" y="261"/>
                      </a:cubicBezTo>
                      <a:lnTo>
                        <a:pt x="0" y="2074"/>
                      </a:lnTo>
                      <a:cubicBezTo>
                        <a:pt x="0" y="2218"/>
                        <a:pt x="116" y="2335"/>
                        <a:pt x="260" y="2335"/>
                      </a:cubicBezTo>
                      <a:lnTo>
                        <a:pt x="39980" y="2335"/>
                      </a:lnTo>
                      <a:cubicBezTo>
                        <a:pt x="40123" y="2335"/>
                        <a:pt x="40241" y="2218"/>
                        <a:pt x="40239" y="2074"/>
                      </a:cubicBezTo>
                      <a:lnTo>
                        <a:pt x="40239" y="261"/>
                      </a:lnTo>
                      <a:cubicBezTo>
                        <a:pt x="40239" y="118"/>
                        <a:pt x="40123" y="1"/>
                        <a:pt x="3998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9"/>
                <p:cNvSpPr/>
                <p:nvPr/>
              </p:nvSpPr>
              <p:spPr>
                <a:xfrm>
                  <a:off x="-5245425" y="400600"/>
                  <a:ext cx="908650" cy="1986150"/>
                </a:xfrm>
                <a:custGeom>
                  <a:rect b="b" l="l" r="r" t="t"/>
                  <a:pathLst>
                    <a:path extrusionOk="0" h="79446" w="36346">
                      <a:moveTo>
                        <a:pt x="36345" y="1"/>
                      </a:moveTo>
                      <a:cubicBezTo>
                        <a:pt x="30792" y="5179"/>
                        <a:pt x="16575" y="10405"/>
                        <a:pt x="0" y="21493"/>
                      </a:cubicBezTo>
                      <a:cubicBezTo>
                        <a:pt x="0" y="21493"/>
                        <a:pt x="1035" y="58964"/>
                        <a:pt x="36345" y="79446"/>
                      </a:cubicBezTo>
                      <a:lnTo>
                        <a:pt x="36345" y="1"/>
                      </a:ln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9"/>
                <p:cNvSpPr/>
                <p:nvPr/>
              </p:nvSpPr>
              <p:spPr>
                <a:xfrm>
                  <a:off x="-5252000" y="394100"/>
                  <a:ext cx="921750" cy="1999150"/>
                </a:xfrm>
                <a:custGeom>
                  <a:rect b="b" l="l" r="r" t="t"/>
                  <a:pathLst>
                    <a:path extrusionOk="0" h="79966" w="36870">
                      <a:moveTo>
                        <a:pt x="36348" y="844"/>
                      </a:moveTo>
                      <a:lnTo>
                        <a:pt x="36348" y="79251"/>
                      </a:lnTo>
                      <a:cubicBezTo>
                        <a:pt x="18445" y="68725"/>
                        <a:pt x="9663" y="53734"/>
                        <a:pt x="5445" y="42973"/>
                      </a:cubicBezTo>
                      <a:cubicBezTo>
                        <a:pt x="1147" y="32011"/>
                        <a:pt x="588" y="23112"/>
                        <a:pt x="529" y="21889"/>
                      </a:cubicBezTo>
                      <a:cubicBezTo>
                        <a:pt x="8839" y="16340"/>
                        <a:pt x="16615" y="12231"/>
                        <a:pt x="22871" y="8926"/>
                      </a:cubicBezTo>
                      <a:cubicBezTo>
                        <a:pt x="28780" y="5803"/>
                        <a:pt x="33510" y="3304"/>
                        <a:pt x="36348" y="844"/>
                      </a:cubicBezTo>
                      <a:close/>
                      <a:moveTo>
                        <a:pt x="36607" y="0"/>
                      </a:moveTo>
                      <a:cubicBezTo>
                        <a:pt x="36546" y="0"/>
                        <a:pt x="36483" y="22"/>
                        <a:pt x="36431" y="71"/>
                      </a:cubicBezTo>
                      <a:cubicBezTo>
                        <a:pt x="33706" y="2612"/>
                        <a:pt x="28816" y="5195"/>
                        <a:pt x="22627" y="8466"/>
                      </a:cubicBezTo>
                      <a:cubicBezTo>
                        <a:pt x="16332" y="11792"/>
                        <a:pt x="8496" y="15933"/>
                        <a:pt x="119" y="21538"/>
                      </a:cubicBezTo>
                      <a:cubicBezTo>
                        <a:pt x="44" y="21587"/>
                        <a:pt x="0" y="21672"/>
                        <a:pt x="3" y="21762"/>
                      </a:cubicBezTo>
                      <a:cubicBezTo>
                        <a:pt x="6" y="21855"/>
                        <a:pt x="318" y="31311"/>
                        <a:pt x="4953" y="43145"/>
                      </a:cubicBezTo>
                      <a:cubicBezTo>
                        <a:pt x="9231" y="54065"/>
                        <a:pt x="18173" y="69312"/>
                        <a:pt x="36477" y="79931"/>
                      </a:cubicBezTo>
                      <a:cubicBezTo>
                        <a:pt x="36517" y="79954"/>
                        <a:pt x="36562" y="79966"/>
                        <a:pt x="36608" y="79966"/>
                      </a:cubicBezTo>
                      <a:cubicBezTo>
                        <a:pt x="36752" y="79966"/>
                        <a:pt x="36870" y="79848"/>
                        <a:pt x="36869" y="79706"/>
                      </a:cubicBezTo>
                      <a:lnTo>
                        <a:pt x="36869" y="261"/>
                      </a:lnTo>
                      <a:cubicBezTo>
                        <a:pt x="36869" y="105"/>
                        <a:pt x="36741" y="0"/>
                        <a:pt x="36607"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9"/>
                <p:cNvSpPr/>
                <p:nvPr/>
              </p:nvSpPr>
              <p:spPr>
                <a:xfrm>
                  <a:off x="-4336800" y="400600"/>
                  <a:ext cx="908650" cy="1986150"/>
                </a:xfrm>
                <a:custGeom>
                  <a:rect b="b" l="l" r="r" t="t"/>
                  <a:pathLst>
                    <a:path extrusionOk="0" h="79446" w="36346">
                      <a:moveTo>
                        <a:pt x="0" y="1"/>
                      </a:moveTo>
                      <a:lnTo>
                        <a:pt x="0" y="79446"/>
                      </a:lnTo>
                      <a:cubicBezTo>
                        <a:pt x="35310" y="58964"/>
                        <a:pt x="36345" y="21493"/>
                        <a:pt x="36345" y="21493"/>
                      </a:cubicBezTo>
                      <a:cubicBezTo>
                        <a:pt x="19771" y="10405"/>
                        <a:pt x="5555" y="5179"/>
                        <a:pt x="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9"/>
                <p:cNvSpPr/>
                <p:nvPr/>
              </p:nvSpPr>
              <p:spPr>
                <a:xfrm>
                  <a:off x="-4343325" y="394100"/>
                  <a:ext cx="921750" cy="1999150"/>
                </a:xfrm>
                <a:custGeom>
                  <a:rect b="b" l="l" r="r" t="t"/>
                  <a:pathLst>
                    <a:path extrusionOk="0" h="79966" w="36870">
                      <a:moveTo>
                        <a:pt x="522" y="844"/>
                      </a:moveTo>
                      <a:cubicBezTo>
                        <a:pt x="3360" y="3304"/>
                        <a:pt x="8090" y="5803"/>
                        <a:pt x="13999" y="8925"/>
                      </a:cubicBezTo>
                      <a:cubicBezTo>
                        <a:pt x="20254" y="12231"/>
                        <a:pt x="28031" y="16340"/>
                        <a:pt x="36341" y="21889"/>
                      </a:cubicBezTo>
                      <a:cubicBezTo>
                        <a:pt x="36283" y="23110"/>
                        <a:pt x="35726" y="31995"/>
                        <a:pt x="31432" y="42954"/>
                      </a:cubicBezTo>
                      <a:cubicBezTo>
                        <a:pt x="27215" y="53720"/>
                        <a:pt x="18433" y="68720"/>
                        <a:pt x="522" y="79251"/>
                      </a:cubicBezTo>
                      <a:lnTo>
                        <a:pt x="522" y="844"/>
                      </a:lnTo>
                      <a:close/>
                      <a:moveTo>
                        <a:pt x="263" y="0"/>
                      </a:moveTo>
                      <a:cubicBezTo>
                        <a:pt x="129" y="0"/>
                        <a:pt x="1" y="105"/>
                        <a:pt x="1" y="261"/>
                      </a:cubicBezTo>
                      <a:lnTo>
                        <a:pt x="1" y="79704"/>
                      </a:lnTo>
                      <a:cubicBezTo>
                        <a:pt x="1" y="79848"/>
                        <a:pt x="117" y="79966"/>
                        <a:pt x="261" y="79966"/>
                      </a:cubicBezTo>
                      <a:cubicBezTo>
                        <a:pt x="307" y="79965"/>
                        <a:pt x="352" y="79953"/>
                        <a:pt x="392" y="79931"/>
                      </a:cubicBezTo>
                      <a:cubicBezTo>
                        <a:pt x="18697" y="69312"/>
                        <a:pt x="27638" y="54065"/>
                        <a:pt x="31918" y="43144"/>
                      </a:cubicBezTo>
                      <a:cubicBezTo>
                        <a:pt x="36553" y="31311"/>
                        <a:pt x="36864" y="21855"/>
                        <a:pt x="36867" y="21760"/>
                      </a:cubicBezTo>
                      <a:cubicBezTo>
                        <a:pt x="36869" y="21671"/>
                        <a:pt x="36826" y="21587"/>
                        <a:pt x="36752" y="21538"/>
                      </a:cubicBezTo>
                      <a:cubicBezTo>
                        <a:pt x="28373" y="15932"/>
                        <a:pt x="20538" y="11792"/>
                        <a:pt x="14242" y="8465"/>
                      </a:cubicBezTo>
                      <a:cubicBezTo>
                        <a:pt x="8052" y="5195"/>
                        <a:pt x="3164" y="2611"/>
                        <a:pt x="439" y="71"/>
                      </a:cubicBezTo>
                      <a:cubicBezTo>
                        <a:pt x="387" y="22"/>
                        <a:pt x="324" y="0"/>
                        <a:pt x="263"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9"/>
                <p:cNvSpPr/>
                <p:nvPr/>
              </p:nvSpPr>
              <p:spPr>
                <a:xfrm>
                  <a:off x="-5178775" y="480375"/>
                  <a:ext cx="1684000" cy="1826600"/>
                </a:xfrm>
                <a:custGeom>
                  <a:rect b="b" l="l" r="r" t="t"/>
                  <a:pathLst>
                    <a:path extrusionOk="0" h="73064" w="67360">
                      <a:moveTo>
                        <a:pt x="33679" y="1"/>
                      </a:moveTo>
                      <a:cubicBezTo>
                        <a:pt x="26976" y="4654"/>
                        <a:pt x="15360" y="9088"/>
                        <a:pt x="0" y="19363"/>
                      </a:cubicBezTo>
                      <a:cubicBezTo>
                        <a:pt x="0" y="19363"/>
                        <a:pt x="960" y="54085"/>
                        <a:pt x="33679" y="73064"/>
                      </a:cubicBezTo>
                      <a:cubicBezTo>
                        <a:pt x="66399" y="54085"/>
                        <a:pt x="67359" y="19363"/>
                        <a:pt x="67359" y="19363"/>
                      </a:cubicBezTo>
                      <a:cubicBezTo>
                        <a:pt x="52000" y="9088"/>
                        <a:pt x="40435" y="4654"/>
                        <a:pt x="3367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9"/>
                <p:cNvSpPr/>
                <p:nvPr/>
              </p:nvSpPr>
              <p:spPr>
                <a:xfrm>
                  <a:off x="-5185350" y="473850"/>
                  <a:ext cx="1697125" cy="1839650"/>
                </a:xfrm>
                <a:custGeom>
                  <a:rect b="b" l="l" r="r" t="t"/>
                  <a:pathLst>
                    <a:path extrusionOk="0" h="73586" w="67885">
                      <a:moveTo>
                        <a:pt x="33943" y="576"/>
                      </a:moveTo>
                      <a:cubicBezTo>
                        <a:pt x="36735" y="2479"/>
                        <a:pt x="40391" y="4387"/>
                        <a:pt x="44614" y="6590"/>
                      </a:cubicBezTo>
                      <a:cubicBezTo>
                        <a:pt x="50768" y="9800"/>
                        <a:pt x="58419" y="13791"/>
                        <a:pt x="67356" y="19759"/>
                      </a:cubicBezTo>
                      <a:cubicBezTo>
                        <a:pt x="67300" y="20930"/>
                        <a:pt x="66772" y="29156"/>
                        <a:pt x="62803" y="39282"/>
                      </a:cubicBezTo>
                      <a:cubicBezTo>
                        <a:pt x="58876" y="49296"/>
                        <a:pt x="50684" y="63266"/>
                        <a:pt x="33942" y="73025"/>
                      </a:cubicBezTo>
                      <a:cubicBezTo>
                        <a:pt x="17200" y="63266"/>
                        <a:pt x="9009" y="49296"/>
                        <a:pt x="5083" y="39282"/>
                      </a:cubicBezTo>
                      <a:cubicBezTo>
                        <a:pt x="1114" y="29156"/>
                        <a:pt x="586" y="20930"/>
                        <a:pt x="530" y="19759"/>
                      </a:cubicBezTo>
                      <a:cubicBezTo>
                        <a:pt x="9423" y="13820"/>
                        <a:pt x="17060" y="9839"/>
                        <a:pt x="23204" y="6636"/>
                      </a:cubicBezTo>
                      <a:cubicBezTo>
                        <a:pt x="27463" y="4416"/>
                        <a:pt x="31152" y="2492"/>
                        <a:pt x="33943" y="576"/>
                      </a:cubicBezTo>
                      <a:close/>
                      <a:moveTo>
                        <a:pt x="33942" y="1"/>
                      </a:moveTo>
                      <a:cubicBezTo>
                        <a:pt x="33890" y="1"/>
                        <a:pt x="33839" y="16"/>
                        <a:pt x="33795" y="47"/>
                      </a:cubicBezTo>
                      <a:cubicBezTo>
                        <a:pt x="31014" y="1977"/>
                        <a:pt x="27460" y="3830"/>
                        <a:pt x="22962" y="6174"/>
                      </a:cubicBezTo>
                      <a:cubicBezTo>
                        <a:pt x="16780" y="9397"/>
                        <a:pt x="9086" y="13407"/>
                        <a:pt x="118" y="19407"/>
                      </a:cubicBezTo>
                      <a:cubicBezTo>
                        <a:pt x="44" y="19457"/>
                        <a:pt x="1" y="19541"/>
                        <a:pt x="3" y="19631"/>
                      </a:cubicBezTo>
                      <a:cubicBezTo>
                        <a:pt x="6" y="19718"/>
                        <a:pt x="294" y="28484"/>
                        <a:pt x="4590" y="39452"/>
                      </a:cubicBezTo>
                      <a:cubicBezTo>
                        <a:pt x="8556" y="49575"/>
                        <a:pt x="16846" y="63709"/>
                        <a:pt x="33811" y="73550"/>
                      </a:cubicBezTo>
                      <a:cubicBezTo>
                        <a:pt x="33851" y="73573"/>
                        <a:pt x="33896" y="73585"/>
                        <a:pt x="33942" y="73585"/>
                      </a:cubicBezTo>
                      <a:cubicBezTo>
                        <a:pt x="33988" y="73585"/>
                        <a:pt x="34033" y="73574"/>
                        <a:pt x="34073" y="73551"/>
                      </a:cubicBezTo>
                      <a:cubicBezTo>
                        <a:pt x="51040" y="63709"/>
                        <a:pt x="59329" y="49577"/>
                        <a:pt x="63294" y="39452"/>
                      </a:cubicBezTo>
                      <a:cubicBezTo>
                        <a:pt x="67592" y="28484"/>
                        <a:pt x="67880" y="19719"/>
                        <a:pt x="67883" y="19632"/>
                      </a:cubicBezTo>
                      <a:cubicBezTo>
                        <a:pt x="67885" y="19543"/>
                        <a:pt x="67841" y="19458"/>
                        <a:pt x="67766" y="19408"/>
                      </a:cubicBezTo>
                      <a:cubicBezTo>
                        <a:pt x="58755" y="13379"/>
                        <a:pt x="51047" y="9359"/>
                        <a:pt x="44855" y="6128"/>
                      </a:cubicBezTo>
                      <a:cubicBezTo>
                        <a:pt x="40573" y="3894"/>
                        <a:pt x="36874" y="1965"/>
                        <a:pt x="34090" y="47"/>
                      </a:cubicBezTo>
                      <a:cubicBezTo>
                        <a:pt x="34046" y="16"/>
                        <a:pt x="33994" y="1"/>
                        <a:pt x="3394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9"/>
                <p:cNvSpPr/>
                <p:nvPr/>
              </p:nvSpPr>
              <p:spPr>
                <a:xfrm>
                  <a:off x="-4336800" y="480375"/>
                  <a:ext cx="842025" cy="1826600"/>
                </a:xfrm>
                <a:custGeom>
                  <a:rect b="b" l="l" r="r" t="t"/>
                  <a:pathLst>
                    <a:path extrusionOk="0" h="73064" w="33681">
                      <a:moveTo>
                        <a:pt x="0" y="1"/>
                      </a:moveTo>
                      <a:lnTo>
                        <a:pt x="0" y="73064"/>
                      </a:lnTo>
                      <a:cubicBezTo>
                        <a:pt x="32720" y="54085"/>
                        <a:pt x="33680" y="19363"/>
                        <a:pt x="33680" y="19363"/>
                      </a:cubicBezTo>
                      <a:cubicBezTo>
                        <a:pt x="18321" y="9088"/>
                        <a:pt x="6756" y="4654"/>
                        <a:pt x="0"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9"/>
                <p:cNvSpPr/>
                <p:nvPr/>
              </p:nvSpPr>
              <p:spPr>
                <a:xfrm>
                  <a:off x="-4343325" y="473825"/>
                  <a:ext cx="855100" cy="1839675"/>
                </a:xfrm>
                <a:custGeom>
                  <a:rect b="b" l="l" r="r" t="t"/>
                  <a:pathLst>
                    <a:path extrusionOk="0" h="73587" w="34204">
                      <a:moveTo>
                        <a:pt x="522" y="753"/>
                      </a:moveTo>
                      <a:cubicBezTo>
                        <a:pt x="3279" y="2597"/>
                        <a:pt x="6840" y="4455"/>
                        <a:pt x="10933" y="6591"/>
                      </a:cubicBezTo>
                      <a:cubicBezTo>
                        <a:pt x="17087" y="9801"/>
                        <a:pt x="24738" y="13792"/>
                        <a:pt x="33675" y="19760"/>
                      </a:cubicBezTo>
                      <a:cubicBezTo>
                        <a:pt x="33619" y="20931"/>
                        <a:pt x="33091" y="29157"/>
                        <a:pt x="29122" y="39283"/>
                      </a:cubicBezTo>
                      <a:cubicBezTo>
                        <a:pt x="25215" y="49245"/>
                        <a:pt x="17088" y="63122"/>
                        <a:pt x="522" y="72873"/>
                      </a:cubicBezTo>
                      <a:lnTo>
                        <a:pt x="522" y="753"/>
                      </a:lnTo>
                      <a:close/>
                      <a:moveTo>
                        <a:pt x="262" y="1"/>
                      </a:moveTo>
                      <a:cubicBezTo>
                        <a:pt x="127" y="1"/>
                        <a:pt x="1" y="108"/>
                        <a:pt x="1" y="261"/>
                      </a:cubicBezTo>
                      <a:lnTo>
                        <a:pt x="1" y="73326"/>
                      </a:lnTo>
                      <a:cubicBezTo>
                        <a:pt x="1" y="73419"/>
                        <a:pt x="51" y="73505"/>
                        <a:pt x="132" y="73552"/>
                      </a:cubicBezTo>
                      <a:cubicBezTo>
                        <a:pt x="170" y="73574"/>
                        <a:pt x="215" y="73586"/>
                        <a:pt x="261" y="73586"/>
                      </a:cubicBezTo>
                      <a:cubicBezTo>
                        <a:pt x="307" y="73586"/>
                        <a:pt x="352" y="73574"/>
                        <a:pt x="392" y="73551"/>
                      </a:cubicBezTo>
                      <a:cubicBezTo>
                        <a:pt x="17359" y="63710"/>
                        <a:pt x="25648" y="49576"/>
                        <a:pt x="29613" y="39453"/>
                      </a:cubicBezTo>
                      <a:cubicBezTo>
                        <a:pt x="33911" y="28485"/>
                        <a:pt x="34199" y="19719"/>
                        <a:pt x="34202" y="19632"/>
                      </a:cubicBezTo>
                      <a:cubicBezTo>
                        <a:pt x="34204" y="19542"/>
                        <a:pt x="34160" y="19459"/>
                        <a:pt x="34085" y="19408"/>
                      </a:cubicBezTo>
                      <a:cubicBezTo>
                        <a:pt x="25074" y="13379"/>
                        <a:pt x="17366" y="9359"/>
                        <a:pt x="11174" y="6129"/>
                      </a:cubicBezTo>
                      <a:cubicBezTo>
                        <a:pt x="6892" y="3895"/>
                        <a:pt x="3193" y="1965"/>
                        <a:pt x="409" y="47"/>
                      </a:cubicBezTo>
                      <a:cubicBezTo>
                        <a:pt x="363" y="15"/>
                        <a:pt x="312" y="1"/>
                        <a:pt x="26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9"/>
                <p:cNvSpPr/>
                <p:nvPr/>
              </p:nvSpPr>
              <p:spPr>
                <a:xfrm>
                  <a:off x="-5885150" y="1423975"/>
                  <a:ext cx="3088200" cy="199900"/>
                </a:xfrm>
                <a:custGeom>
                  <a:rect b="b" l="l" r="r" t="t"/>
                  <a:pathLst>
                    <a:path extrusionOk="0" h="7996" w="123528">
                      <a:moveTo>
                        <a:pt x="0" y="0"/>
                      </a:moveTo>
                      <a:lnTo>
                        <a:pt x="0" y="7996"/>
                      </a:lnTo>
                      <a:lnTo>
                        <a:pt x="123528" y="7996"/>
                      </a:lnTo>
                      <a:lnTo>
                        <a:pt x="123528"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9"/>
                <p:cNvSpPr/>
                <p:nvPr/>
              </p:nvSpPr>
              <p:spPr>
                <a:xfrm>
                  <a:off x="-5891675" y="1417425"/>
                  <a:ext cx="3101250" cy="212975"/>
                </a:xfrm>
                <a:custGeom>
                  <a:rect b="b" l="l" r="r" t="t"/>
                  <a:pathLst>
                    <a:path extrusionOk="0" h="8519" w="124050">
                      <a:moveTo>
                        <a:pt x="123529" y="521"/>
                      </a:moveTo>
                      <a:lnTo>
                        <a:pt x="123529" y="7998"/>
                      </a:lnTo>
                      <a:lnTo>
                        <a:pt x="522" y="7998"/>
                      </a:lnTo>
                      <a:lnTo>
                        <a:pt x="522" y="521"/>
                      </a:lnTo>
                      <a:close/>
                      <a:moveTo>
                        <a:pt x="261" y="1"/>
                      </a:moveTo>
                      <a:cubicBezTo>
                        <a:pt x="117" y="1"/>
                        <a:pt x="1" y="118"/>
                        <a:pt x="1" y="261"/>
                      </a:cubicBezTo>
                      <a:lnTo>
                        <a:pt x="1" y="8258"/>
                      </a:lnTo>
                      <a:cubicBezTo>
                        <a:pt x="1" y="8401"/>
                        <a:pt x="117" y="8518"/>
                        <a:pt x="261" y="8518"/>
                      </a:cubicBezTo>
                      <a:lnTo>
                        <a:pt x="123789" y="8518"/>
                      </a:lnTo>
                      <a:cubicBezTo>
                        <a:pt x="123933" y="8518"/>
                        <a:pt x="124049" y="8401"/>
                        <a:pt x="124049" y="8258"/>
                      </a:cubicBezTo>
                      <a:lnTo>
                        <a:pt x="124049" y="261"/>
                      </a:lnTo>
                      <a:cubicBezTo>
                        <a:pt x="124049" y="118"/>
                        <a:pt x="123933" y="1"/>
                        <a:pt x="12378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9"/>
                <p:cNvSpPr/>
                <p:nvPr/>
              </p:nvSpPr>
              <p:spPr>
                <a:xfrm>
                  <a:off x="-5865750" y="1435375"/>
                  <a:ext cx="41450" cy="40600"/>
                </a:xfrm>
                <a:custGeom>
                  <a:rect b="b" l="l" r="r" t="t"/>
                  <a:pathLst>
                    <a:path extrusionOk="0" h="1624" w="1658">
                      <a:moveTo>
                        <a:pt x="829" y="1"/>
                      </a:moveTo>
                      <a:cubicBezTo>
                        <a:pt x="371" y="1"/>
                        <a:pt x="1" y="364"/>
                        <a:pt x="1" y="812"/>
                      </a:cubicBezTo>
                      <a:cubicBezTo>
                        <a:pt x="1" y="1260"/>
                        <a:pt x="371" y="1623"/>
                        <a:pt x="829" y="1623"/>
                      </a:cubicBezTo>
                      <a:cubicBezTo>
                        <a:pt x="1286" y="1623"/>
                        <a:pt x="1657" y="1260"/>
                        <a:pt x="1657" y="812"/>
                      </a:cubicBezTo>
                      <a:cubicBezTo>
                        <a:pt x="1657" y="364"/>
                        <a:pt x="1286"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9"/>
                <p:cNvSpPr/>
                <p:nvPr/>
              </p:nvSpPr>
              <p:spPr>
                <a:xfrm>
                  <a:off x="-5784650" y="1435375"/>
                  <a:ext cx="41475" cy="40600"/>
                </a:xfrm>
                <a:custGeom>
                  <a:rect b="b" l="l" r="r" t="t"/>
                  <a:pathLst>
                    <a:path extrusionOk="0" h="1624" w="1659">
                      <a:moveTo>
                        <a:pt x="830" y="1"/>
                      </a:moveTo>
                      <a:cubicBezTo>
                        <a:pt x="372" y="1"/>
                        <a:pt x="1" y="364"/>
                        <a:pt x="1" y="812"/>
                      </a:cubicBezTo>
                      <a:cubicBezTo>
                        <a:pt x="1" y="1260"/>
                        <a:pt x="372" y="1623"/>
                        <a:pt x="830" y="1623"/>
                      </a:cubicBezTo>
                      <a:cubicBezTo>
                        <a:pt x="1286" y="1623"/>
                        <a:pt x="1658" y="1260"/>
                        <a:pt x="1658" y="812"/>
                      </a:cubicBezTo>
                      <a:cubicBezTo>
                        <a:pt x="1658" y="364"/>
                        <a:pt x="1288" y="1"/>
                        <a:pt x="830"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9"/>
                <p:cNvSpPr/>
                <p:nvPr/>
              </p:nvSpPr>
              <p:spPr>
                <a:xfrm>
                  <a:off x="-5703525" y="1435375"/>
                  <a:ext cx="41450" cy="40600"/>
                </a:xfrm>
                <a:custGeom>
                  <a:rect b="b" l="l" r="r" t="t"/>
                  <a:pathLst>
                    <a:path extrusionOk="0" h="1624" w="1658">
                      <a:moveTo>
                        <a:pt x="829" y="1"/>
                      </a:moveTo>
                      <a:cubicBezTo>
                        <a:pt x="371" y="1"/>
                        <a:pt x="1" y="364"/>
                        <a:pt x="1" y="812"/>
                      </a:cubicBezTo>
                      <a:cubicBezTo>
                        <a:pt x="1" y="1260"/>
                        <a:pt x="371" y="1623"/>
                        <a:pt x="829" y="1623"/>
                      </a:cubicBezTo>
                      <a:cubicBezTo>
                        <a:pt x="1287" y="1623"/>
                        <a:pt x="1657" y="1260"/>
                        <a:pt x="1657" y="812"/>
                      </a:cubicBezTo>
                      <a:cubicBezTo>
                        <a:pt x="1657"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9"/>
                <p:cNvSpPr/>
                <p:nvPr/>
              </p:nvSpPr>
              <p:spPr>
                <a:xfrm>
                  <a:off x="-5622425" y="1435375"/>
                  <a:ext cx="41475" cy="40600"/>
                </a:xfrm>
                <a:custGeom>
                  <a:rect b="b" l="l" r="r" t="t"/>
                  <a:pathLst>
                    <a:path extrusionOk="0" h="1624" w="1659">
                      <a:moveTo>
                        <a:pt x="829" y="1"/>
                      </a:moveTo>
                      <a:cubicBezTo>
                        <a:pt x="371" y="1"/>
                        <a:pt x="1" y="364"/>
                        <a:pt x="1" y="812"/>
                      </a:cubicBezTo>
                      <a:cubicBezTo>
                        <a:pt x="1" y="1260"/>
                        <a:pt x="371" y="1623"/>
                        <a:pt x="829" y="1623"/>
                      </a:cubicBezTo>
                      <a:cubicBezTo>
                        <a:pt x="1287" y="1623"/>
                        <a:pt x="1658" y="1260"/>
                        <a:pt x="1658" y="812"/>
                      </a:cubicBezTo>
                      <a:cubicBezTo>
                        <a:pt x="1658"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9"/>
                <p:cNvSpPr/>
                <p:nvPr/>
              </p:nvSpPr>
              <p:spPr>
                <a:xfrm>
                  <a:off x="-5541325" y="1435375"/>
                  <a:ext cx="41475" cy="40600"/>
                </a:xfrm>
                <a:custGeom>
                  <a:rect b="b" l="l" r="r" t="t"/>
                  <a:pathLst>
                    <a:path extrusionOk="0" h="1624" w="1659">
                      <a:moveTo>
                        <a:pt x="830" y="1"/>
                      </a:moveTo>
                      <a:cubicBezTo>
                        <a:pt x="372" y="1"/>
                        <a:pt x="1" y="364"/>
                        <a:pt x="1" y="812"/>
                      </a:cubicBezTo>
                      <a:cubicBezTo>
                        <a:pt x="1" y="1260"/>
                        <a:pt x="372" y="1623"/>
                        <a:pt x="830" y="1623"/>
                      </a:cubicBezTo>
                      <a:cubicBezTo>
                        <a:pt x="1287" y="1623"/>
                        <a:pt x="1658" y="1260"/>
                        <a:pt x="1658" y="812"/>
                      </a:cubicBezTo>
                      <a:cubicBezTo>
                        <a:pt x="1658" y="364"/>
                        <a:pt x="1288" y="1"/>
                        <a:pt x="830"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9"/>
                <p:cNvSpPr/>
                <p:nvPr/>
              </p:nvSpPr>
              <p:spPr>
                <a:xfrm>
                  <a:off x="-5460200" y="1435375"/>
                  <a:ext cx="41450" cy="40600"/>
                </a:xfrm>
                <a:custGeom>
                  <a:rect b="b" l="l" r="r" t="t"/>
                  <a:pathLst>
                    <a:path extrusionOk="0" h="1624" w="1658">
                      <a:moveTo>
                        <a:pt x="829" y="1"/>
                      </a:moveTo>
                      <a:cubicBezTo>
                        <a:pt x="371" y="1"/>
                        <a:pt x="1" y="364"/>
                        <a:pt x="1" y="812"/>
                      </a:cubicBezTo>
                      <a:cubicBezTo>
                        <a:pt x="1" y="1260"/>
                        <a:pt x="371" y="1623"/>
                        <a:pt x="829" y="1623"/>
                      </a:cubicBezTo>
                      <a:cubicBezTo>
                        <a:pt x="1287" y="1623"/>
                        <a:pt x="1657" y="1260"/>
                        <a:pt x="1657" y="812"/>
                      </a:cubicBezTo>
                      <a:cubicBezTo>
                        <a:pt x="1657"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9"/>
                <p:cNvSpPr/>
                <p:nvPr/>
              </p:nvSpPr>
              <p:spPr>
                <a:xfrm>
                  <a:off x="-5379100" y="1435375"/>
                  <a:ext cx="41475" cy="40600"/>
                </a:xfrm>
                <a:custGeom>
                  <a:rect b="b" l="l" r="r" t="t"/>
                  <a:pathLst>
                    <a:path extrusionOk="0" h="1624" w="1659">
                      <a:moveTo>
                        <a:pt x="830" y="1"/>
                      </a:moveTo>
                      <a:cubicBezTo>
                        <a:pt x="373" y="1"/>
                        <a:pt x="1" y="364"/>
                        <a:pt x="1" y="812"/>
                      </a:cubicBezTo>
                      <a:cubicBezTo>
                        <a:pt x="1" y="1260"/>
                        <a:pt x="373" y="1623"/>
                        <a:pt x="830" y="1623"/>
                      </a:cubicBezTo>
                      <a:cubicBezTo>
                        <a:pt x="1287" y="1623"/>
                        <a:pt x="1659" y="1260"/>
                        <a:pt x="1659" y="812"/>
                      </a:cubicBezTo>
                      <a:cubicBezTo>
                        <a:pt x="1659" y="364"/>
                        <a:pt x="1288" y="1"/>
                        <a:pt x="830"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9"/>
                <p:cNvSpPr/>
                <p:nvPr/>
              </p:nvSpPr>
              <p:spPr>
                <a:xfrm>
                  <a:off x="-5297950" y="1435375"/>
                  <a:ext cx="41425" cy="40600"/>
                </a:xfrm>
                <a:custGeom>
                  <a:rect b="b" l="l" r="r" t="t"/>
                  <a:pathLst>
                    <a:path extrusionOk="0" h="1624" w="1657">
                      <a:moveTo>
                        <a:pt x="828" y="1"/>
                      </a:moveTo>
                      <a:cubicBezTo>
                        <a:pt x="371" y="1"/>
                        <a:pt x="0" y="364"/>
                        <a:pt x="0" y="812"/>
                      </a:cubicBezTo>
                      <a:cubicBezTo>
                        <a:pt x="0" y="1260"/>
                        <a:pt x="371" y="1623"/>
                        <a:pt x="828" y="1623"/>
                      </a:cubicBezTo>
                      <a:cubicBezTo>
                        <a:pt x="1286" y="1623"/>
                        <a:pt x="1657" y="1260"/>
                        <a:pt x="1657" y="812"/>
                      </a:cubicBezTo>
                      <a:cubicBezTo>
                        <a:pt x="1657" y="364"/>
                        <a:pt x="1286" y="1"/>
                        <a:pt x="828"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9"/>
                <p:cNvSpPr/>
                <p:nvPr/>
              </p:nvSpPr>
              <p:spPr>
                <a:xfrm>
                  <a:off x="-5216850" y="1435375"/>
                  <a:ext cx="41450" cy="40600"/>
                </a:xfrm>
                <a:custGeom>
                  <a:rect b="b" l="l" r="r" t="t"/>
                  <a:pathLst>
                    <a:path extrusionOk="0" h="1624" w="1658">
                      <a:moveTo>
                        <a:pt x="828" y="1"/>
                      </a:moveTo>
                      <a:cubicBezTo>
                        <a:pt x="371" y="1"/>
                        <a:pt x="0" y="364"/>
                        <a:pt x="0" y="812"/>
                      </a:cubicBezTo>
                      <a:cubicBezTo>
                        <a:pt x="0" y="1260"/>
                        <a:pt x="371" y="1623"/>
                        <a:pt x="828" y="1623"/>
                      </a:cubicBezTo>
                      <a:cubicBezTo>
                        <a:pt x="1286" y="1623"/>
                        <a:pt x="1658" y="1260"/>
                        <a:pt x="1658" y="812"/>
                      </a:cubicBezTo>
                      <a:cubicBezTo>
                        <a:pt x="1658" y="364"/>
                        <a:pt x="1286" y="1"/>
                        <a:pt x="828"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9"/>
                <p:cNvSpPr/>
                <p:nvPr/>
              </p:nvSpPr>
              <p:spPr>
                <a:xfrm>
                  <a:off x="-5135750" y="1435375"/>
                  <a:ext cx="41450" cy="40600"/>
                </a:xfrm>
                <a:custGeom>
                  <a:rect b="b" l="l" r="r" t="t"/>
                  <a:pathLst>
                    <a:path extrusionOk="0" h="1624" w="1658">
                      <a:moveTo>
                        <a:pt x="830" y="1"/>
                      </a:moveTo>
                      <a:cubicBezTo>
                        <a:pt x="372" y="1"/>
                        <a:pt x="0" y="364"/>
                        <a:pt x="0" y="812"/>
                      </a:cubicBezTo>
                      <a:cubicBezTo>
                        <a:pt x="0" y="1260"/>
                        <a:pt x="372" y="1623"/>
                        <a:pt x="830" y="1623"/>
                      </a:cubicBezTo>
                      <a:cubicBezTo>
                        <a:pt x="1287" y="1623"/>
                        <a:pt x="1658" y="1260"/>
                        <a:pt x="1658" y="812"/>
                      </a:cubicBezTo>
                      <a:cubicBezTo>
                        <a:pt x="1658" y="364"/>
                        <a:pt x="1287" y="1"/>
                        <a:pt x="830"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9"/>
                <p:cNvSpPr/>
                <p:nvPr/>
              </p:nvSpPr>
              <p:spPr>
                <a:xfrm>
                  <a:off x="-5054625" y="1435375"/>
                  <a:ext cx="41475" cy="40600"/>
                </a:xfrm>
                <a:custGeom>
                  <a:rect b="b" l="l" r="r" t="t"/>
                  <a:pathLst>
                    <a:path extrusionOk="0" h="1624" w="1659">
                      <a:moveTo>
                        <a:pt x="829" y="1"/>
                      </a:moveTo>
                      <a:cubicBezTo>
                        <a:pt x="371" y="1"/>
                        <a:pt x="0" y="364"/>
                        <a:pt x="0" y="812"/>
                      </a:cubicBezTo>
                      <a:cubicBezTo>
                        <a:pt x="0" y="1260"/>
                        <a:pt x="371" y="1623"/>
                        <a:pt x="829" y="1623"/>
                      </a:cubicBezTo>
                      <a:cubicBezTo>
                        <a:pt x="1286" y="1623"/>
                        <a:pt x="1658" y="1260"/>
                        <a:pt x="1658" y="812"/>
                      </a:cubicBezTo>
                      <a:cubicBezTo>
                        <a:pt x="1658" y="364"/>
                        <a:pt x="1286"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9"/>
                <p:cNvSpPr/>
                <p:nvPr/>
              </p:nvSpPr>
              <p:spPr>
                <a:xfrm>
                  <a:off x="-4973525" y="1435375"/>
                  <a:ext cx="41475" cy="40600"/>
                </a:xfrm>
                <a:custGeom>
                  <a:rect b="b" l="l" r="r" t="t"/>
                  <a:pathLst>
                    <a:path extrusionOk="0" h="1624" w="1659">
                      <a:moveTo>
                        <a:pt x="830" y="1"/>
                      </a:moveTo>
                      <a:cubicBezTo>
                        <a:pt x="372" y="1"/>
                        <a:pt x="0" y="364"/>
                        <a:pt x="0" y="812"/>
                      </a:cubicBezTo>
                      <a:cubicBezTo>
                        <a:pt x="0" y="1260"/>
                        <a:pt x="372" y="1623"/>
                        <a:pt x="830" y="1623"/>
                      </a:cubicBezTo>
                      <a:cubicBezTo>
                        <a:pt x="1286" y="1623"/>
                        <a:pt x="1658" y="1260"/>
                        <a:pt x="1658" y="812"/>
                      </a:cubicBezTo>
                      <a:cubicBezTo>
                        <a:pt x="1658" y="364"/>
                        <a:pt x="1286" y="1"/>
                        <a:pt x="830"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9"/>
                <p:cNvSpPr/>
                <p:nvPr/>
              </p:nvSpPr>
              <p:spPr>
                <a:xfrm>
                  <a:off x="-4892400" y="1435375"/>
                  <a:ext cx="41450" cy="40600"/>
                </a:xfrm>
                <a:custGeom>
                  <a:rect b="b" l="l" r="r" t="t"/>
                  <a:pathLst>
                    <a:path extrusionOk="0" h="1624" w="1658">
                      <a:moveTo>
                        <a:pt x="829" y="1"/>
                      </a:moveTo>
                      <a:cubicBezTo>
                        <a:pt x="371" y="1"/>
                        <a:pt x="1" y="364"/>
                        <a:pt x="1" y="812"/>
                      </a:cubicBezTo>
                      <a:cubicBezTo>
                        <a:pt x="1" y="1260"/>
                        <a:pt x="371" y="1623"/>
                        <a:pt x="829" y="1623"/>
                      </a:cubicBezTo>
                      <a:cubicBezTo>
                        <a:pt x="1287" y="1623"/>
                        <a:pt x="1657" y="1260"/>
                        <a:pt x="1657" y="812"/>
                      </a:cubicBezTo>
                      <a:cubicBezTo>
                        <a:pt x="1657"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9"/>
                <p:cNvSpPr/>
                <p:nvPr/>
              </p:nvSpPr>
              <p:spPr>
                <a:xfrm>
                  <a:off x="-4811300" y="1435375"/>
                  <a:ext cx="41450" cy="40600"/>
                </a:xfrm>
                <a:custGeom>
                  <a:rect b="b" l="l" r="r" t="t"/>
                  <a:pathLst>
                    <a:path extrusionOk="0" h="1624" w="1658">
                      <a:moveTo>
                        <a:pt x="829" y="1"/>
                      </a:moveTo>
                      <a:cubicBezTo>
                        <a:pt x="371" y="1"/>
                        <a:pt x="1" y="364"/>
                        <a:pt x="1" y="812"/>
                      </a:cubicBezTo>
                      <a:cubicBezTo>
                        <a:pt x="1" y="1260"/>
                        <a:pt x="371" y="1623"/>
                        <a:pt x="829" y="1623"/>
                      </a:cubicBezTo>
                      <a:cubicBezTo>
                        <a:pt x="1287" y="1623"/>
                        <a:pt x="1657" y="1260"/>
                        <a:pt x="1657" y="812"/>
                      </a:cubicBezTo>
                      <a:cubicBezTo>
                        <a:pt x="1657"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9"/>
                <p:cNvSpPr/>
                <p:nvPr/>
              </p:nvSpPr>
              <p:spPr>
                <a:xfrm>
                  <a:off x="-5865750" y="1564475"/>
                  <a:ext cx="41450" cy="40575"/>
                </a:xfrm>
                <a:custGeom>
                  <a:rect b="b" l="l" r="r" t="t"/>
                  <a:pathLst>
                    <a:path extrusionOk="0" h="1623" w="1658">
                      <a:moveTo>
                        <a:pt x="829" y="0"/>
                      </a:moveTo>
                      <a:cubicBezTo>
                        <a:pt x="371" y="0"/>
                        <a:pt x="1" y="363"/>
                        <a:pt x="1" y="811"/>
                      </a:cubicBezTo>
                      <a:cubicBezTo>
                        <a:pt x="1" y="1259"/>
                        <a:pt x="371" y="1623"/>
                        <a:pt x="829" y="1623"/>
                      </a:cubicBezTo>
                      <a:cubicBezTo>
                        <a:pt x="1286" y="1623"/>
                        <a:pt x="1657" y="1259"/>
                        <a:pt x="1657" y="811"/>
                      </a:cubicBezTo>
                      <a:cubicBezTo>
                        <a:pt x="1657" y="363"/>
                        <a:pt x="1286"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9"/>
                <p:cNvSpPr/>
                <p:nvPr/>
              </p:nvSpPr>
              <p:spPr>
                <a:xfrm>
                  <a:off x="-5784650" y="1564475"/>
                  <a:ext cx="41475" cy="40575"/>
                </a:xfrm>
                <a:custGeom>
                  <a:rect b="b" l="l" r="r" t="t"/>
                  <a:pathLst>
                    <a:path extrusionOk="0" h="1623" w="1659">
                      <a:moveTo>
                        <a:pt x="830" y="0"/>
                      </a:moveTo>
                      <a:cubicBezTo>
                        <a:pt x="372" y="0"/>
                        <a:pt x="1" y="363"/>
                        <a:pt x="1" y="811"/>
                      </a:cubicBezTo>
                      <a:cubicBezTo>
                        <a:pt x="1" y="1259"/>
                        <a:pt x="372" y="1623"/>
                        <a:pt x="830" y="1623"/>
                      </a:cubicBezTo>
                      <a:cubicBezTo>
                        <a:pt x="1286" y="1623"/>
                        <a:pt x="1658" y="1259"/>
                        <a:pt x="1658" y="811"/>
                      </a:cubicBezTo>
                      <a:cubicBezTo>
                        <a:pt x="1658" y="363"/>
                        <a:pt x="1288" y="0"/>
                        <a:pt x="830"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9"/>
                <p:cNvSpPr/>
                <p:nvPr/>
              </p:nvSpPr>
              <p:spPr>
                <a:xfrm>
                  <a:off x="-5703525" y="1564475"/>
                  <a:ext cx="41450" cy="40575"/>
                </a:xfrm>
                <a:custGeom>
                  <a:rect b="b" l="l" r="r" t="t"/>
                  <a:pathLst>
                    <a:path extrusionOk="0" h="1623" w="1658">
                      <a:moveTo>
                        <a:pt x="829" y="0"/>
                      </a:moveTo>
                      <a:cubicBezTo>
                        <a:pt x="371" y="0"/>
                        <a:pt x="1" y="363"/>
                        <a:pt x="1" y="811"/>
                      </a:cubicBezTo>
                      <a:cubicBezTo>
                        <a:pt x="1" y="1259"/>
                        <a:pt x="371" y="1623"/>
                        <a:pt x="829" y="1623"/>
                      </a:cubicBezTo>
                      <a:cubicBezTo>
                        <a:pt x="1287" y="1623"/>
                        <a:pt x="1657" y="1259"/>
                        <a:pt x="1657" y="811"/>
                      </a:cubicBezTo>
                      <a:cubicBezTo>
                        <a:pt x="1657"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9"/>
                <p:cNvSpPr/>
                <p:nvPr/>
              </p:nvSpPr>
              <p:spPr>
                <a:xfrm>
                  <a:off x="-5622425" y="1564475"/>
                  <a:ext cx="41475" cy="40575"/>
                </a:xfrm>
                <a:custGeom>
                  <a:rect b="b" l="l" r="r" t="t"/>
                  <a:pathLst>
                    <a:path extrusionOk="0" h="1623" w="1659">
                      <a:moveTo>
                        <a:pt x="829" y="0"/>
                      </a:moveTo>
                      <a:cubicBezTo>
                        <a:pt x="371" y="0"/>
                        <a:pt x="1" y="363"/>
                        <a:pt x="1" y="811"/>
                      </a:cubicBezTo>
                      <a:cubicBezTo>
                        <a:pt x="1" y="1259"/>
                        <a:pt x="371" y="1623"/>
                        <a:pt x="829" y="1623"/>
                      </a:cubicBezTo>
                      <a:cubicBezTo>
                        <a:pt x="1287" y="1623"/>
                        <a:pt x="1658" y="1259"/>
                        <a:pt x="1658" y="811"/>
                      </a:cubicBezTo>
                      <a:cubicBezTo>
                        <a:pt x="1658"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9"/>
                <p:cNvSpPr/>
                <p:nvPr/>
              </p:nvSpPr>
              <p:spPr>
                <a:xfrm>
                  <a:off x="-5541325" y="1564475"/>
                  <a:ext cx="41475" cy="40575"/>
                </a:xfrm>
                <a:custGeom>
                  <a:rect b="b" l="l" r="r" t="t"/>
                  <a:pathLst>
                    <a:path extrusionOk="0" h="1623" w="1659">
                      <a:moveTo>
                        <a:pt x="830" y="0"/>
                      </a:moveTo>
                      <a:cubicBezTo>
                        <a:pt x="372" y="0"/>
                        <a:pt x="1" y="363"/>
                        <a:pt x="1" y="811"/>
                      </a:cubicBezTo>
                      <a:cubicBezTo>
                        <a:pt x="1" y="1259"/>
                        <a:pt x="372" y="1623"/>
                        <a:pt x="830" y="1623"/>
                      </a:cubicBezTo>
                      <a:cubicBezTo>
                        <a:pt x="1287" y="1623"/>
                        <a:pt x="1658" y="1259"/>
                        <a:pt x="1658" y="811"/>
                      </a:cubicBezTo>
                      <a:cubicBezTo>
                        <a:pt x="1658" y="363"/>
                        <a:pt x="1288" y="0"/>
                        <a:pt x="830"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9"/>
                <p:cNvSpPr/>
                <p:nvPr/>
              </p:nvSpPr>
              <p:spPr>
                <a:xfrm>
                  <a:off x="-5460200" y="1564475"/>
                  <a:ext cx="41450" cy="40575"/>
                </a:xfrm>
                <a:custGeom>
                  <a:rect b="b" l="l" r="r" t="t"/>
                  <a:pathLst>
                    <a:path extrusionOk="0" h="1623" w="1658">
                      <a:moveTo>
                        <a:pt x="829" y="0"/>
                      </a:moveTo>
                      <a:cubicBezTo>
                        <a:pt x="371" y="0"/>
                        <a:pt x="1" y="363"/>
                        <a:pt x="1" y="811"/>
                      </a:cubicBezTo>
                      <a:cubicBezTo>
                        <a:pt x="1" y="1259"/>
                        <a:pt x="371" y="1623"/>
                        <a:pt x="829" y="1623"/>
                      </a:cubicBezTo>
                      <a:cubicBezTo>
                        <a:pt x="1287" y="1623"/>
                        <a:pt x="1657" y="1259"/>
                        <a:pt x="1657" y="811"/>
                      </a:cubicBezTo>
                      <a:cubicBezTo>
                        <a:pt x="1657"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9"/>
                <p:cNvSpPr/>
                <p:nvPr/>
              </p:nvSpPr>
              <p:spPr>
                <a:xfrm>
                  <a:off x="-5379100" y="1564475"/>
                  <a:ext cx="41475" cy="40575"/>
                </a:xfrm>
                <a:custGeom>
                  <a:rect b="b" l="l" r="r" t="t"/>
                  <a:pathLst>
                    <a:path extrusionOk="0" h="1623" w="1659">
                      <a:moveTo>
                        <a:pt x="830" y="0"/>
                      </a:moveTo>
                      <a:cubicBezTo>
                        <a:pt x="373" y="0"/>
                        <a:pt x="1" y="363"/>
                        <a:pt x="1" y="811"/>
                      </a:cubicBezTo>
                      <a:cubicBezTo>
                        <a:pt x="1" y="1259"/>
                        <a:pt x="373" y="1623"/>
                        <a:pt x="830" y="1623"/>
                      </a:cubicBezTo>
                      <a:cubicBezTo>
                        <a:pt x="1287" y="1623"/>
                        <a:pt x="1659" y="1259"/>
                        <a:pt x="1659" y="811"/>
                      </a:cubicBezTo>
                      <a:cubicBezTo>
                        <a:pt x="1659" y="363"/>
                        <a:pt x="1288" y="0"/>
                        <a:pt x="830"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9"/>
                <p:cNvSpPr/>
                <p:nvPr/>
              </p:nvSpPr>
              <p:spPr>
                <a:xfrm>
                  <a:off x="-5297950" y="1564475"/>
                  <a:ext cx="41425" cy="40575"/>
                </a:xfrm>
                <a:custGeom>
                  <a:rect b="b" l="l" r="r" t="t"/>
                  <a:pathLst>
                    <a:path extrusionOk="0" h="1623" w="1657">
                      <a:moveTo>
                        <a:pt x="828" y="0"/>
                      </a:moveTo>
                      <a:cubicBezTo>
                        <a:pt x="371" y="0"/>
                        <a:pt x="0" y="363"/>
                        <a:pt x="0" y="811"/>
                      </a:cubicBezTo>
                      <a:cubicBezTo>
                        <a:pt x="0" y="1259"/>
                        <a:pt x="371" y="1623"/>
                        <a:pt x="828" y="1623"/>
                      </a:cubicBezTo>
                      <a:cubicBezTo>
                        <a:pt x="1286" y="1623"/>
                        <a:pt x="1657" y="1259"/>
                        <a:pt x="1657" y="811"/>
                      </a:cubicBezTo>
                      <a:cubicBezTo>
                        <a:pt x="1657" y="363"/>
                        <a:pt x="1286" y="0"/>
                        <a:pt x="828"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9"/>
                <p:cNvSpPr/>
                <p:nvPr/>
              </p:nvSpPr>
              <p:spPr>
                <a:xfrm>
                  <a:off x="-5216850" y="1564475"/>
                  <a:ext cx="41450" cy="40575"/>
                </a:xfrm>
                <a:custGeom>
                  <a:rect b="b" l="l" r="r" t="t"/>
                  <a:pathLst>
                    <a:path extrusionOk="0" h="1623" w="1658">
                      <a:moveTo>
                        <a:pt x="828" y="0"/>
                      </a:moveTo>
                      <a:cubicBezTo>
                        <a:pt x="371" y="0"/>
                        <a:pt x="0" y="363"/>
                        <a:pt x="0" y="811"/>
                      </a:cubicBezTo>
                      <a:cubicBezTo>
                        <a:pt x="0" y="1259"/>
                        <a:pt x="371" y="1623"/>
                        <a:pt x="828" y="1623"/>
                      </a:cubicBezTo>
                      <a:cubicBezTo>
                        <a:pt x="1286" y="1623"/>
                        <a:pt x="1658" y="1259"/>
                        <a:pt x="1658" y="811"/>
                      </a:cubicBezTo>
                      <a:cubicBezTo>
                        <a:pt x="1658" y="363"/>
                        <a:pt x="1286" y="0"/>
                        <a:pt x="828"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9"/>
                <p:cNvSpPr/>
                <p:nvPr/>
              </p:nvSpPr>
              <p:spPr>
                <a:xfrm>
                  <a:off x="-5135750" y="1564475"/>
                  <a:ext cx="41450" cy="40575"/>
                </a:xfrm>
                <a:custGeom>
                  <a:rect b="b" l="l" r="r" t="t"/>
                  <a:pathLst>
                    <a:path extrusionOk="0" h="1623" w="1658">
                      <a:moveTo>
                        <a:pt x="830" y="0"/>
                      </a:moveTo>
                      <a:cubicBezTo>
                        <a:pt x="372" y="0"/>
                        <a:pt x="0" y="363"/>
                        <a:pt x="0" y="811"/>
                      </a:cubicBezTo>
                      <a:cubicBezTo>
                        <a:pt x="0" y="1259"/>
                        <a:pt x="372" y="1623"/>
                        <a:pt x="830" y="1623"/>
                      </a:cubicBezTo>
                      <a:cubicBezTo>
                        <a:pt x="1287" y="1623"/>
                        <a:pt x="1658" y="1259"/>
                        <a:pt x="1658" y="811"/>
                      </a:cubicBezTo>
                      <a:cubicBezTo>
                        <a:pt x="1658" y="363"/>
                        <a:pt x="1287" y="0"/>
                        <a:pt x="830"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9"/>
                <p:cNvSpPr/>
                <p:nvPr/>
              </p:nvSpPr>
              <p:spPr>
                <a:xfrm>
                  <a:off x="-5054625" y="1564475"/>
                  <a:ext cx="41475" cy="40575"/>
                </a:xfrm>
                <a:custGeom>
                  <a:rect b="b" l="l" r="r" t="t"/>
                  <a:pathLst>
                    <a:path extrusionOk="0" h="1623" w="1659">
                      <a:moveTo>
                        <a:pt x="829" y="0"/>
                      </a:moveTo>
                      <a:cubicBezTo>
                        <a:pt x="371" y="0"/>
                        <a:pt x="0" y="363"/>
                        <a:pt x="0" y="811"/>
                      </a:cubicBezTo>
                      <a:cubicBezTo>
                        <a:pt x="0" y="1259"/>
                        <a:pt x="371" y="1623"/>
                        <a:pt x="829" y="1623"/>
                      </a:cubicBezTo>
                      <a:cubicBezTo>
                        <a:pt x="1286" y="1623"/>
                        <a:pt x="1658" y="1259"/>
                        <a:pt x="1658" y="811"/>
                      </a:cubicBezTo>
                      <a:cubicBezTo>
                        <a:pt x="1658" y="363"/>
                        <a:pt x="1286"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9"/>
                <p:cNvSpPr/>
                <p:nvPr/>
              </p:nvSpPr>
              <p:spPr>
                <a:xfrm>
                  <a:off x="-4973525" y="1564475"/>
                  <a:ext cx="41475" cy="40575"/>
                </a:xfrm>
                <a:custGeom>
                  <a:rect b="b" l="l" r="r" t="t"/>
                  <a:pathLst>
                    <a:path extrusionOk="0" h="1623" w="1659">
                      <a:moveTo>
                        <a:pt x="830" y="0"/>
                      </a:moveTo>
                      <a:cubicBezTo>
                        <a:pt x="372" y="0"/>
                        <a:pt x="0" y="363"/>
                        <a:pt x="0" y="811"/>
                      </a:cubicBezTo>
                      <a:cubicBezTo>
                        <a:pt x="0" y="1259"/>
                        <a:pt x="372" y="1623"/>
                        <a:pt x="830" y="1623"/>
                      </a:cubicBezTo>
                      <a:cubicBezTo>
                        <a:pt x="1286" y="1623"/>
                        <a:pt x="1658" y="1259"/>
                        <a:pt x="1658" y="811"/>
                      </a:cubicBezTo>
                      <a:cubicBezTo>
                        <a:pt x="1658" y="363"/>
                        <a:pt x="1286" y="0"/>
                        <a:pt x="830"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9"/>
                <p:cNvSpPr/>
                <p:nvPr/>
              </p:nvSpPr>
              <p:spPr>
                <a:xfrm>
                  <a:off x="-4892400" y="1564475"/>
                  <a:ext cx="41450" cy="40575"/>
                </a:xfrm>
                <a:custGeom>
                  <a:rect b="b" l="l" r="r" t="t"/>
                  <a:pathLst>
                    <a:path extrusionOk="0" h="1623" w="1658">
                      <a:moveTo>
                        <a:pt x="829" y="0"/>
                      </a:moveTo>
                      <a:cubicBezTo>
                        <a:pt x="371" y="0"/>
                        <a:pt x="1" y="363"/>
                        <a:pt x="1" y="811"/>
                      </a:cubicBezTo>
                      <a:cubicBezTo>
                        <a:pt x="1" y="1259"/>
                        <a:pt x="371" y="1623"/>
                        <a:pt x="829" y="1623"/>
                      </a:cubicBezTo>
                      <a:cubicBezTo>
                        <a:pt x="1287" y="1623"/>
                        <a:pt x="1657" y="1259"/>
                        <a:pt x="1657" y="811"/>
                      </a:cubicBezTo>
                      <a:cubicBezTo>
                        <a:pt x="1657"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9"/>
                <p:cNvSpPr/>
                <p:nvPr/>
              </p:nvSpPr>
              <p:spPr>
                <a:xfrm>
                  <a:off x="-4811300" y="1564475"/>
                  <a:ext cx="41450" cy="40575"/>
                </a:xfrm>
                <a:custGeom>
                  <a:rect b="b" l="l" r="r" t="t"/>
                  <a:pathLst>
                    <a:path extrusionOk="0" h="1623" w="1658">
                      <a:moveTo>
                        <a:pt x="829" y="0"/>
                      </a:moveTo>
                      <a:cubicBezTo>
                        <a:pt x="371" y="0"/>
                        <a:pt x="1" y="363"/>
                        <a:pt x="1" y="811"/>
                      </a:cubicBezTo>
                      <a:cubicBezTo>
                        <a:pt x="1" y="1259"/>
                        <a:pt x="371" y="1623"/>
                        <a:pt x="829" y="1623"/>
                      </a:cubicBezTo>
                      <a:cubicBezTo>
                        <a:pt x="1287" y="1623"/>
                        <a:pt x="1657" y="1259"/>
                        <a:pt x="1657" y="811"/>
                      </a:cubicBezTo>
                      <a:cubicBezTo>
                        <a:pt x="1657"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9"/>
                <p:cNvSpPr/>
                <p:nvPr/>
              </p:nvSpPr>
              <p:spPr>
                <a:xfrm>
                  <a:off x="-3912550" y="1435375"/>
                  <a:ext cx="41450" cy="40600"/>
                </a:xfrm>
                <a:custGeom>
                  <a:rect b="b" l="l" r="r" t="t"/>
                  <a:pathLst>
                    <a:path extrusionOk="0" h="1624" w="1658">
                      <a:moveTo>
                        <a:pt x="829" y="1"/>
                      </a:moveTo>
                      <a:cubicBezTo>
                        <a:pt x="372" y="1"/>
                        <a:pt x="1" y="364"/>
                        <a:pt x="1" y="812"/>
                      </a:cubicBezTo>
                      <a:cubicBezTo>
                        <a:pt x="1" y="1260"/>
                        <a:pt x="372" y="1623"/>
                        <a:pt x="829" y="1623"/>
                      </a:cubicBezTo>
                      <a:cubicBezTo>
                        <a:pt x="1287" y="1623"/>
                        <a:pt x="1658" y="1260"/>
                        <a:pt x="1658" y="812"/>
                      </a:cubicBezTo>
                      <a:cubicBezTo>
                        <a:pt x="1658"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9"/>
                <p:cNvSpPr/>
                <p:nvPr/>
              </p:nvSpPr>
              <p:spPr>
                <a:xfrm>
                  <a:off x="-3831450" y="1435375"/>
                  <a:ext cx="41475" cy="40600"/>
                </a:xfrm>
                <a:custGeom>
                  <a:rect b="b" l="l" r="r" t="t"/>
                  <a:pathLst>
                    <a:path extrusionOk="0" h="1624" w="1659">
                      <a:moveTo>
                        <a:pt x="829" y="1"/>
                      </a:moveTo>
                      <a:cubicBezTo>
                        <a:pt x="372" y="1"/>
                        <a:pt x="1" y="364"/>
                        <a:pt x="1" y="812"/>
                      </a:cubicBezTo>
                      <a:cubicBezTo>
                        <a:pt x="1" y="1260"/>
                        <a:pt x="372" y="1623"/>
                        <a:pt x="829" y="1623"/>
                      </a:cubicBezTo>
                      <a:cubicBezTo>
                        <a:pt x="1287" y="1623"/>
                        <a:pt x="1659" y="1260"/>
                        <a:pt x="1659" y="812"/>
                      </a:cubicBezTo>
                      <a:cubicBezTo>
                        <a:pt x="1659"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9"/>
                <p:cNvSpPr/>
                <p:nvPr/>
              </p:nvSpPr>
              <p:spPr>
                <a:xfrm>
                  <a:off x="-3750350" y="1435375"/>
                  <a:ext cx="41475" cy="40600"/>
                </a:xfrm>
                <a:custGeom>
                  <a:rect b="b" l="l" r="r" t="t"/>
                  <a:pathLst>
                    <a:path extrusionOk="0" h="1624" w="1659">
                      <a:moveTo>
                        <a:pt x="830" y="1"/>
                      </a:moveTo>
                      <a:cubicBezTo>
                        <a:pt x="373" y="1"/>
                        <a:pt x="1" y="364"/>
                        <a:pt x="1" y="812"/>
                      </a:cubicBezTo>
                      <a:cubicBezTo>
                        <a:pt x="1" y="1260"/>
                        <a:pt x="373" y="1623"/>
                        <a:pt x="830" y="1623"/>
                      </a:cubicBezTo>
                      <a:cubicBezTo>
                        <a:pt x="1288" y="1623"/>
                        <a:pt x="1659" y="1260"/>
                        <a:pt x="1659" y="812"/>
                      </a:cubicBezTo>
                      <a:cubicBezTo>
                        <a:pt x="1659" y="364"/>
                        <a:pt x="1288" y="1"/>
                        <a:pt x="830"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9"/>
                <p:cNvSpPr/>
                <p:nvPr/>
              </p:nvSpPr>
              <p:spPr>
                <a:xfrm>
                  <a:off x="-3669200" y="1435375"/>
                  <a:ext cx="41425" cy="40600"/>
                </a:xfrm>
                <a:custGeom>
                  <a:rect b="b" l="l" r="r" t="t"/>
                  <a:pathLst>
                    <a:path extrusionOk="0" h="1624" w="1657">
                      <a:moveTo>
                        <a:pt x="828" y="1"/>
                      </a:moveTo>
                      <a:cubicBezTo>
                        <a:pt x="371" y="1"/>
                        <a:pt x="0" y="364"/>
                        <a:pt x="0" y="812"/>
                      </a:cubicBezTo>
                      <a:cubicBezTo>
                        <a:pt x="0" y="1260"/>
                        <a:pt x="371" y="1623"/>
                        <a:pt x="828" y="1623"/>
                      </a:cubicBezTo>
                      <a:cubicBezTo>
                        <a:pt x="1286" y="1623"/>
                        <a:pt x="1657" y="1260"/>
                        <a:pt x="1657" y="812"/>
                      </a:cubicBezTo>
                      <a:cubicBezTo>
                        <a:pt x="1657" y="364"/>
                        <a:pt x="1286" y="1"/>
                        <a:pt x="828"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9"/>
                <p:cNvSpPr/>
                <p:nvPr/>
              </p:nvSpPr>
              <p:spPr>
                <a:xfrm>
                  <a:off x="-3588100" y="1435375"/>
                  <a:ext cx="41450" cy="40600"/>
                </a:xfrm>
                <a:custGeom>
                  <a:rect b="b" l="l" r="r" t="t"/>
                  <a:pathLst>
                    <a:path extrusionOk="0" h="1624" w="1658">
                      <a:moveTo>
                        <a:pt x="828" y="1"/>
                      </a:moveTo>
                      <a:cubicBezTo>
                        <a:pt x="372" y="1"/>
                        <a:pt x="0" y="364"/>
                        <a:pt x="0" y="812"/>
                      </a:cubicBezTo>
                      <a:cubicBezTo>
                        <a:pt x="0" y="1260"/>
                        <a:pt x="372" y="1623"/>
                        <a:pt x="828" y="1623"/>
                      </a:cubicBezTo>
                      <a:cubicBezTo>
                        <a:pt x="1286" y="1623"/>
                        <a:pt x="1658" y="1260"/>
                        <a:pt x="1658" y="812"/>
                      </a:cubicBezTo>
                      <a:cubicBezTo>
                        <a:pt x="1658" y="364"/>
                        <a:pt x="1286" y="1"/>
                        <a:pt x="828"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9"/>
                <p:cNvSpPr/>
                <p:nvPr/>
              </p:nvSpPr>
              <p:spPr>
                <a:xfrm>
                  <a:off x="-3506975" y="1435375"/>
                  <a:ext cx="41425" cy="40600"/>
                </a:xfrm>
                <a:custGeom>
                  <a:rect b="b" l="l" r="r" t="t"/>
                  <a:pathLst>
                    <a:path extrusionOk="0" h="1624" w="1657">
                      <a:moveTo>
                        <a:pt x="829" y="1"/>
                      </a:moveTo>
                      <a:cubicBezTo>
                        <a:pt x="371" y="1"/>
                        <a:pt x="0" y="364"/>
                        <a:pt x="0" y="812"/>
                      </a:cubicBezTo>
                      <a:cubicBezTo>
                        <a:pt x="0" y="1260"/>
                        <a:pt x="371" y="1623"/>
                        <a:pt x="829" y="1623"/>
                      </a:cubicBezTo>
                      <a:cubicBezTo>
                        <a:pt x="1286" y="1623"/>
                        <a:pt x="1657" y="1260"/>
                        <a:pt x="1657" y="812"/>
                      </a:cubicBezTo>
                      <a:cubicBezTo>
                        <a:pt x="1657" y="364"/>
                        <a:pt x="1286"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9"/>
                <p:cNvSpPr/>
                <p:nvPr/>
              </p:nvSpPr>
              <p:spPr>
                <a:xfrm>
                  <a:off x="-3425875" y="1435375"/>
                  <a:ext cx="41475" cy="40600"/>
                </a:xfrm>
                <a:custGeom>
                  <a:rect b="b" l="l" r="r" t="t"/>
                  <a:pathLst>
                    <a:path extrusionOk="0" h="1624" w="1659">
                      <a:moveTo>
                        <a:pt x="829" y="1"/>
                      </a:moveTo>
                      <a:cubicBezTo>
                        <a:pt x="371" y="1"/>
                        <a:pt x="0" y="364"/>
                        <a:pt x="0" y="812"/>
                      </a:cubicBezTo>
                      <a:cubicBezTo>
                        <a:pt x="0" y="1260"/>
                        <a:pt x="371" y="1623"/>
                        <a:pt x="829" y="1623"/>
                      </a:cubicBezTo>
                      <a:cubicBezTo>
                        <a:pt x="1286" y="1623"/>
                        <a:pt x="1658" y="1260"/>
                        <a:pt x="1658" y="812"/>
                      </a:cubicBezTo>
                      <a:cubicBezTo>
                        <a:pt x="1658" y="364"/>
                        <a:pt x="1286"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9"/>
                <p:cNvSpPr/>
                <p:nvPr/>
              </p:nvSpPr>
              <p:spPr>
                <a:xfrm>
                  <a:off x="-3344775" y="1435375"/>
                  <a:ext cx="41475" cy="40600"/>
                </a:xfrm>
                <a:custGeom>
                  <a:rect b="b" l="l" r="r" t="t"/>
                  <a:pathLst>
                    <a:path extrusionOk="0" h="1624" w="1659">
                      <a:moveTo>
                        <a:pt x="830" y="1"/>
                      </a:moveTo>
                      <a:cubicBezTo>
                        <a:pt x="372" y="1"/>
                        <a:pt x="0" y="364"/>
                        <a:pt x="0" y="812"/>
                      </a:cubicBezTo>
                      <a:cubicBezTo>
                        <a:pt x="0" y="1260"/>
                        <a:pt x="372" y="1623"/>
                        <a:pt x="830" y="1623"/>
                      </a:cubicBezTo>
                      <a:cubicBezTo>
                        <a:pt x="1288" y="1623"/>
                        <a:pt x="1658" y="1260"/>
                        <a:pt x="1658" y="812"/>
                      </a:cubicBezTo>
                      <a:cubicBezTo>
                        <a:pt x="1658" y="364"/>
                        <a:pt x="1288" y="1"/>
                        <a:pt x="830"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9"/>
                <p:cNvSpPr/>
                <p:nvPr/>
              </p:nvSpPr>
              <p:spPr>
                <a:xfrm>
                  <a:off x="-3263650" y="1435375"/>
                  <a:ext cx="41450" cy="40600"/>
                </a:xfrm>
                <a:custGeom>
                  <a:rect b="b" l="l" r="r" t="t"/>
                  <a:pathLst>
                    <a:path extrusionOk="0" h="1624" w="1658">
                      <a:moveTo>
                        <a:pt x="829" y="1"/>
                      </a:moveTo>
                      <a:cubicBezTo>
                        <a:pt x="371" y="1"/>
                        <a:pt x="1" y="364"/>
                        <a:pt x="1" y="812"/>
                      </a:cubicBezTo>
                      <a:cubicBezTo>
                        <a:pt x="1" y="1260"/>
                        <a:pt x="371" y="1623"/>
                        <a:pt x="829" y="1623"/>
                      </a:cubicBezTo>
                      <a:cubicBezTo>
                        <a:pt x="1287" y="1623"/>
                        <a:pt x="1657" y="1260"/>
                        <a:pt x="1657" y="812"/>
                      </a:cubicBezTo>
                      <a:cubicBezTo>
                        <a:pt x="1657"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9"/>
                <p:cNvSpPr/>
                <p:nvPr/>
              </p:nvSpPr>
              <p:spPr>
                <a:xfrm>
                  <a:off x="-3182550" y="1435375"/>
                  <a:ext cx="41475" cy="40600"/>
                </a:xfrm>
                <a:custGeom>
                  <a:rect b="b" l="l" r="r" t="t"/>
                  <a:pathLst>
                    <a:path extrusionOk="0" h="1624" w="1659">
                      <a:moveTo>
                        <a:pt x="829" y="1"/>
                      </a:moveTo>
                      <a:cubicBezTo>
                        <a:pt x="372" y="1"/>
                        <a:pt x="1" y="364"/>
                        <a:pt x="1" y="812"/>
                      </a:cubicBezTo>
                      <a:cubicBezTo>
                        <a:pt x="1" y="1260"/>
                        <a:pt x="371" y="1623"/>
                        <a:pt x="829" y="1623"/>
                      </a:cubicBezTo>
                      <a:cubicBezTo>
                        <a:pt x="1287" y="1623"/>
                        <a:pt x="1658" y="1260"/>
                        <a:pt x="1658" y="812"/>
                      </a:cubicBezTo>
                      <a:cubicBezTo>
                        <a:pt x="1658"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9"/>
                <p:cNvSpPr/>
                <p:nvPr/>
              </p:nvSpPr>
              <p:spPr>
                <a:xfrm>
                  <a:off x="-3101425" y="1435375"/>
                  <a:ext cx="41450" cy="40600"/>
                </a:xfrm>
                <a:custGeom>
                  <a:rect b="b" l="l" r="r" t="t"/>
                  <a:pathLst>
                    <a:path extrusionOk="0" h="1624" w="1658">
                      <a:moveTo>
                        <a:pt x="829" y="1"/>
                      </a:moveTo>
                      <a:cubicBezTo>
                        <a:pt x="371" y="1"/>
                        <a:pt x="1" y="364"/>
                        <a:pt x="1" y="812"/>
                      </a:cubicBezTo>
                      <a:cubicBezTo>
                        <a:pt x="1" y="1260"/>
                        <a:pt x="371" y="1623"/>
                        <a:pt x="829" y="1623"/>
                      </a:cubicBezTo>
                      <a:cubicBezTo>
                        <a:pt x="1287" y="1623"/>
                        <a:pt x="1657" y="1260"/>
                        <a:pt x="1657" y="812"/>
                      </a:cubicBezTo>
                      <a:cubicBezTo>
                        <a:pt x="1657"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9"/>
                <p:cNvSpPr/>
                <p:nvPr/>
              </p:nvSpPr>
              <p:spPr>
                <a:xfrm>
                  <a:off x="-3020325" y="1435375"/>
                  <a:ext cx="41475" cy="40600"/>
                </a:xfrm>
                <a:custGeom>
                  <a:rect b="b" l="l" r="r" t="t"/>
                  <a:pathLst>
                    <a:path extrusionOk="0" h="1624" w="1659">
                      <a:moveTo>
                        <a:pt x="829" y="1"/>
                      </a:moveTo>
                      <a:cubicBezTo>
                        <a:pt x="371" y="1"/>
                        <a:pt x="1" y="364"/>
                        <a:pt x="1" y="812"/>
                      </a:cubicBezTo>
                      <a:cubicBezTo>
                        <a:pt x="1" y="1260"/>
                        <a:pt x="371" y="1623"/>
                        <a:pt x="829" y="1623"/>
                      </a:cubicBezTo>
                      <a:cubicBezTo>
                        <a:pt x="1287" y="1623"/>
                        <a:pt x="1659" y="1260"/>
                        <a:pt x="1659" y="812"/>
                      </a:cubicBezTo>
                      <a:cubicBezTo>
                        <a:pt x="1659" y="364"/>
                        <a:pt x="1287" y="1"/>
                        <a:pt x="829"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9"/>
                <p:cNvSpPr/>
                <p:nvPr/>
              </p:nvSpPr>
              <p:spPr>
                <a:xfrm>
                  <a:off x="-2939225" y="1435375"/>
                  <a:ext cx="41475" cy="40600"/>
                </a:xfrm>
                <a:custGeom>
                  <a:rect b="b" l="l" r="r" t="t"/>
                  <a:pathLst>
                    <a:path extrusionOk="0" h="1624" w="1659">
                      <a:moveTo>
                        <a:pt x="830" y="1"/>
                      </a:moveTo>
                      <a:cubicBezTo>
                        <a:pt x="373" y="1"/>
                        <a:pt x="1" y="364"/>
                        <a:pt x="1" y="812"/>
                      </a:cubicBezTo>
                      <a:cubicBezTo>
                        <a:pt x="1" y="1260"/>
                        <a:pt x="373" y="1623"/>
                        <a:pt x="830" y="1623"/>
                      </a:cubicBezTo>
                      <a:cubicBezTo>
                        <a:pt x="1288" y="1623"/>
                        <a:pt x="1659" y="1260"/>
                        <a:pt x="1659" y="812"/>
                      </a:cubicBezTo>
                      <a:cubicBezTo>
                        <a:pt x="1659" y="364"/>
                        <a:pt x="1288" y="1"/>
                        <a:pt x="830"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9"/>
                <p:cNvSpPr/>
                <p:nvPr/>
              </p:nvSpPr>
              <p:spPr>
                <a:xfrm>
                  <a:off x="-2858075" y="1435375"/>
                  <a:ext cx="41425" cy="40600"/>
                </a:xfrm>
                <a:custGeom>
                  <a:rect b="b" l="l" r="r" t="t"/>
                  <a:pathLst>
                    <a:path extrusionOk="0" h="1624" w="1657">
                      <a:moveTo>
                        <a:pt x="828" y="1"/>
                      </a:moveTo>
                      <a:cubicBezTo>
                        <a:pt x="371" y="1"/>
                        <a:pt x="0" y="364"/>
                        <a:pt x="0" y="812"/>
                      </a:cubicBezTo>
                      <a:cubicBezTo>
                        <a:pt x="0" y="1260"/>
                        <a:pt x="371" y="1623"/>
                        <a:pt x="828" y="1623"/>
                      </a:cubicBezTo>
                      <a:cubicBezTo>
                        <a:pt x="1286" y="1623"/>
                        <a:pt x="1657" y="1260"/>
                        <a:pt x="1657" y="812"/>
                      </a:cubicBezTo>
                      <a:cubicBezTo>
                        <a:pt x="1657" y="364"/>
                        <a:pt x="1286" y="1"/>
                        <a:pt x="828"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9"/>
                <p:cNvSpPr/>
                <p:nvPr/>
              </p:nvSpPr>
              <p:spPr>
                <a:xfrm>
                  <a:off x="-3912550" y="1564475"/>
                  <a:ext cx="41450" cy="40575"/>
                </a:xfrm>
                <a:custGeom>
                  <a:rect b="b" l="l" r="r" t="t"/>
                  <a:pathLst>
                    <a:path extrusionOk="0" h="1623" w="1658">
                      <a:moveTo>
                        <a:pt x="829" y="0"/>
                      </a:moveTo>
                      <a:cubicBezTo>
                        <a:pt x="372" y="0"/>
                        <a:pt x="1" y="363"/>
                        <a:pt x="1" y="811"/>
                      </a:cubicBezTo>
                      <a:cubicBezTo>
                        <a:pt x="1" y="1259"/>
                        <a:pt x="372" y="1623"/>
                        <a:pt x="829" y="1623"/>
                      </a:cubicBezTo>
                      <a:cubicBezTo>
                        <a:pt x="1287" y="1623"/>
                        <a:pt x="1658" y="1259"/>
                        <a:pt x="1658" y="811"/>
                      </a:cubicBezTo>
                      <a:cubicBezTo>
                        <a:pt x="1658"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9"/>
                <p:cNvSpPr/>
                <p:nvPr/>
              </p:nvSpPr>
              <p:spPr>
                <a:xfrm>
                  <a:off x="-3831450" y="1564475"/>
                  <a:ext cx="41475" cy="40575"/>
                </a:xfrm>
                <a:custGeom>
                  <a:rect b="b" l="l" r="r" t="t"/>
                  <a:pathLst>
                    <a:path extrusionOk="0" h="1623" w="1659">
                      <a:moveTo>
                        <a:pt x="829" y="0"/>
                      </a:moveTo>
                      <a:cubicBezTo>
                        <a:pt x="372" y="0"/>
                        <a:pt x="1" y="363"/>
                        <a:pt x="1" y="811"/>
                      </a:cubicBezTo>
                      <a:cubicBezTo>
                        <a:pt x="1" y="1259"/>
                        <a:pt x="372" y="1623"/>
                        <a:pt x="829" y="1623"/>
                      </a:cubicBezTo>
                      <a:cubicBezTo>
                        <a:pt x="1287" y="1623"/>
                        <a:pt x="1659" y="1259"/>
                        <a:pt x="1659" y="811"/>
                      </a:cubicBezTo>
                      <a:cubicBezTo>
                        <a:pt x="1659"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9"/>
                <p:cNvSpPr/>
                <p:nvPr/>
              </p:nvSpPr>
              <p:spPr>
                <a:xfrm>
                  <a:off x="-3750350" y="1564475"/>
                  <a:ext cx="41475" cy="40575"/>
                </a:xfrm>
                <a:custGeom>
                  <a:rect b="b" l="l" r="r" t="t"/>
                  <a:pathLst>
                    <a:path extrusionOk="0" h="1623" w="1659">
                      <a:moveTo>
                        <a:pt x="830" y="0"/>
                      </a:moveTo>
                      <a:cubicBezTo>
                        <a:pt x="373" y="0"/>
                        <a:pt x="1" y="363"/>
                        <a:pt x="1" y="811"/>
                      </a:cubicBezTo>
                      <a:cubicBezTo>
                        <a:pt x="1" y="1259"/>
                        <a:pt x="373" y="1623"/>
                        <a:pt x="830" y="1623"/>
                      </a:cubicBezTo>
                      <a:cubicBezTo>
                        <a:pt x="1288" y="1623"/>
                        <a:pt x="1659" y="1259"/>
                        <a:pt x="1659" y="811"/>
                      </a:cubicBezTo>
                      <a:cubicBezTo>
                        <a:pt x="1659" y="363"/>
                        <a:pt x="1288" y="0"/>
                        <a:pt x="830"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9"/>
                <p:cNvSpPr/>
                <p:nvPr/>
              </p:nvSpPr>
              <p:spPr>
                <a:xfrm>
                  <a:off x="-3669200" y="1564475"/>
                  <a:ext cx="41425" cy="40575"/>
                </a:xfrm>
                <a:custGeom>
                  <a:rect b="b" l="l" r="r" t="t"/>
                  <a:pathLst>
                    <a:path extrusionOk="0" h="1623" w="1657">
                      <a:moveTo>
                        <a:pt x="828" y="0"/>
                      </a:moveTo>
                      <a:cubicBezTo>
                        <a:pt x="371" y="0"/>
                        <a:pt x="0" y="363"/>
                        <a:pt x="0" y="811"/>
                      </a:cubicBezTo>
                      <a:cubicBezTo>
                        <a:pt x="0" y="1259"/>
                        <a:pt x="371" y="1623"/>
                        <a:pt x="828" y="1623"/>
                      </a:cubicBezTo>
                      <a:cubicBezTo>
                        <a:pt x="1286" y="1623"/>
                        <a:pt x="1657" y="1259"/>
                        <a:pt x="1657" y="811"/>
                      </a:cubicBezTo>
                      <a:cubicBezTo>
                        <a:pt x="1657" y="363"/>
                        <a:pt x="1286" y="0"/>
                        <a:pt x="828"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9"/>
                <p:cNvSpPr/>
                <p:nvPr/>
              </p:nvSpPr>
              <p:spPr>
                <a:xfrm>
                  <a:off x="-3588100" y="1564475"/>
                  <a:ext cx="41450" cy="40575"/>
                </a:xfrm>
                <a:custGeom>
                  <a:rect b="b" l="l" r="r" t="t"/>
                  <a:pathLst>
                    <a:path extrusionOk="0" h="1623" w="1658">
                      <a:moveTo>
                        <a:pt x="828" y="0"/>
                      </a:moveTo>
                      <a:cubicBezTo>
                        <a:pt x="372" y="0"/>
                        <a:pt x="0" y="363"/>
                        <a:pt x="0" y="811"/>
                      </a:cubicBezTo>
                      <a:cubicBezTo>
                        <a:pt x="0" y="1259"/>
                        <a:pt x="372" y="1623"/>
                        <a:pt x="828" y="1623"/>
                      </a:cubicBezTo>
                      <a:cubicBezTo>
                        <a:pt x="1286" y="1623"/>
                        <a:pt x="1658" y="1259"/>
                        <a:pt x="1658" y="811"/>
                      </a:cubicBezTo>
                      <a:cubicBezTo>
                        <a:pt x="1658" y="363"/>
                        <a:pt x="1286" y="0"/>
                        <a:pt x="828"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9"/>
                <p:cNvSpPr/>
                <p:nvPr/>
              </p:nvSpPr>
              <p:spPr>
                <a:xfrm>
                  <a:off x="-3506975" y="1564475"/>
                  <a:ext cx="41425" cy="40575"/>
                </a:xfrm>
                <a:custGeom>
                  <a:rect b="b" l="l" r="r" t="t"/>
                  <a:pathLst>
                    <a:path extrusionOk="0" h="1623" w="1657">
                      <a:moveTo>
                        <a:pt x="829" y="0"/>
                      </a:moveTo>
                      <a:cubicBezTo>
                        <a:pt x="371" y="0"/>
                        <a:pt x="0" y="363"/>
                        <a:pt x="0" y="811"/>
                      </a:cubicBezTo>
                      <a:cubicBezTo>
                        <a:pt x="0" y="1259"/>
                        <a:pt x="371" y="1623"/>
                        <a:pt x="829" y="1623"/>
                      </a:cubicBezTo>
                      <a:cubicBezTo>
                        <a:pt x="1286" y="1623"/>
                        <a:pt x="1657" y="1259"/>
                        <a:pt x="1657" y="811"/>
                      </a:cubicBezTo>
                      <a:cubicBezTo>
                        <a:pt x="1657" y="363"/>
                        <a:pt x="1286"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9"/>
                <p:cNvSpPr/>
                <p:nvPr/>
              </p:nvSpPr>
              <p:spPr>
                <a:xfrm>
                  <a:off x="-3425875" y="1564475"/>
                  <a:ext cx="41475" cy="40575"/>
                </a:xfrm>
                <a:custGeom>
                  <a:rect b="b" l="l" r="r" t="t"/>
                  <a:pathLst>
                    <a:path extrusionOk="0" h="1623" w="1659">
                      <a:moveTo>
                        <a:pt x="829" y="0"/>
                      </a:moveTo>
                      <a:cubicBezTo>
                        <a:pt x="371" y="0"/>
                        <a:pt x="0" y="363"/>
                        <a:pt x="0" y="811"/>
                      </a:cubicBezTo>
                      <a:cubicBezTo>
                        <a:pt x="0" y="1259"/>
                        <a:pt x="371" y="1623"/>
                        <a:pt x="829" y="1623"/>
                      </a:cubicBezTo>
                      <a:cubicBezTo>
                        <a:pt x="1286" y="1623"/>
                        <a:pt x="1658" y="1259"/>
                        <a:pt x="1658" y="811"/>
                      </a:cubicBezTo>
                      <a:cubicBezTo>
                        <a:pt x="1658" y="363"/>
                        <a:pt x="1286"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9"/>
                <p:cNvSpPr/>
                <p:nvPr/>
              </p:nvSpPr>
              <p:spPr>
                <a:xfrm>
                  <a:off x="-3344775" y="1564475"/>
                  <a:ext cx="41475" cy="40575"/>
                </a:xfrm>
                <a:custGeom>
                  <a:rect b="b" l="l" r="r" t="t"/>
                  <a:pathLst>
                    <a:path extrusionOk="0" h="1623" w="1659">
                      <a:moveTo>
                        <a:pt x="830" y="0"/>
                      </a:moveTo>
                      <a:cubicBezTo>
                        <a:pt x="372" y="0"/>
                        <a:pt x="0" y="363"/>
                        <a:pt x="0" y="811"/>
                      </a:cubicBezTo>
                      <a:cubicBezTo>
                        <a:pt x="0" y="1259"/>
                        <a:pt x="372" y="1623"/>
                        <a:pt x="830" y="1623"/>
                      </a:cubicBezTo>
                      <a:cubicBezTo>
                        <a:pt x="1288" y="1623"/>
                        <a:pt x="1658" y="1259"/>
                        <a:pt x="1658" y="811"/>
                      </a:cubicBezTo>
                      <a:cubicBezTo>
                        <a:pt x="1658" y="363"/>
                        <a:pt x="1288" y="0"/>
                        <a:pt x="830"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9"/>
                <p:cNvSpPr/>
                <p:nvPr/>
              </p:nvSpPr>
              <p:spPr>
                <a:xfrm>
                  <a:off x="-3263650" y="1564475"/>
                  <a:ext cx="41450" cy="40575"/>
                </a:xfrm>
                <a:custGeom>
                  <a:rect b="b" l="l" r="r" t="t"/>
                  <a:pathLst>
                    <a:path extrusionOk="0" h="1623" w="1658">
                      <a:moveTo>
                        <a:pt x="829" y="0"/>
                      </a:moveTo>
                      <a:cubicBezTo>
                        <a:pt x="371" y="0"/>
                        <a:pt x="1" y="363"/>
                        <a:pt x="1" y="811"/>
                      </a:cubicBezTo>
                      <a:cubicBezTo>
                        <a:pt x="1" y="1259"/>
                        <a:pt x="371" y="1623"/>
                        <a:pt x="829" y="1623"/>
                      </a:cubicBezTo>
                      <a:cubicBezTo>
                        <a:pt x="1287" y="1623"/>
                        <a:pt x="1657" y="1259"/>
                        <a:pt x="1657" y="811"/>
                      </a:cubicBezTo>
                      <a:cubicBezTo>
                        <a:pt x="1657"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9"/>
                <p:cNvSpPr/>
                <p:nvPr/>
              </p:nvSpPr>
              <p:spPr>
                <a:xfrm>
                  <a:off x="-3182550" y="1564475"/>
                  <a:ext cx="41475" cy="40575"/>
                </a:xfrm>
                <a:custGeom>
                  <a:rect b="b" l="l" r="r" t="t"/>
                  <a:pathLst>
                    <a:path extrusionOk="0" h="1623" w="1659">
                      <a:moveTo>
                        <a:pt x="829" y="0"/>
                      </a:moveTo>
                      <a:cubicBezTo>
                        <a:pt x="372" y="0"/>
                        <a:pt x="1" y="363"/>
                        <a:pt x="1" y="811"/>
                      </a:cubicBezTo>
                      <a:cubicBezTo>
                        <a:pt x="1" y="1259"/>
                        <a:pt x="371" y="1623"/>
                        <a:pt x="829" y="1623"/>
                      </a:cubicBezTo>
                      <a:cubicBezTo>
                        <a:pt x="1287" y="1623"/>
                        <a:pt x="1658" y="1259"/>
                        <a:pt x="1658" y="811"/>
                      </a:cubicBezTo>
                      <a:cubicBezTo>
                        <a:pt x="1658"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9"/>
                <p:cNvSpPr/>
                <p:nvPr/>
              </p:nvSpPr>
              <p:spPr>
                <a:xfrm>
                  <a:off x="-3101425" y="1564475"/>
                  <a:ext cx="41450" cy="40575"/>
                </a:xfrm>
                <a:custGeom>
                  <a:rect b="b" l="l" r="r" t="t"/>
                  <a:pathLst>
                    <a:path extrusionOk="0" h="1623" w="1658">
                      <a:moveTo>
                        <a:pt x="829" y="0"/>
                      </a:moveTo>
                      <a:cubicBezTo>
                        <a:pt x="371" y="0"/>
                        <a:pt x="1" y="363"/>
                        <a:pt x="1" y="811"/>
                      </a:cubicBezTo>
                      <a:cubicBezTo>
                        <a:pt x="1" y="1259"/>
                        <a:pt x="371" y="1623"/>
                        <a:pt x="829" y="1623"/>
                      </a:cubicBezTo>
                      <a:cubicBezTo>
                        <a:pt x="1287" y="1623"/>
                        <a:pt x="1657" y="1259"/>
                        <a:pt x="1657" y="811"/>
                      </a:cubicBezTo>
                      <a:cubicBezTo>
                        <a:pt x="1657"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9"/>
                <p:cNvSpPr/>
                <p:nvPr/>
              </p:nvSpPr>
              <p:spPr>
                <a:xfrm>
                  <a:off x="-3020325" y="1564475"/>
                  <a:ext cx="41475" cy="40575"/>
                </a:xfrm>
                <a:custGeom>
                  <a:rect b="b" l="l" r="r" t="t"/>
                  <a:pathLst>
                    <a:path extrusionOk="0" h="1623" w="1659">
                      <a:moveTo>
                        <a:pt x="829" y="0"/>
                      </a:moveTo>
                      <a:cubicBezTo>
                        <a:pt x="371" y="0"/>
                        <a:pt x="1" y="363"/>
                        <a:pt x="1" y="811"/>
                      </a:cubicBezTo>
                      <a:cubicBezTo>
                        <a:pt x="1" y="1259"/>
                        <a:pt x="371" y="1623"/>
                        <a:pt x="829" y="1623"/>
                      </a:cubicBezTo>
                      <a:cubicBezTo>
                        <a:pt x="1287" y="1623"/>
                        <a:pt x="1659" y="1259"/>
                        <a:pt x="1659" y="811"/>
                      </a:cubicBezTo>
                      <a:cubicBezTo>
                        <a:pt x="1659" y="363"/>
                        <a:pt x="1287" y="0"/>
                        <a:pt x="829"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9"/>
                <p:cNvSpPr/>
                <p:nvPr/>
              </p:nvSpPr>
              <p:spPr>
                <a:xfrm>
                  <a:off x="-2939225" y="1564475"/>
                  <a:ext cx="41475" cy="40575"/>
                </a:xfrm>
                <a:custGeom>
                  <a:rect b="b" l="l" r="r" t="t"/>
                  <a:pathLst>
                    <a:path extrusionOk="0" h="1623" w="1659">
                      <a:moveTo>
                        <a:pt x="830" y="0"/>
                      </a:moveTo>
                      <a:cubicBezTo>
                        <a:pt x="373" y="0"/>
                        <a:pt x="1" y="363"/>
                        <a:pt x="1" y="811"/>
                      </a:cubicBezTo>
                      <a:cubicBezTo>
                        <a:pt x="1" y="1259"/>
                        <a:pt x="373" y="1623"/>
                        <a:pt x="830" y="1623"/>
                      </a:cubicBezTo>
                      <a:cubicBezTo>
                        <a:pt x="1288" y="1623"/>
                        <a:pt x="1659" y="1259"/>
                        <a:pt x="1659" y="811"/>
                      </a:cubicBezTo>
                      <a:cubicBezTo>
                        <a:pt x="1659" y="363"/>
                        <a:pt x="1288" y="0"/>
                        <a:pt x="830"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9"/>
                <p:cNvSpPr/>
                <p:nvPr/>
              </p:nvSpPr>
              <p:spPr>
                <a:xfrm>
                  <a:off x="-2858075" y="1564475"/>
                  <a:ext cx="41425" cy="40575"/>
                </a:xfrm>
                <a:custGeom>
                  <a:rect b="b" l="l" r="r" t="t"/>
                  <a:pathLst>
                    <a:path extrusionOk="0" h="1623" w="1657">
                      <a:moveTo>
                        <a:pt x="828" y="0"/>
                      </a:moveTo>
                      <a:cubicBezTo>
                        <a:pt x="371" y="0"/>
                        <a:pt x="0" y="363"/>
                        <a:pt x="0" y="811"/>
                      </a:cubicBezTo>
                      <a:cubicBezTo>
                        <a:pt x="0" y="1259"/>
                        <a:pt x="371" y="1623"/>
                        <a:pt x="828" y="1623"/>
                      </a:cubicBezTo>
                      <a:cubicBezTo>
                        <a:pt x="1286" y="1623"/>
                        <a:pt x="1657" y="1259"/>
                        <a:pt x="1657" y="811"/>
                      </a:cubicBezTo>
                      <a:cubicBezTo>
                        <a:pt x="1657" y="363"/>
                        <a:pt x="1286" y="0"/>
                        <a:pt x="828"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9"/>
                <p:cNvSpPr/>
                <p:nvPr/>
              </p:nvSpPr>
              <p:spPr>
                <a:xfrm>
                  <a:off x="-4697500" y="656950"/>
                  <a:ext cx="731850" cy="698700"/>
                </a:xfrm>
                <a:custGeom>
                  <a:rect b="b" l="l" r="r" t="t"/>
                  <a:pathLst>
                    <a:path extrusionOk="0" h="27948" w="29274">
                      <a:moveTo>
                        <a:pt x="14637" y="4085"/>
                      </a:moveTo>
                      <a:cubicBezTo>
                        <a:pt x="20406" y="4085"/>
                        <a:pt x="25101" y="8682"/>
                        <a:pt x="25101" y="14331"/>
                      </a:cubicBezTo>
                      <a:lnTo>
                        <a:pt x="25101" y="23863"/>
                      </a:lnTo>
                      <a:lnTo>
                        <a:pt x="4172" y="23863"/>
                      </a:lnTo>
                      <a:lnTo>
                        <a:pt x="4172" y="14331"/>
                      </a:lnTo>
                      <a:cubicBezTo>
                        <a:pt x="4172" y="8680"/>
                        <a:pt x="8865" y="4085"/>
                        <a:pt x="14637" y="4085"/>
                      </a:cubicBezTo>
                      <a:close/>
                      <a:moveTo>
                        <a:pt x="14637" y="1"/>
                      </a:moveTo>
                      <a:cubicBezTo>
                        <a:pt x="6566" y="1"/>
                        <a:pt x="0" y="6429"/>
                        <a:pt x="0" y="14331"/>
                      </a:cubicBezTo>
                      <a:lnTo>
                        <a:pt x="0" y="25904"/>
                      </a:lnTo>
                      <a:cubicBezTo>
                        <a:pt x="0" y="27033"/>
                        <a:pt x="934" y="27947"/>
                        <a:pt x="2086" y="27947"/>
                      </a:cubicBezTo>
                      <a:lnTo>
                        <a:pt x="27186" y="27947"/>
                      </a:lnTo>
                      <a:cubicBezTo>
                        <a:pt x="28339" y="27947"/>
                        <a:pt x="29273" y="27033"/>
                        <a:pt x="29274" y="25906"/>
                      </a:cubicBezTo>
                      <a:lnTo>
                        <a:pt x="29274" y="14331"/>
                      </a:lnTo>
                      <a:cubicBezTo>
                        <a:pt x="29274" y="6429"/>
                        <a:pt x="22707" y="1"/>
                        <a:pt x="146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9"/>
                <p:cNvSpPr/>
                <p:nvPr/>
              </p:nvSpPr>
              <p:spPr>
                <a:xfrm>
                  <a:off x="-4704000" y="650450"/>
                  <a:ext cx="744825" cy="711700"/>
                </a:xfrm>
                <a:custGeom>
                  <a:rect b="b" l="l" r="r" t="t"/>
                  <a:pathLst>
                    <a:path extrusionOk="0" h="28468" w="29793">
                      <a:moveTo>
                        <a:pt x="14897" y="4605"/>
                      </a:moveTo>
                      <a:cubicBezTo>
                        <a:pt x="20522" y="4605"/>
                        <a:pt x="25101" y="9085"/>
                        <a:pt x="25101" y="14591"/>
                      </a:cubicBezTo>
                      <a:lnTo>
                        <a:pt x="25101" y="23864"/>
                      </a:lnTo>
                      <a:lnTo>
                        <a:pt x="4692" y="23864"/>
                      </a:lnTo>
                      <a:lnTo>
                        <a:pt x="4692" y="14591"/>
                      </a:lnTo>
                      <a:cubicBezTo>
                        <a:pt x="4692" y="9085"/>
                        <a:pt x="9269" y="4605"/>
                        <a:pt x="14897" y="4605"/>
                      </a:cubicBezTo>
                      <a:close/>
                      <a:moveTo>
                        <a:pt x="14897" y="4085"/>
                      </a:moveTo>
                      <a:cubicBezTo>
                        <a:pt x="8982" y="4085"/>
                        <a:pt x="4172" y="8798"/>
                        <a:pt x="4172" y="14591"/>
                      </a:cubicBezTo>
                      <a:lnTo>
                        <a:pt x="4172" y="24124"/>
                      </a:lnTo>
                      <a:cubicBezTo>
                        <a:pt x="4172" y="24267"/>
                        <a:pt x="4288" y="24384"/>
                        <a:pt x="4432" y="24384"/>
                      </a:cubicBezTo>
                      <a:lnTo>
                        <a:pt x="25361" y="24384"/>
                      </a:lnTo>
                      <a:cubicBezTo>
                        <a:pt x="25504" y="24384"/>
                        <a:pt x="25621" y="24267"/>
                        <a:pt x="25621" y="24124"/>
                      </a:cubicBezTo>
                      <a:lnTo>
                        <a:pt x="25621" y="14591"/>
                      </a:lnTo>
                      <a:cubicBezTo>
                        <a:pt x="25621" y="8798"/>
                        <a:pt x="20809" y="4085"/>
                        <a:pt x="14897" y="4085"/>
                      </a:cubicBezTo>
                      <a:close/>
                      <a:moveTo>
                        <a:pt x="14897" y="521"/>
                      </a:moveTo>
                      <a:cubicBezTo>
                        <a:pt x="22823" y="521"/>
                        <a:pt x="29272" y="6832"/>
                        <a:pt x="29272" y="14591"/>
                      </a:cubicBezTo>
                      <a:lnTo>
                        <a:pt x="29272" y="26164"/>
                      </a:lnTo>
                      <a:cubicBezTo>
                        <a:pt x="29272" y="27148"/>
                        <a:pt x="28454" y="27947"/>
                        <a:pt x="27446" y="27947"/>
                      </a:cubicBezTo>
                      <a:lnTo>
                        <a:pt x="2346" y="27947"/>
                      </a:lnTo>
                      <a:cubicBezTo>
                        <a:pt x="1339" y="27947"/>
                        <a:pt x="521" y="27148"/>
                        <a:pt x="521" y="26164"/>
                      </a:cubicBezTo>
                      <a:lnTo>
                        <a:pt x="521" y="14589"/>
                      </a:lnTo>
                      <a:cubicBezTo>
                        <a:pt x="521" y="6832"/>
                        <a:pt x="6969" y="521"/>
                        <a:pt x="14897" y="521"/>
                      </a:cubicBezTo>
                      <a:close/>
                      <a:moveTo>
                        <a:pt x="14897" y="0"/>
                      </a:moveTo>
                      <a:cubicBezTo>
                        <a:pt x="6682" y="0"/>
                        <a:pt x="0" y="6545"/>
                        <a:pt x="0" y="14591"/>
                      </a:cubicBezTo>
                      <a:lnTo>
                        <a:pt x="0" y="26164"/>
                      </a:lnTo>
                      <a:cubicBezTo>
                        <a:pt x="0" y="27435"/>
                        <a:pt x="1052" y="28467"/>
                        <a:pt x="2346" y="28467"/>
                      </a:cubicBezTo>
                      <a:lnTo>
                        <a:pt x="27446" y="28467"/>
                      </a:lnTo>
                      <a:cubicBezTo>
                        <a:pt x="28741" y="28467"/>
                        <a:pt x="29793" y="27435"/>
                        <a:pt x="29793" y="26166"/>
                      </a:cubicBezTo>
                      <a:lnTo>
                        <a:pt x="29793" y="14591"/>
                      </a:lnTo>
                      <a:cubicBezTo>
                        <a:pt x="29793" y="6545"/>
                        <a:pt x="23110" y="0"/>
                        <a:pt x="14897"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9"/>
                <p:cNvSpPr/>
                <p:nvPr/>
              </p:nvSpPr>
              <p:spPr>
                <a:xfrm>
                  <a:off x="-4736275" y="1216150"/>
                  <a:ext cx="798975" cy="660900"/>
                </a:xfrm>
                <a:custGeom>
                  <a:rect b="b" l="l" r="r" t="t"/>
                  <a:pathLst>
                    <a:path extrusionOk="0" h="26436" w="31959">
                      <a:moveTo>
                        <a:pt x="0" y="0"/>
                      </a:moveTo>
                      <a:lnTo>
                        <a:pt x="0" y="26436"/>
                      </a:lnTo>
                      <a:lnTo>
                        <a:pt x="31958" y="26436"/>
                      </a:lnTo>
                      <a:lnTo>
                        <a:pt x="31958" y="0"/>
                      </a:ln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9"/>
                <p:cNvSpPr/>
                <p:nvPr/>
              </p:nvSpPr>
              <p:spPr>
                <a:xfrm>
                  <a:off x="-4742800" y="1209650"/>
                  <a:ext cx="812000" cy="673900"/>
                </a:xfrm>
                <a:custGeom>
                  <a:rect b="b" l="l" r="r" t="t"/>
                  <a:pathLst>
                    <a:path extrusionOk="0" h="26956" w="32480">
                      <a:moveTo>
                        <a:pt x="31960" y="521"/>
                      </a:moveTo>
                      <a:lnTo>
                        <a:pt x="31960" y="26435"/>
                      </a:lnTo>
                      <a:lnTo>
                        <a:pt x="522" y="26435"/>
                      </a:lnTo>
                      <a:lnTo>
                        <a:pt x="522" y="521"/>
                      </a:lnTo>
                      <a:close/>
                      <a:moveTo>
                        <a:pt x="260" y="0"/>
                      </a:moveTo>
                      <a:cubicBezTo>
                        <a:pt x="117" y="0"/>
                        <a:pt x="1" y="117"/>
                        <a:pt x="2" y="260"/>
                      </a:cubicBezTo>
                      <a:lnTo>
                        <a:pt x="2" y="26696"/>
                      </a:lnTo>
                      <a:cubicBezTo>
                        <a:pt x="1" y="26840"/>
                        <a:pt x="118" y="26956"/>
                        <a:pt x="262" y="26956"/>
                      </a:cubicBezTo>
                      <a:lnTo>
                        <a:pt x="32219" y="26956"/>
                      </a:lnTo>
                      <a:cubicBezTo>
                        <a:pt x="32363" y="26956"/>
                        <a:pt x="32480" y="26840"/>
                        <a:pt x="32480" y="26696"/>
                      </a:cubicBezTo>
                      <a:lnTo>
                        <a:pt x="32480" y="260"/>
                      </a:lnTo>
                      <a:cubicBezTo>
                        <a:pt x="32480" y="117"/>
                        <a:pt x="32365" y="0"/>
                        <a:pt x="32221" y="0"/>
                      </a:cubicBezTo>
                      <a:cubicBezTo>
                        <a:pt x="32221" y="0"/>
                        <a:pt x="32220" y="0"/>
                        <a:pt x="32219" y="0"/>
                      </a:cubicBezTo>
                      <a:lnTo>
                        <a:pt x="262" y="0"/>
                      </a:lnTo>
                      <a:cubicBezTo>
                        <a:pt x="262" y="0"/>
                        <a:pt x="261" y="0"/>
                        <a:pt x="26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9"/>
                <p:cNvSpPr/>
                <p:nvPr/>
              </p:nvSpPr>
              <p:spPr>
                <a:xfrm>
                  <a:off x="-4427675" y="1405450"/>
                  <a:ext cx="173950" cy="310225"/>
                </a:xfrm>
                <a:custGeom>
                  <a:rect b="b" l="l" r="r" t="t"/>
                  <a:pathLst>
                    <a:path extrusionOk="0" h="12409" w="6958">
                      <a:moveTo>
                        <a:pt x="3479" y="0"/>
                      </a:moveTo>
                      <a:cubicBezTo>
                        <a:pt x="1557" y="0"/>
                        <a:pt x="0" y="1525"/>
                        <a:pt x="0" y="3406"/>
                      </a:cubicBezTo>
                      <a:cubicBezTo>
                        <a:pt x="0" y="4702"/>
                        <a:pt x="739" y="5828"/>
                        <a:pt x="1826" y="6403"/>
                      </a:cubicBezTo>
                      <a:lnTo>
                        <a:pt x="1242" y="12408"/>
                      </a:lnTo>
                      <a:lnTo>
                        <a:pt x="5717" y="12408"/>
                      </a:lnTo>
                      <a:lnTo>
                        <a:pt x="5132" y="6403"/>
                      </a:lnTo>
                      <a:cubicBezTo>
                        <a:pt x="6219" y="5828"/>
                        <a:pt x="6958" y="4702"/>
                        <a:pt x="6958" y="3406"/>
                      </a:cubicBezTo>
                      <a:cubicBezTo>
                        <a:pt x="6958" y="1525"/>
                        <a:pt x="5401" y="0"/>
                        <a:pt x="3479"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9"/>
                <p:cNvSpPr/>
                <p:nvPr/>
              </p:nvSpPr>
              <p:spPr>
                <a:xfrm>
                  <a:off x="-4434200" y="1398925"/>
                  <a:ext cx="187000" cy="323250"/>
                </a:xfrm>
                <a:custGeom>
                  <a:rect b="b" l="l" r="r" t="t"/>
                  <a:pathLst>
                    <a:path extrusionOk="0" h="12930" w="7480">
                      <a:moveTo>
                        <a:pt x="3740" y="522"/>
                      </a:moveTo>
                      <a:cubicBezTo>
                        <a:pt x="5515" y="522"/>
                        <a:pt x="6960" y="1932"/>
                        <a:pt x="6960" y="3666"/>
                      </a:cubicBezTo>
                      <a:cubicBezTo>
                        <a:pt x="6960" y="4823"/>
                        <a:pt x="6312" y="5883"/>
                        <a:pt x="5271" y="6434"/>
                      </a:cubicBezTo>
                      <a:cubicBezTo>
                        <a:pt x="5177" y="6484"/>
                        <a:pt x="5123" y="6585"/>
                        <a:pt x="5134" y="6690"/>
                      </a:cubicBezTo>
                      <a:lnTo>
                        <a:pt x="5691" y="12409"/>
                      </a:lnTo>
                      <a:lnTo>
                        <a:pt x="1792" y="12409"/>
                      </a:lnTo>
                      <a:lnTo>
                        <a:pt x="2347" y="6690"/>
                      </a:lnTo>
                      <a:cubicBezTo>
                        <a:pt x="2357" y="6585"/>
                        <a:pt x="2303" y="6484"/>
                        <a:pt x="2209" y="6434"/>
                      </a:cubicBezTo>
                      <a:cubicBezTo>
                        <a:pt x="1168" y="5883"/>
                        <a:pt x="521" y="4823"/>
                        <a:pt x="521" y="3666"/>
                      </a:cubicBezTo>
                      <a:cubicBezTo>
                        <a:pt x="521" y="1932"/>
                        <a:pt x="1965" y="522"/>
                        <a:pt x="3740" y="522"/>
                      </a:cubicBezTo>
                      <a:close/>
                      <a:moveTo>
                        <a:pt x="3740" y="1"/>
                      </a:moveTo>
                      <a:cubicBezTo>
                        <a:pt x="1678" y="1"/>
                        <a:pt x="1" y="1645"/>
                        <a:pt x="1" y="3667"/>
                      </a:cubicBezTo>
                      <a:cubicBezTo>
                        <a:pt x="1" y="4958"/>
                        <a:pt x="691" y="6147"/>
                        <a:pt x="1812" y="6809"/>
                      </a:cubicBezTo>
                      <a:lnTo>
                        <a:pt x="1244" y="12644"/>
                      </a:lnTo>
                      <a:cubicBezTo>
                        <a:pt x="1230" y="12796"/>
                        <a:pt x="1350" y="12930"/>
                        <a:pt x="1503" y="12930"/>
                      </a:cubicBezTo>
                      <a:lnTo>
                        <a:pt x="5977" y="12930"/>
                      </a:lnTo>
                      <a:cubicBezTo>
                        <a:pt x="6130" y="12930"/>
                        <a:pt x="6250" y="12796"/>
                        <a:pt x="6236" y="12644"/>
                      </a:cubicBezTo>
                      <a:lnTo>
                        <a:pt x="5668" y="6809"/>
                      </a:lnTo>
                      <a:cubicBezTo>
                        <a:pt x="6789" y="6146"/>
                        <a:pt x="7479" y="4958"/>
                        <a:pt x="7479" y="3667"/>
                      </a:cubicBezTo>
                      <a:cubicBezTo>
                        <a:pt x="7479" y="1645"/>
                        <a:pt x="5801" y="1"/>
                        <a:pt x="374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5" name="Google Shape;285;p29"/>
            <p:cNvGrpSpPr/>
            <p:nvPr/>
          </p:nvGrpSpPr>
          <p:grpSpPr>
            <a:xfrm rot="10800000">
              <a:off x="3474186" y="4232201"/>
              <a:ext cx="183381" cy="1017092"/>
              <a:chOff x="-5634475" y="-504725"/>
              <a:chExt cx="188025" cy="1042850"/>
            </a:xfrm>
          </p:grpSpPr>
          <p:sp>
            <p:nvSpPr>
              <p:cNvPr id="286" name="Google Shape;286;p29"/>
              <p:cNvSpPr/>
              <p:nvPr/>
            </p:nvSpPr>
            <p:spPr>
              <a:xfrm>
                <a:off x="-5602700" y="-454250"/>
                <a:ext cx="156250" cy="992375"/>
              </a:xfrm>
              <a:custGeom>
                <a:rect b="b" l="l" r="r" t="t"/>
                <a:pathLst>
                  <a:path extrusionOk="0" h="39695" w="6250">
                    <a:moveTo>
                      <a:pt x="0" y="0"/>
                    </a:moveTo>
                    <a:lnTo>
                      <a:pt x="0" y="14432"/>
                    </a:lnTo>
                    <a:lnTo>
                      <a:pt x="5730" y="20160"/>
                    </a:lnTo>
                    <a:lnTo>
                      <a:pt x="5730" y="39695"/>
                    </a:lnTo>
                    <a:lnTo>
                      <a:pt x="6249" y="39695"/>
                    </a:lnTo>
                    <a:lnTo>
                      <a:pt x="6249" y="19945"/>
                    </a:lnTo>
                    <a:lnTo>
                      <a:pt x="521" y="14216"/>
                    </a:lnTo>
                    <a:lnTo>
                      <a:pt x="521"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9"/>
              <p:cNvSpPr/>
              <p:nvPr/>
            </p:nvSpPr>
            <p:spPr>
              <a:xfrm>
                <a:off x="-5634475" y="-504725"/>
                <a:ext cx="74225" cy="71400"/>
              </a:xfrm>
              <a:custGeom>
                <a:rect b="b" l="l" r="r" t="t"/>
                <a:pathLst>
                  <a:path extrusionOk="0" h="2856" w="2969">
                    <a:moveTo>
                      <a:pt x="1540" y="521"/>
                    </a:moveTo>
                    <a:cubicBezTo>
                      <a:pt x="2041" y="523"/>
                      <a:pt x="2447" y="928"/>
                      <a:pt x="2448" y="1428"/>
                    </a:cubicBezTo>
                    <a:cubicBezTo>
                      <a:pt x="2448" y="1795"/>
                      <a:pt x="2226" y="2126"/>
                      <a:pt x="1887" y="2266"/>
                    </a:cubicBezTo>
                    <a:cubicBezTo>
                      <a:pt x="1775" y="2313"/>
                      <a:pt x="1657" y="2335"/>
                      <a:pt x="1540" y="2335"/>
                    </a:cubicBezTo>
                    <a:cubicBezTo>
                      <a:pt x="1304" y="2335"/>
                      <a:pt x="1073" y="2243"/>
                      <a:pt x="899" y="2070"/>
                    </a:cubicBezTo>
                    <a:cubicBezTo>
                      <a:pt x="640" y="1810"/>
                      <a:pt x="561" y="1420"/>
                      <a:pt x="702" y="1081"/>
                    </a:cubicBezTo>
                    <a:cubicBezTo>
                      <a:pt x="842" y="742"/>
                      <a:pt x="1173" y="521"/>
                      <a:pt x="1540" y="521"/>
                    </a:cubicBezTo>
                    <a:close/>
                    <a:moveTo>
                      <a:pt x="1540" y="0"/>
                    </a:moveTo>
                    <a:cubicBezTo>
                      <a:pt x="1169" y="0"/>
                      <a:pt x="804" y="146"/>
                      <a:pt x="531" y="418"/>
                    </a:cubicBezTo>
                    <a:cubicBezTo>
                      <a:pt x="122" y="826"/>
                      <a:pt x="1" y="1440"/>
                      <a:pt x="221" y="1974"/>
                    </a:cubicBezTo>
                    <a:cubicBezTo>
                      <a:pt x="442" y="2508"/>
                      <a:pt x="962" y="2856"/>
                      <a:pt x="1540" y="2856"/>
                    </a:cubicBezTo>
                    <a:cubicBezTo>
                      <a:pt x="2328" y="2855"/>
                      <a:pt x="2967" y="2217"/>
                      <a:pt x="2969" y="1428"/>
                    </a:cubicBezTo>
                    <a:cubicBezTo>
                      <a:pt x="2969" y="851"/>
                      <a:pt x="2620" y="330"/>
                      <a:pt x="2087" y="110"/>
                    </a:cubicBezTo>
                    <a:cubicBezTo>
                      <a:pt x="1910" y="36"/>
                      <a:pt x="1724" y="0"/>
                      <a:pt x="154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 name="Google Shape;288;p29"/>
            <p:cNvGrpSpPr/>
            <p:nvPr/>
          </p:nvGrpSpPr>
          <p:grpSpPr>
            <a:xfrm rot="10800000">
              <a:off x="2618037" y="4358300"/>
              <a:ext cx="72367" cy="518274"/>
              <a:chOff x="-4201325" y="-449025"/>
              <a:chExt cx="74200" cy="531400"/>
            </a:xfrm>
          </p:grpSpPr>
          <p:sp>
            <p:nvSpPr>
              <p:cNvPr id="289" name="Google Shape;289;p29"/>
              <p:cNvSpPr/>
              <p:nvPr/>
            </p:nvSpPr>
            <p:spPr>
              <a:xfrm>
                <a:off x="-4170425" y="-413325"/>
                <a:ext cx="13050" cy="495700"/>
              </a:xfrm>
              <a:custGeom>
                <a:rect b="b" l="l" r="r" t="t"/>
                <a:pathLst>
                  <a:path extrusionOk="0" h="19828" w="522">
                    <a:moveTo>
                      <a:pt x="0" y="0"/>
                    </a:moveTo>
                    <a:lnTo>
                      <a:pt x="0" y="19828"/>
                    </a:lnTo>
                    <a:lnTo>
                      <a:pt x="521" y="19828"/>
                    </a:lnTo>
                    <a:lnTo>
                      <a:pt x="521"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9"/>
              <p:cNvSpPr/>
              <p:nvPr/>
            </p:nvSpPr>
            <p:spPr>
              <a:xfrm>
                <a:off x="-4194325" y="-442500"/>
                <a:ext cx="60700" cy="58400"/>
              </a:xfrm>
              <a:custGeom>
                <a:rect b="b" l="l" r="r" t="t"/>
                <a:pathLst>
                  <a:path extrusionOk="0" h="2336" w="2428">
                    <a:moveTo>
                      <a:pt x="1260" y="0"/>
                    </a:moveTo>
                    <a:cubicBezTo>
                      <a:pt x="788" y="0"/>
                      <a:pt x="363" y="285"/>
                      <a:pt x="181" y="720"/>
                    </a:cubicBezTo>
                    <a:cubicBezTo>
                      <a:pt x="1" y="1156"/>
                      <a:pt x="101" y="1659"/>
                      <a:pt x="434" y="1993"/>
                    </a:cubicBezTo>
                    <a:cubicBezTo>
                      <a:pt x="658" y="2217"/>
                      <a:pt x="957" y="2335"/>
                      <a:pt x="1260" y="2335"/>
                    </a:cubicBezTo>
                    <a:cubicBezTo>
                      <a:pt x="1411" y="2335"/>
                      <a:pt x="1563" y="2306"/>
                      <a:pt x="1707" y="2246"/>
                    </a:cubicBezTo>
                    <a:cubicBezTo>
                      <a:pt x="2143" y="2066"/>
                      <a:pt x="2428" y="1640"/>
                      <a:pt x="2428" y="1167"/>
                    </a:cubicBezTo>
                    <a:cubicBezTo>
                      <a:pt x="2428" y="523"/>
                      <a:pt x="1906" y="0"/>
                      <a:pt x="126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9"/>
              <p:cNvSpPr/>
              <p:nvPr/>
            </p:nvSpPr>
            <p:spPr>
              <a:xfrm>
                <a:off x="-4201325" y="-449025"/>
                <a:ext cx="74200" cy="71400"/>
              </a:xfrm>
              <a:custGeom>
                <a:rect b="b" l="l" r="r" t="t"/>
                <a:pathLst>
                  <a:path extrusionOk="0" h="2856" w="2968">
                    <a:moveTo>
                      <a:pt x="1540" y="521"/>
                    </a:moveTo>
                    <a:lnTo>
                      <a:pt x="1540" y="523"/>
                    </a:lnTo>
                    <a:cubicBezTo>
                      <a:pt x="2042" y="523"/>
                      <a:pt x="2447" y="928"/>
                      <a:pt x="2447" y="1428"/>
                    </a:cubicBezTo>
                    <a:cubicBezTo>
                      <a:pt x="2447" y="1795"/>
                      <a:pt x="2227" y="2126"/>
                      <a:pt x="1888" y="2266"/>
                    </a:cubicBezTo>
                    <a:cubicBezTo>
                      <a:pt x="1775" y="2313"/>
                      <a:pt x="1658" y="2335"/>
                      <a:pt x="1541" y="2335"/>
                    </a:cubicBezTo>
                    <a:cubicBezTo>
                      <a:pt x="1305" y="2335"/>
                      <a:pt x="1073" y="2243"/>
                      <a:pt x="898" y="2070"/>
                    </a:cubicBezTo>
                    <a:cubicBezTo>
                      <a:pt x="639" y="1811"/>
                      <a:pt x="562" y="1420"/>
                      <a:pt x="702" y="1081"/>
                    </a:cubicBezTo>
                    <a:cubicBezTo>
                      <a:pt x="843" y="743"/>
                      <a:pt x="1173" y="521"/>
                      <a:pt x="1540" y="521"/>
                    </a:cubicBezTo>
                    <a:close/>
                    <a:moveTo>
                      <a:pt x="1541" y="1"/>
                    </a:moveTo>
                    <a:cubicBezTo>
                      <a:pt x="1169" y="1"/>
                      <a:pt x="804" y="146"/>
                      <a:pt x="530" y="418"/>
                    </a:cubicBezTo>
                    <a:cubicBezTo>
                      <a:pt x="122" y="828"/>
                      <a:pt x="0" y="1442"/>
                      <a:pt x="222" y="1974"/>
                    </a:cubicBezTo>
                    <a:cubicBezTo>
                      <a:pt x="442" y="2508"/>
                      <a:pt x="963" y="2856"/>
                      <a:pt x="1540" y="2856"/>
                    </a:cubicBezTo>
                    <a:cubicBezTo>
                      <a:pt x="2329" y="2855"/>
                      <a:pt x="2967" y="2217"/>
                      <a:pt x="2968" y="1428"/>
                    </a:cubicBezTo>
                    <a:cubicBezTo>
                      <a:pt x="2968" y="851"/>
                      <a:pt x="2620" y="330"/>
                      <a:pt x="2088" y="110"/>
                    </a:cubicBezTo>
                    <a:cubicBezTo>
                      <a:pt x="1911" y="36"/>
                      <a:pt x="1725" y="1"/>
                      <a:pt x="1541"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7" name="Shape 1037"/>
        <p:cNvGrpSpPr/>
        <p:nvPr/>
      </p:nvGrpSpPr>
      <p:grpSpPr>
        <a:xfrm>
          <a:off x="0" y="0"/>
          <a:ext cx="0" cy="0"/>
          <a:chOff x="0" y="0"/>
          <a:chExt cx="0" cy="0"/>
        </a:xfrm>
      </p:grpSpPr>
      <p:sp>
        <p:nvSpPr>
          <p:cNvPr id="1038" name="Google Shape;1038;p38"/>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If there is time:</a:t>
            </a:r>
            <a:endParaRPr/>
          </a:p>
        </p:txBody>
      </p:sp>
      <p:sp>
        <p:nvSpPr>
          <p:cNvPr id="1039" name="Google Shape;1039;p38"/>
          <p:cNvSpPr txBox="1"/>
          <p:nvPr>
            <p:ph idx="1" type="body"/>
          </p:nvPr>
        </p:nvSpPr>
        <p:spPr>
          <a:xfrm>
            <a:off x="4171325" y="2122875"/>
            <a:ext cx="4416900" cy="11499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sz="1600">
                <a:solidFill>
                  <a:srgbClr val="666666"/>
                </a:solidFill>
                <a:latin typeface="Source Code Pro"/>
                <a:ea typeface="Source Code Pro"/>
                <a:cs typeface="Source Code Pro"/>
                <a:sym typeface="Source Code Pro"/>
              </a:rPr>
              <a:t>divide into four teams.  Have each time create a password, then use:</a:t>
            </a:r>
            <a:endParaRPr sz="1600">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sz="1600">
                <a:solidFill>
                  <a:srgbClr val="666666"/>
                </a:solidFill>
                <a:latin typeface="Source Code Pro"/>
                <a:ea typeface="Source Code Pro"/>
                <a:cs typeface="Source Code Pro"/>
                <a:sym typeface="Source Code Pro"/>
              </a:rPr>
              <a:t>https://www.experte.com/password-check</a:t>
            </a:r>
            <a:endParaRPr sz="1600">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sz="1600">
                <a:solidFill>
                  <a:srgbClr val="666666"/>
                </a:solidFill>
                <a:latin typeface="Source Code Pro"/>
                <a:ea typeface="Source Code Pro"/>
                <a:cs typeface="Source Code Pro"/>
                <a:sym typeface="Source Code Pro"/>
              </a:rPr>
              <a:t>to see which team has the strongest password-hopefully ALL teams will have strong passwords!</a:t>
            </a:r>
            <a:endParaRPr sz="2100"/>
          </a:p>
        </p:txBody>
      </p:sp>
      <p:sp>
        <p:nvSpPr>
          <p:cNvPr id="1040" name="Google Shape;1040;p38"/>
          <p:cNvSpPr txBox="1"/>
          <p:nvPr>
            <p:ph idx="2" type="title"/>
          </p:nvPr>
        </p:nvSpPr>
        <p:spPr>
          <a:xfrm>
            <a:off x="4171325" y="1230524"/>
            <a:ext cx="2430300" cy="539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REVIEW:</a:t>
            </a:r>
            <a:endParaRPr/>
          </a:p>
        </p:txBody>
      </p:sp>
      <p:grpSp>
        <p:nvGrpSpPr>
          <p:cNvPr id="1041" name="Google Shape;1041;p38"/>
          <p:cNvGrpSpPr/>
          <p:nvPr/>
        </p:nvGrpSpPr>
        <p:grpSpPr>
          <a:xfrm>
            <a:off x="532527" y="1230517"/>
            <a:ext cx="1971493" cy="1950831"/>
            <a:chOff x="1265450" y="370125"/>
            <a:chExt cx="5159625" cy="5105550"/>
          </a:xfrm>
        </p:grpSpPr>
        <p:sp>
          <p:nvSpPr>
            <p:cNvPr id="1042" name="Google Shape;1042;p38"/>
            <p:cNvSpPr/>
            <p:nvPr/>
          </p:nvSpPr>
          <p:spPr>
            <a:xfrm>
              <a:off x="1265450" y="370125"/>
              <a:ext cx="5159625" cy="4258100"/>
            </a:xfrm>
            <a:custGeom>
              <a:rect b="b" l="l" r="r" t="t"/>
              <a:pathLst>
                <a:path extrusionOk="0" h="170324" w="206385">
                  <a:moveTo>
                    <a:pt x="117410" y="1"/>
                  </a:moveTo>
                  <a:cubicBezTo>
                    <a:pt x="105360" y="1"/>
                    <a:pt x="93531" y="2578"/>
                    <a:pt x="83893" y="7842"/>
                  </a:cubicBezTo>
                  <a:cubicBezTo>
                    <a:pt x="62493" y="19530"/>
                    <a:pt x="58312" y="45845"/>
                    <a:pt x="40332" y="60830"/>
                  </a:cubicBezTo>
                  <a:cubicBezTo>
                    <a:pt x="23789" y="74614"/>
                    <a:pt x="8626" y="86102"/>
                    <a:pt x="5409" y="108158"/>
                  </a:cubicBezTo>
                  <a:cubicBezTo>
                    <a:pt x="0" y="145249"/>
                    <a:pt x="35926" y="170324"/>
                    <a:pt x="69990" y="170324"/>
                  </a:cubicBezTo>
                  <a:cubicBezTo>
                    <a:pt x="78722" y="170324"/>
                    <a:pt x="87331" y="168676"/>
                    <a:pt x="95091" y="165161"/>
                  </a:cubicBezTo>
                  <a:cubicBezTo>
                    <a:pt x="107093" y="159723"/>
                    <a:pt x="116570" y="150633"/>
                    <a:pt x="129934" y="148595"/>
                  </a:cubicBezTo>
                  <a:cubicBezTo>
                    <a:pt x="157045" y="144459"/>
                    <a:pt x="167155" y="146758"/>
                    <a:pt x="186915" y="128835"/>
                  </a:cubicBezTo>
                  <a:cubicBezTo>
                    <a:pt x="206384" y="111176"/>
                    <a:pt x="203086" y="81348"/>
                    <a:pt x="192211" y="55849"/>
                  </a:cubicBezTo>
                  <a:cubicBezTo>
                    <a:pt x="185999" y="41288"/>
                    <a:pt x="177317" y="28138"/>
                    <a:pt x="168992" y="19473"/>
                  </a:cubicBezTo>
                  <a:cubicBezTo>
                    <a:pt x="156664" y="6642"/>
                    <a:pt x="136753" y="1"/>
                    <a:pt x="117410" y="1"/>
                  </a:cubicBez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8"/>
            <p:cNvSpPr/>
            <p:nvPr/>
          </p:nvSpPr>
          <p:spPr>
            <a:xfrm>
              <a:off x="2902575" y="1647075"/>
              <a:ext cx="2518250" cy="1982150"/>
            </a:xfrm>
            <a:custGeom>
              <a:rect b="b" l="l" r="r" t="t"/>
              <a:pathLst>
                <a:path extrusionOk="0" h="79286" w="100730">
                  <a:moveTo>
                    <a:pt x="48967" y="1"/>
                  </a:moveTo>
                  <a:cubicBezTo>
                    <a:pt x="47675" y="1"/>
                    <a:pt x="46533" y="845"/>
                    <a:pt x="46157" y="2083"/>
                  </a:cubicBezTo>
                  <a:lnTo>
                    <a:pt x="44517" y="7475"/>
                  </a:lnTo>
                  <a:lnTo>
                    <a:pt x="1" y="7475"/>
                  </a:lnTo>
                  <a:lnTo>
                    <a:pt x="1" y="79285"/>
                  </a:lnTo>
                  <a:lnTo>
                    <a:pt x="100730" y="79285"/>
                  </a:lnTo>
                  <a:lnTo>
                    <a:pt x="100730" y="2762"/>
                  </a:lnTo>
                  <a:cubicBezTo>
                    <a:pt x="100730" y="1237"/>
                    <a:pt x="99493" y="1"/>
                    <a:pt x="97968" y="1"/>
                  </a:cubicBez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8"/>
            <p:cNvSpPr/>
            <p:nvPr/>
          </p:nvSpPr>
          <p:spPr>
            <a:xfrm>
              <a:off x="2895575" y="1640075"/>
              <a:ext cx="2532275" cy="1996150"/>
            </a:xfrm>
            <a:custGeom>
              <a:rect b="b" l="l" r="r" t="t"/>
              <a:pathLst>
                <a:path extrusionOk="0" h="79846" w="101291">
                  <a:moveTo>
                    <a:pt x="49235" y="562"/>
                  </a:moveTo>
                  <a:cubicBezTo>
                    <a:pt x="49239" y="562"/>
                    <a:pt x="49243" y="562"/>
                    <a:pt x="49247" y="562"/>
                  </a:cubicBezTo>
                  <a:lnTo>
                    <a:pt x="98248" y="562"/>
                  </a:lnTo>
                  <a:cubicBezTo>
                    <a:pt x="99616" y="562"/>
                    <a:pt x="100729" y="1675"/>
                    <a:pt x="100729" y="3042"/>
                  </a:cubicBezTo>
                  <a:lnTo>
                    <a:pt x="100729" y="79284"/>
                  </a:lnTo>
                  <a:lnTo>
                    <a:pt x="561" y="79284"/>
                  </a:lnTo>
                  <a:lnTo>
                    <a:pt x="561" y="8035"/>
                  </a:lnTo>
                  <a:lnTo>
                    <a:pt x="45004" y="8035"/>
                  </a:lnTo>
                  <a:lnTo>
                    <a:pt x="46707" y="2445"/>
                  </a:lnTo>
                  <a:cubicBezTo>
                    <a:pt x="47041" y="1326"/>
                    <a:pt x="48069" y="562"/>
                    <a:pt x="49235" y="562"/>
                  </a:cubicBezTo>
                  <a:close/>
                  <a:moveTo>
                    <a:pt x="49247" y="0"/>
                  </a:moveTo>
                  <a:cubicBezTo>
                    <a:pt x="47821" y="0"/>
                    <a:pt x="46584" y="916"/>
                    <a:pt x="46168" y="2282"/>
                  </a:cubicBezTo>
                  <a:lnTo>
                    <a:pt x="44589" y="7474"/>
                  </a:lnTo>
                  <a:lnTo>
                    <a:pt x="0" y="7474"/>
                  </a:lnTo>
                  <a:lnTo>
                    <a:pt x="0" y="79846"/>
                  </a:lnTo>
                  <a:lnTo>
                    <a:pt x="101290" y="79846"/>
                  </a:lnTo>
                  <a:lnTo>
                    <a:pt x="101290" y="3042"/>
                  </a:lnTo>
                  <a:cubicBezTo>
                    <a:pt x="101290" y="1366"/>
                    <a:pt x="99925" y="0"/>
                    <a:pt x="982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8"/>
            <p:cNvSpPr/>
            <p:nvPr/>
          </p:nvSpPr>
          <p:spPr>
            <a:xfrm>
              <a:off x="2902575" y="2020775"/>
              <a:ext cx="2518250" cy="1795275"/>
            </a:xfrm>
            <a:custGeom>
              <a:rect b="b" l="l" r="r" t="t"/>
              <a:pathLst>
                <a:path extrusionOk="0" h="71811" w="100730">
                  <a:moveTo>
                    <a:pt x="1" y="0"/>
                  </a:moveTo>
                  <a:lnTo>
                    <a:pt x="1" y="71811"/>
                  </a:lnTo>
                  <a:lnTo>
                    <a:pt x="100730" y="71811"/>
                  </a:lnTo>
                  <a:lnTo>
                    <a:pt x="100730" y="0"/>
                  </a:ln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8"/>
            <p:cNvSpPr/>
            <p:nvPr/>
          </p:nvSpPr>
          <p:spPr>
            <a:xfrm>
              <a:off x="2895575" y="2013750"/>
              <a:ext cx="2532275" cy="1809325"/>
            </a:xfrm>
            <a:custGeom>
              <a:rect b="b" l="l" r="r" t="t"/>
              <a:pathLst>
                <a:path extrusionOk="0" h="72373" w="101291">
                  <a:moveTo>
                    <a:pt x="100729" y="562"/>
                  </a:moveTo>
                  <a:lnTo>
                    <a:pt x="100729" y="71811"/>
                  </a:lnTo>
                  <a:lnTo>
                    <a:pt x="561" y="71811"/>
                  </a:lnTo>
                  <a:lnTo>
                    <a:pt x="561" y="562"/>
                  </a:lnTo>
                  <a:close/>
                  <a:moveTo>
                    <a:pt x="0" y="0"/>
                  </a:moveTo>
                  <a:lnTo>
                    <a:pt x="0" y="72372"/>
                  </a:lnTo>
                  <a:lnTo>
                    <a:pt x="101290" y="72372"/>
                  </a:lnTo>
                  <a:lnTo>
                    <a:pt x="1012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8"/>
            <p:cNvSpPr/>
            <p:nvPr/>
          </p:nvSpPr>
          <p:spPr>
            <a:xfrm>
              <a:off x="3498125" y="1833075"/>
              <a:ext cx="222175" cy="1983650"/>
            </a:xfrm>
            <a:custGeom>
              <a:rect b="b" l="l" r="r" t="t"/>
              <a:pathLst>
                <a:path extrusionOk="0" h="79346" w="8887">
                  <a:moveTo>
                    <a:pt x="1" y="1"/>
                  </a:moveTo>
                  <a:lnTo>
                    <a:pt x="1" y="79346"/>
                  </a:lnTo>
                  <a:lnTo>
                    <a:pt x="8887" y="79346"/>
                  </a:lnTo>
                  <a:lnTo>
                    <a:pt x="88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8"/>
            <p:cNvSpPr/>
            <p:nvPr/>
          </p:nvSpPr>
          <p:spPr>
            <a:xfrm>
              <a:off x="3491125" y="1826075"/>
              <a:ext cx="236200" cy="1997675"/>
            </a:xfrm>
            <a:custGeom>
              <a:rect b="b" l="l" r="r" t="t"/>
              <a:pathLst>
                <a:path extrusionOk="0" h="79907" w="9448">
                  <a:moveTo>
                    <a:pt x="8886" y="561"/>
                  </a:moveTo>
                  <a:lnTo>
                    <a:pt x="8886" y="79345"/>
                  </a:lnTo>
                  <a:lnTo>
                    <a:pt x="561" y="79345"/>
                  </a:lnTo>
                  <a:lnTo>
                    <a:pt x="561" y="561"/>
                  </a:lnTo>
                  <a:close/>
                  <a:moveTo>
                    <a:pt x="281" y="0"/>
                  </a:moveTo>
                  <a:cubicBezTo>
                    <a:pt x="126" y="0"/>
                    <a:pt x="0" y="126"/>
                    <a:pt x="0" y="281"/>
                  </a:cubicBezTo>
                  <a:lnTo>
                    <a:pt x="0" y="79626"/>
                  </a:lnTo>
                  <a:cubicBezTo>
                    <a:pt x="0" y="79781"/>
                    <a:pt x="126" y="79906"/>
                    <a:pt x="281" y="79906"/>
                  </a:cubicBezTo>
                  <a:lnTo>
                    <a:pt x="9167" y="79906"/>
                  </a:lnTo>
                  <a:cubicBezTo>
                    <a:pt x="9322" y="79906"/>
                    <a:pt x="9447" y="79781"/>
                    <a:pt x="9447" y="79626"/>
                  </a:cubicBezTo>
                  <a:lnTo>
                    <a:pt x="9447" y="281"/>
                  </a:lnTo>
                  <a:cubicBezTo>
                    <a:pt x="9447" y="126"/>
                    <a:pt x="9322" y="0"/>
                    <a:pt x="9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8"/>
            <p:cNvSpPr/>
            <p:nvPr/>
          </p:nvSpPr>
          <p:spPr>
            <a:xfrm>
              <a:off x="3410850" y="3642150"/>
              <a:ext cx="388800" cy="47625"/>
            </a:xfrm>
            <a:custGeom>
              <a:rect b="b" l="l" r="r" t="t"/>
              <a:pathLst>
                <a:path extrusionOk="0" h="1905" w="15552">
                  <a:moveTo>
                    <a:pt x="25" y="0"/>
                  </a:moveTo>
                  <a:cubicBezTo>
                    <a:pt x="11" y="0"/>
                    <a:pt x="0" y="11"/>
                    <a:pt x="0" y="24"/>
                  </a:cubicBezTo>
                  <a:lnTo>
                    <a:pt x="0" y="1879"/>
                  </a:lnTo>
                  <a:cubicBezTo>
                    <a:pt x="0" y="1894"/>
                    <a:pt x="11" y="1905"/>
                    <a:pt x="25" y="1905"/>
                  </a:cubicBezTo>
                  <a:lnTo>
                    <a:pt x="15528" y="1905"/>
                  </a:lnTo>
                  <a:cubicBezTo>
                    <a:pt x="15541" y="1905"/>
                    <a:pt x="15552" y="1894"/>
                    <a:pt x="15552" y="1879"/>
                  </a:cubicBezTo>
                  <a:lnTo>
                    <a:pt x="15552" y="24"/>
                  </a:lnTo>
                  <a:cubicBezTo>
                    <a:pt x="15552" y="11"/>
                    <a:pt x="15541" y="0"/>
                    <a:pt x="15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8"/>
            <p:cNvSpPr/>
            <p:nvPr/>
          </p:nvSpPr>
          <p:spPr>
            <a:xfrm>
              <a:off x="3403825" y="3635125"/>
              <a:ext cx="402850" cy="61675"/>
            </a:xfrm>
            <a:custGeom>
              <a:rect b="b" l="l" r="r" t="t"/>
              <a:pathLst>
                <a:path extrusionOk="0" h="2467" w="16114">
                  <a:moveTo>
                    <a:pt x="15010" y="562"/>
                  </a:moveTo>
                  <a:cubicBezTo>
                    <a:pt x="15309" y="562"/>
                    <a:pt x="15552" y="805"/>
                    <a:pt x="15552" y="1104"/>
                  </a:cubicBezTo>
                  <a:lnTo>
                    <a:pt x="15552" y="1363"/>
                  </a:lnTo>
                  <a:cubicBezTo>
                    <a:pt x="15552" y="1662"/>
                    <a:pt x="15309" y="1904"/>
                    <a:pt x="15010" y="1905"/>
                  </a:cubicBezTo>
                  <a:lnTo>
                    <a:pt x="1104" y="1905"/>
                  </a:lnTo>
                  <a:cubicBezTo>
                    <a:pt x="805" y="1904"/>
                    <a:pt x="562" y="1662"/>
                    <a:pt x="562" y="1363"/>
                  </a:cubicBezTo>
                  <a:lnTo>
                    <a:pt x="562" y="1104"/>
                  </a:lnTo>
                  <a:cubicBezTo>
                    <a:pt x="562" y="805"/>
                    <a:pt x="805" y="562"/>
                    <a:pt x="1104" y="562"/>
                  </a:cubicBezTo>
                  <a:close/>
                  <a:moveTo>
                    <a:pt x="1104" y="1"/>
                  </a:moveTo>
                  <a:cubicBezTo>
                    <a:pt x="495" y="1"/>
                    <a:pt x="1" y="494"/>
                    <a:pt x="1" y="1104"/>
                  </a:cubicBezTo>
                  <a:lnTo>
                    <a:pt x="1" y="1363"/>
                  </a:lnTo>
                  <a:cubicBezTo>
                    <a:pt x="1" y="1971"/>
                    <a:pt x="495" y="2465"/>
                    <a:pt x="1104" y="2466"/>
                  </a:cubicBezTo>
                  <a:lnTo>
                    <a:pt x="15010" y="2466"/>
                  </a:lnTo>
                  <a:cubicBezTo>
                    <a:pt x="15620" y="2465"/>
                    <a:pt x="16113" y="1971"/>
                    <a:pt x="16113" y="1363"/>
                  </a:cubicBezTo>
                  <a:lnTo>
                    <a:pt x="16113" y="1104"/>
                  </a:lnTo>
                  <a:cubicBezTo>
                    <a:pt x="16113" y="494"/>
                    <a:pt x="15620" y="1"/>
                    <a:pt x="150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8"/>
            <p:cNvSpPr/>
            <p:nvPr/>
          </p:nvSpPr>
          <p:spPr>
            <a:xfrm>
              <a:off x="3410850" y="2128175"/>
              <a:ext cx="388800" cy="47650"/>
            </a:xfrm>
            <a:custGeom>
              <a:rect b="b" l="l" r="r" t="t"/>
              <a:pathLst>
                <a:path extrusionOk="0" h="1906" w="15552">
                  <a:moveTo>
                    <a:pt x="25" y="1"/>
                  </a:moveTo>
                  <a:cubicBezTo>
                    <a:pt x="11" y="1"/>
                    <a:pt x="0" y="11"/>
                    <a:pt x="0" y="25"/>
                  </a:cubicBezTo>
                  <a:lnTo>
                    <a:pt x="0" y="1880"/>
                  </a:lnTo>
                  <a:cubicBezTo>
                    <a:pt x="0" y="1893"/>
                    <a:pt x="11" y="1905"/>
                    <a:pt x="25" y="1905"/>
                  </a:cubicBezTo>
                  <a:lnTo>
                    <a:pt x="15528" y="1905"/>
                  </a:lnTo>
                  <a:cubicBezTo>
                    <a:pt x="15541" y="1905"/>
                    <a:pt x="15552" y="1893"/>
                    <a:pt x="15552" y="1880"/>
                  </a:cubicBezTo>
                  <a:lnTo>
                    <a:pt x="15552" y="25"/>
                  </a:lnTo>
                  <a:cubicBezTo>
                    <a:pt x="15552" y="11"/>
                    <a:pt x="15541" y="1"/>
                    <a:pt x="15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8"/>
            <p:cNvSpPr/>
            <p:nvPr/>
          </p:nvSpPr>
          <p:spPr>
            <a:xfrm>
              <a:off x="3403825" y="2121175"/>
              <a:ext cx="402850" cy="61675"/>
            </a:xfrm>
            <a:custGeom>
              <a:rect b="b" l="l" r="r" t="t"/>
              <a:pathLst>
                <a:path extrusionOk="0" h="2467" w="16114">
                  <a:moveTo>
                    <a:pt x="15010" y="561"/>
                  </a:moveTo>
                  <a:cubicBezTo>
                    <a:pt x="15309" y="561"/>
                    <a:pt x="15552" y="804"/>
                    <a:pt x="15552" y="1104"/>
                  </a:cubicBezTo>
                  <a:lnTo>
                    <a:pt x="15552" y="1363"/>
                  </a:lnTo>
                  <a:cubicBezTo>
                    <a:pt x="15552" y="1661"/>
                    <a:pt x="15309" y="1903"/>
                    <a:pt x="15010" y="1903"/>
                  </a:cubicBezTo>
                  <a:lnTo>
                    <a:pt x="1104" y="1903"/>
                  </a:lnTo>
                  <a:cubicBezTo>
                    <a:pt x="805" y="1903"/>
                    <a:pt x="562" y="1661"/>
                    <a:pt x="562" y="1363"/>
                  </a:cubicBezTo>
                  <a:lnTo>
                    <a:pt x="562" y="1104"/>
                  </a:lnTo>
                  <a:cubicBezTo>
                    <a:pt x="562" y="804"/>
                    <a:pt x="805" y="561"/>
                    <a:pt x="1104" y="561"/>
                  </a:cubicBezTo>
                  <a:close/>
                  <a:moveTo>
                    <a:pt x="1104" y="0"/>
                  </a:moveTo>
                  <a:cubicBezTo>
                    <a:pt x="495" y="0"/>
                    <a:pt x="1" y="494"/>
                    <a:pt x="1" y="1104"/>
                  </a:cubicBezTo>
                  <a:lnTo>
                    <a:pt x="1" y="1363"/>
                  </a:lnTo>
                  <a:cubicBezTo>
                    <a:pt x="1" y="1971"/>
                    <a:pt x="495" y="2465"/>
                    <a:pt x="1104" y="2466"/>
                  </a:cubicBezTo>
                  <a:lnTo>
                    <a:pt x="15010" y="2466"/>
                  </a:lnTo>
                  <a:cubicBezTo>
                    <a:pt x="15620" y="2465"/>
                    <a:pt x="16113" y="1971"/>
                    <a:pt x="16113" y="1363"/>
                  </a:cubicBezTo>
                  <a:lnTo>
                    <a:pt x="16113" y="1104"/>
                  </a:lnTo>
                  <a:cubicBezTo>
                    <a:pt x="16113" y="494"/>
                    <a:pt x="15620" y="0"/>
                    <a:pt x="150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8"/>
            <p:cNvSpPr/>
            <p:nvPr/>
          </p:nvSpPr>
          <p:spPr>
            <a:xfrm>
              <a:off x="3349275" y="2591025"/>
              <a:ext cx="519900" cy="519900"/>
            </a:xfrm>
            <a:custGeom>
              <a:rect b="b" l="l" r="r" t="t"/>
              <a:pathLst>
                <a:path extrusionOk="0" h="20796" w="20796">
                  <a:moveTo>
                    <a:pt x="10398" y="0"/>
                  </a:moveTo>
                  <a:cubicBezTo>
                    <a:pt x="7640" y="0"/>
                    <a:pt x="4996" y="1096"/>
                    <a:pt x="3045" y="3045"/>
                  </a:cubicBezTo>
                  <a:cubicBezTo>
                    <a:pt x="1096" y="4996"/>
                    <a:pt x="0" y="7640"/>
                    <a:pt x="0" y="10399"/>
                  </a:cubicBezTo>
                  <a:cubicBezTo>
                    <a:pt x="0" y="13156"/>
                    <a:pt x="1096" y="15800"/>
                    <a:pt x="3045" y="17751"/>
                  </a:cubicBezTo>
                  <a:cubicBezTo>
                    <a:pt x="4996" y="19700"/>
                    <a:pt x="7640" y="20795"/>
                    <a:pt x="10398" y="20795"/>
                  </a:cubicBezTo>
                  <a:cubicBezTo>
                    <a:pt x="13156" y="20795"/>
                    <a:pt x="15800" y="19700"/>
                    <a:pt x="17750" y="17751"/>
                  </a:cubicBezTo>
                  <a:cubicBezTo>
                    <a:pt x="19700" y="15800"/>
                    <a:pt x="20795" y="13156"/>
                    <a:pt x="20795" y="10399"/>
                  </a:cubicBezTo>
                  <a:cubicBezTo>
                    <a:pt x="20795" y="7640"/>
                    <a:pt x="19700" y="4996"/>
                    <a:pt x="17750" y="3045"/>
                  </a:cubicBezTo>
                  <a:cubicBezTo>
                    <a:pt x="15800" y="1096"/>
                    <a:pt x="13156" y="0"/>
                    <a:pt x="10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8"/>
            <p:cNvSpPr/>
            <p:nvPr/>
          </p:nvSpPr>
          <p:spPr>
            <a:xfrm>
              <a:off x="3342250" y="2584000"/>
              <a:ext cx="533975" cy="533950"/>
            </a:xfrm>
            <a:custGeom>
              <a:rect b="b" l="l" r="r" t="t"/>
              <a:pathLst>
                <a:path extrusionOk="0" h="21358" w="21359">
                  <a:moveTo>
                    <a:pt x="10679" y="562"/>
                  </a:moveTo>
                  <a:cubicBezTo>
                    <a:pt x="16258" y="562"/>
                    <a:pt x="20797" y="5100"/>
                    <a:pt x="20797" y="10680"/>
                  </a:cubicBezTo>
                  <a:cubicBezTo>
                    <a:pt x="20797" y="16259"/>
                    <a:pt x="16258" y="20797"/>
                    <a:pt x="10679" y="20797"/>
                  </a:cubicBezTo>
                  <a:cubicBezTo>
                    <a:pt x="5100" y="20797"/>
                    <a:pt x="562" y="16259"/>
                    <a:pt x="562" y="10680"/>
                  </a:cubicBezTo>
                  <a:cubicBezTo>
                    <a:pt x="562" y="5100"/>
                    <a:pt x="5100" y="562"/>
                    <a:pt x="10679" y="562"/>
                  </a:cubicBezTo>
                  <a:close/>
                  <a:moveTo>
                    <a:pt x="10679" y="1"/>
                  </a:moveTo>
                  <a:cubicBezTo>
                    <a:pt x="4791" y="1"/>
                    <a:pt x="1" y="4791"/>
                    <a:pt x="1" y="10680"/>
                  </a:cubicBezTo>
                  <a:cubicBezTo>
                    <a:pt x="1" y="16568"/>
                    <a:pt x="4791" y="21357"/>
                    <a:pt x="10679" y="21357"/>
                  </a:cubicBezTo>
                  <a:cubicBezTo>
                    <a:pt x="16566" y="21357"/>
                    <a:pt x="21358" y="16568"/>
                    <a:pt x="21358" y="10680"/>
                  </a:cubicBezTo>
                  <a:cubicBezTo>
                    <a:pt x="21358" y="4791"/>
                    <a:pt x="16566" y="1"/>
                    <a:pt x="1067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8"/>
            <p:cNvSpPr/>
            <p:nvPr/>
          </p:nvSpPr>
          <p:spPr>
            <a:xfrm>
              <a:off x="3349275" y="2615450"/>
              <a:ext cx="519900" cy="519900"/>
            </a:xfrm>
            <a:custGeom>
              <a:rect b="b" l="l" r="r" t="t"/>
              <a:pathLst>
                <a:path extrusionOk="0" h="20796" w="20796">
                  <a:moveTo>
                    <a:pt x="10398" y="0"/>
                  </a:moveTo>
                  <a:cubicBezTo>
                    <a:pt x="7640" y="0"/>
                    <a:pt x="4996" y="1096"/>
                    <a:pt x="3045" y="3045"/>
                  </a:cubicBezTo>
                  <a:cubicBezTo>
                    <a:pt x="1096" y="4996"/>
                    <a:pt x="0" y="7640"/>
                    <a:pt x="0" y="10397"/>
                  </a:cubicBezTo>
                  <a:cubicBezTo>
                    <a:pt x="0" y="13156"/>
                    <a:pt x="1096" y="15800"/>
                    <a:pt x="3045" y="17750"/>
                  </a:cubicBezTo>
                  <a:cubicBezTo>
                    <a:pt x="4996" y="19700"/>
                    <a:pt x="7640" y="20795"/>
                    <a:pt x="10398" y="20795"/>
                  </a:cubicBezTo>
                  <a:cubicBezTo>
                    <a:pt x="13156" y="20795"/>
                    <a:pt x="15800" y="19700"/>
                    <a:pt x="17750" y="17750"/>
                  </a:cubicBezTo>
                  <a:cubicBezTo>
                    <a:pt x="19700" y="15800"/>
                    <a:pt x="20795" y="13156"/>
                    <a:pt x="20795" y="10397"/>
                  </a:cubicBezTo>
                  <a:cubicBezTo>
                    <a:pt x="20795" y="7640"/>
                    <a:pt x="19700" y="4996"/>
                    <a:pt x="17750" y="3045"/>
                  </a:cubicBezTo>
                  <a:cubicBezTo>
                    <a:pt x="15800" y="1096"/>
                    <a:pt x="13156" y="0"/>
                    <a:pt x="10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8"/>
            <p:cNvSpPr/>
            <p:nvPr/>
          </p:nvSpPr>
          <p:spPr>
            <a:xfrm>
              <a:off x="3342250" y="2608425"/>
              <a:ext cx="533975" cy="533925"/>
            </a:xfrm>
            <a:custGeom>
              <a:rect b="b" l="l" r="r" t="t"/>
              <a:pathLst>
                <a:path extrusionOk="0" h="21357" w="21359">
                  <a:moveTo>
                    <a:pt x="10679" y="562"/>
                  </a:moveTo>
                  <a:cubicBezTo>
                    <a:pt x="16258" y="562"/>
                    <a:pt x="20797" y="5100"/>
                    <a:pt x="20797" y="10679"/>
                  </a:cubicBezTo>
                  <a:cubicBezTo>
                    <a:pt x="20797" y="16259"/>
                    <a:pt x="16258" y="20797"/>
                    <a:pt x="10679" y="20797"/>
                  </a:cubicBezTo>
                  <a:cubicBezTo>
                    <a:pt x="5100" y="20797"/>
                    <a:pt x="562" y="16259"/>
                    <a:pt x="562" y="10679"/>
                  </a:cubicBezTo>
                  <a:cubicBezTo>
                    <a:pt x="562" y="5100"/>
                    <a:pt x="5100" y="562"/>
                    <a:pt x="10679" y="562"/>
                  </a:cubicBezTo>
                  <a:close/>
                  <a:moveTo>
                    <a:pt x="10679" y="1"/>
                  </a:moveTo>
                  <a:cubicBezTo>
                    <a:pt x="4791" y="1"/>
                    <a:pt x="1" y="4791"/>
                    <a:pt x="1" y="10679"/>
                  </a:cubicBezTo>
                  <a:cubicBezTo>
                    <a:pt x="1" y="16566"/>
                    <a:pt x="4791" y="21357"/>
                    <a:pt x="10679" y="21357"/>
                  </a:cubicBezTo>
                  <a:cubicBezTo>
                    <a:pt x="16566" y="21357"/>
                    <a:pt x="21358" y="16566"/>
                    <a:pt x="21358" y="10679"/>
                  </a:cubicBezTo>
                  <a:cubicBezTo>
                    <a:pt x="21358" y="4791"/>
                    <a:pt x="16566" y="1"/>
                    <a:pt x="106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8"/>
            <p:cNvSpPr/>
            <p:nvPr/>
          </p:nvSpPr>
          <p:spPr>
            <a:xfrm>
              <a:off x="3437425" y="2703600"/>
              <a:ext cx="343575" cy="343575"/>
            </a:xfrm>
            <a:custGeom>
              <a:rect b="b" l="l" r="r" t="t"/>
              <a:pathLst>
                <a:path extrusionOk="0" h="13743" w="13743">
                  <a:moveTo>
                    <a:pt x="6872" y="0"/>
                  </a:moveTo>
                  <a:cubicBezTo>
                    <a:pt x="5050" y="0"/>
                    <a:pt x="3302" y="725"/>
                    <a:pt x="2013" y="2013"/>
                  </a:cubicBezTo>
                  <a:cubicBezTo>
                    <a:pt x="725" y="3301"/>
                    <a:pt x="1" y="5050"/>
                    <a:pt x="1" y="6871"/>
                  </a:cubicBezTo>
                  <a:cubicBezTo>
                    <a:pt x="1" y="8693"/>
                    <a:pt x="725" y="10442"/>
                    <a:pt x="2013" y="11730"/>
                  </a:cubicBezTo>
                  <a:cubicBezTo>
                    <a:pt x="3302" y="13018"/>
                    <a:pt x="5050" y="13743"/>
                    <a:pt x="6872" y="13743"/>
                  </a:cubicBezTo>
                  <a:cubicBezTo>
                    <a:pt x="8694" y="13743"/>
                    <a:pt x="10442" y="13018"/>
                    <a:pt x="11730" y="11730"/>
                  </a:cubicBezTo>
                  <a:cubicBezTo>
                    <a:pt x="13018" y="10442"/>
                    <a:pt x="13743" y="8693"/>
                    <a:pt x="13743" y="6871"/>
                  </a:cubicBezTo>
                  <a:cubicBezTo>
                    <a:pt x="13743" y="5050"/>
                    <a:pt x="13018" y="3301"/>
                    <a:pt x="11730" y="2013"/>
                  </a:cubicBezTo>
                  <a:cubicBezTo>
                    <a:pt x="10442" y="725"/>
                    <a:pt x="8694" y="0"/>
                    <a:pt x="68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8"/>
            <p:cNvSpPr/>
            <p:nvPr/>
          </p:nvSpPr>
          <p:spPr>
            <a:xfrm>
              <a:off x="3430400" y="2696575"/>
              <a:ext cx="357625" cy="357625"/>
            </a:xfrm>
            <a:custGeom>
              <a:rect b="b" l="l" r="r" t="t"/>
              <a:pathLst>
                <a:path extrusionOk="0" h="14305" w="14305">
                  <a:moveTo>
                    <a:pt x="7153" y="562"/>
                  </a:moveTo>
                  <a:cubicBezTo>
                    <a:pt x="10786" y="562"/>
                    <a:pt x="13743" y="3518"/>
                    <a:pt x="13743" y="7152"/>
                  </a:cubicBezTo>
                  <a:cubicBezTo>
                    <a:pt x="13743" y="10786"/>
                    <a:pt x="10788" y="13743"/>
                    <a:pt x="7153" y="13743"/>
                  </a:cubicBezTo>
                  <a:cubicBezTo>
                    <a:pt x="3519" y="13743"/>
                    <a:pt x="562" y="10786"/>
                    <a:pt x="562" y="7152"/>
                  </a:cubicBezTo>
                  <a:cubicBezTo>
                    <a:pt x="562" y="3518"/>
                    <a:pt x="3519" y="562"/>
                    <a:pt x="7153" y="562"/>
                  </a:cubicBezTo>
                  <a:close/>
                  <a:moveTo>
                    <a:pt x="7153" y="1"/>
                  </a:moveTo>
                  <a:cubicBezTo>
                    <a:pt x="3209" y="1"/>
                    <a:pt x="1" y="3209"/>
                    <a:pt x="1" y="7152"/>
                  </a:cubicBezTo>
                  <a:cubicBezTo>
                    <a:pt x="1" y="11096"/>
                    <a:pt x="3209" y="14304"/>
                    <a:pt x="7153" y="14304"/>
                  </a:cubicBezTo>
                  <a:cubicBezTo>
                    <a:pt x="11097" y="14304"/>
                    <a:pt x="14304" y="11096"/>
                    <a:pt x="14304" y="7152"/>
                  </a:cubicBezTo>
                  <a:cubicBezTo>
                    <a:pt x="14304" y="3209"/>
                    <a:pt x="11097" y="1"/>
                    <a:pt x="71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8"/>
            <p:cNvSpPr/>
            <p:nvPr/>
          </p:nvSpPr>
          <p:spPr>
            <a:xfrm>
              <a:off x="3437425" y="2723925"/>
              <a:ext cx="343575" cy="343600"/>
            </a:xfrm>
            <a:custGeom>
              <a:rect b="b" l="l" r="r" t="t"/>
              <a:pathLst>
                <a:path extrusionOk="0" h="13744" w="13743">
                  <a:moveTo>
                    <a:pt x="6872" y="1"/>
                  </a:moveTo>
                  <a:cubicBezTo>
                    <a:pt x="5050" y="1"/>
                    <a:pt x="3302" y="725"/>
                    <a:pt x="2013" y="2014"/>
                  </a:cubicBezTo>
                  <a:cubicBezTo>
                    <a:pt x="725" y="3302"/>
                    <a:pt x="1" y="5050"/>
                    <a:pt x="1" y="6873"/>
                  </a:cubicBezTo>
                  <a:cubicBezTo>
                    <a:pt x="1" y="8695"/>
                    <a:pt x="725" y="10442"/>
                    <a:pt x="2013" y="11731"/>
                  </a:cubicBezTo>
                  <a:cubicBezTo>
                    <a:pt x="3302" y="13020"/>
                    <a:pt x="5050" y="13743"/>
                    <a:pt x="6872" y="13743"/>
                  </a:cubicBezTo>
                  <a:cubicBezTo>
                    <a:pt x="8694" y="13743"/>
                    <a:pt x="10442" y="13020"/>
                    <a:pt x="11730" y="11731"/>
                  </a:cubicBezTo>
                  <a:cubicBezTo>
                    <a:pt x="13018" y="10442"/>
                    <a:pt x="13743" y="8695"/>
                    <a:pt x="13743" y="6873"/>
                  </a:cubicBezTo>
                  <a:cubicBezTo>
                    <a:pt x="13743" y="5050"/>
                    <a:pt x="13018" y="3302"/>
                    <a:pt x="11730" y="2014"/>
                  </a:cubicBezTo>
                  <a:cubicBezTo>
                    <a:pt x="10442" y="725"/>
                    <a:pt x="8694"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8"/>
            <p:cNvSpPr/>
            <p:nvPr/>
          </p:nvSpPr>
          <p:spPr>
            <a:xfrm>
              <a:off x="3430400" y="2716925"/>
              <a:ext cx="357625" cy="357650"/>
            </a:xfrm>
            <a:custGeom>
              <a:rect b="b" l="l" r="r" t="t"/>
              <a:pathLst>
                <a:path extrusionOk="0" h="14306" w="14305">
                  <a:moveTo>
                    <a:pt x="7153" y="562"/>
                  </a:moveTo>
                  <a:cubicBezTo>
                    <a:pt x="10786" y="562"/>
                    <a:pt x="13743" y="3519"/>
                    <a:pt x="13743" y="7153"/>
                  </a:cubicBezTo>
                  <a:cubicBezTo>
                    <a:pt x="13743" y="10787"/>
                    <a:pt x="10788" y="13744"/>
                    <a:pt x="7153" y="13744"/>
                  </a:cubicBezTo>
                  <a:cubicBezTo>
                    <a:pt x="3519" y="13744"/>
                    <a:pt x="562" y="10787"/>
                    <a:pt x="562" y="7153"/>
                  </a:cubicBezTo>
                  <a:cubicBezTo>
                    <a:pt x="562" y="3519"/>
                    <a:pt x="3519" y="562"/>
                    <a:pt x="7153" y="562"/>
                  </a:cubicBezTo>
                  <a:close/>
                  <a:moveTo>
                    <a:pt x="7153" y="0"/>
                  </a:moveTo>
                  <a:cubicBezTo>
                    <a:pt x="3209" y="0"/>
                    <a:pt x="1" y="3210"/>
                    <a:pt x="1" y="7153"/>
                  </a:cubicBezTo>
                  <a:cubicBezTo>
                    <a:pt x="1" y="11096"/>
                    <a:pt x="3209" y="14305"/>
                    <a:pt x="7153" y="14305"/>
                  </a:cubicBezTo>
                  <a:cubicBezTo>
                    <a:pt x="11097" y="14305"/>
                    <a:pt x="14304" y="11096"/>
                    <a:pt x="14304" y="7153"/>
                  </a:cubicBezTo>
                  <a:cubicBezTo>
                    <a:pt x="14304" y="3208"/>
                    <a:pt x="11097" y="0"/>
                    <a:pt x="7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8"/>
            <p:cNvSpPr/>
            <p:nvPr/>
          </p:nvSpPr>
          <p:spPr>
            <a:xfrm>
              <a:off x="3503525" y="2832675"/>
              <a:ext cx="254375" cy="215275"/>
            </a:xfrm>
            <a:custGeom>
              <a:rect b="b" l="l" r="r" t="t"/>
              <a:pathLst>
                <a:path extrusionOk="0" h="8611" w="10175">
                  <a:moveTo>
                    <a:pt x="9457" y="0"/>
                  </a:moveTo>
                  <a:lnTo>
                    <a:pt x="1" y="6635"/>
                  </a:lnTo>
                  <a:cubicBezTo>
                    <a:pt x="1066" y="7845"/>
                    <a:pt x="2622" y="8611"/>
                    <a:pt x="4361" y="8611"/>
                  </a:cubicBezTo>
                  <a:cubicBezTo>
                    <a:pt x="7573" y="8611"/>
                    <a:pt x="10175" y="6009"/>
                    <a:pt x="10175" y="2797"/>
                  </a:cubicBezTo>
                  <a:cubicBezTo>
                    <a:pt x="10175" y="1819"/>
                    <a:pt x="9929" y="857"/>
                    <a:pt x="9457" y="0"/>
                  </a:cubicBez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8"/>
            <p:cNvSpPr/>
            <p:nvPr/>
          </p:nvSpPr>
          <p:spPr>
            <a:xfrm>
              <a:off x="3601500" y="2610950"/>
              <a:ext cx="14250" cy="58925"/>
            </a:xfrm>
            <a:custGeom>
              <a:rect b="b" l="l" r="r" t="t"/>
              <a:pathLst>
                <a:path extrusionOk="0" h="2357" w="570">
                  <a:moveTo>
                    <a:pt x="285" y="1"/>
                  </a:moveTo>
                  <a:cubicBezTo>
                    <a:pt x="127" y="1"/>
                    <a:pt x="0" y="130"/>
                    <a:pt x="4" y="288"/>
                  </a:cubicBezTo>
                  <a:lnTo>
                    <a:pt x="4" y="2076"/>
                  </a:lnTo>
                  <a:cubicBezTo>
                    <a:pt x="4" y="2231"/>
                    <a:pt x="130" y="2356"/>
                    <a:pt x="285" y="2356"/>
                  </a:cubicBezTo>
                  <a:cubicBezTo>
                    <a:pt x="440" y="2356"/>
                    <a:pt x="566" y="2231"/>
                    <a:pt x="566" y="2076"/>
                  </a:cubicBezTo>
                  <a:lnTo>
                    <a:pt x="566" y="288"/>
                  </a:lnTo>
                  <a:cubicBezTo>
                    <a:pt x="570" y="130"/>
                    <a:pt x="443"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8"/>
            <p:cNvSpPr/>
            <p:nvPr/>
          </p:nvSpPr>
          <p:spPr>
            <a:xfrm>
              <a:off x="3472050" y="2645875"/>
              <a:ext cx="39200" cy="52800"/>
            </a:xfrm>
            <a:custGeom>
              <a:rect b="b" l="l" r="r" t="t"/>
              <a:pathLst>
                <a:path extrusionOk="0" h="2112" w="1568">
                  <a:moveTo>
                    <a:pt x="321" y="1"/>
                  </a:moveTo>
                  <a:cubicBezTo>
                    <a:pt x="274" y="1"/>
                    <a:pt x="225" y="13"/>
                    <a:pt x="180" y="39"/>
                  </a:cubicBezTo>
                  <a:cubicBezTo>
                    <a:pt x="47" y="116"/>
                    <a:pt x="1" y="289"/>
                    <a:pt x="78" y="422"/>
                  </a:cubicBezTo>
                  <a:lnTo>
                    <a:pt x="972" y="1970"/>
                  </a:lnTo>
                  <a:cubicBezTo>
                    <a:pt x="1022" y="2057"/>
                    <a:pt x="1115" y="2110"/>
                    <a:pt x="1215" y="2110"/>
                  </a:cubicBezTo>
                  <a:lnTo>
                    <a:pt x="1215" y="2111"/>
                  </a:lnTo>
                  <a:cubicBezTo>
                    <a:pt x="1431" y="2111"/>
                    <a:pt x="1567" y="1876"/>
                    <a:pt x="1458" y="1689"/>
                  </a:cubicBezTo>
                  <a:lnTo>
                    <a:pt x="565" y="142"/>
                  </a:lnTo>
                  <a:cubicBezTo>
                    <a:pt x="512" y="51"/>
                    <a:pt x="418" y="1"/>
                    <a:pt x="3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8"/>
            <p:cNvSpPr/>
            <p:nvPr/>
          </p:nvSpPr>
          <p:spPr>
            <a:xfrm>
              <a:off x="3378125" y="2740250"/>
              <a:ext cx="54325" cy="36425"/>
            </a:xfrm>
            <a:custGeom>
              <a:rect b="b" l="l" r="r" t="t"/>
              <a:pathLst>
                <a:path extrusionOk="0" h="1457" w="2173">
                  <a:moveTo>
                    <a:pt x="322" y="1"/>
                  </a:moveTo>
                  <a:cubicBezTo>
                    <a:pt x="225" y="1"/>
                    <a:pt x="130" y="51"/>
                    <a:pt x="78" y="141"/>
                  </a:cubicBezTo>
                  <a:cubicBezTo>
                    <a:pt x="1" y="276"/>
                    <a:pt x="47" y="447"/>
                    <a:pt x="180" y="524"/>
                  </a:cubicBezTo>
                  <a:lnTo>
                    <a:pt x="1728" y="1419"/>
                  </a:lnTo>
                  <a:cubicBezTo>
                    <a:pt x="1771" y="1443"/>
                    <a:pt x="1819" y="1456"/>
                    <a:pt x="1868" y="1456"/>
                  </a:cubicBezTo>
                  <a:cubicBezTo>
                    <a:pt x="1995" y="1456"/>
                    <a:pt x="2107" y="1371"/>
                    <a:pt x="2139" y="1249"/>
                  </a:cubicBezTo>
                  <a:cubicBezTo>
                    <a:pt x="2173" y="1126"/>
                    <a:pt x="2119" y="995"/>
                    <a:pt x="2008" y="932"/>
                  </a:cubicBezTo>
                  <a:lnTo>
                    <a:pt x="461" y="39"/>
                  </a:lnTo>
                  <a:cubicBezTo>
                    <a:pt x="417" y="13"/>
                    <a:pt x="369" y="1"/>
                    <a:pt x="3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8"/>
            <p:cNvSpPr/>
            <p:nvPr/>
          </p:nvSpPr>
          <p:spPr>
            <a:xfrm>
              <a:off x="3345125" y="2869000"/>
              <a:ext cx="58400" cy="14050"/>
            </a:xfrm>
            <a:custGeom>
              <a:rect b="b" l="l" r="r" t="t"/>
              <a:pathLst>
                <a:path extrusionOk="0" h="562" w="2336">
                  <a:moveTo>
                    <a:pt x="274" y="0"/>
                  </a:moveTo>
                  <a:cubicBezTo>
                    <a:pt x="122" y="4"/>
                    <a:pt x="0" y="128"/>
                    <a:pt x="0" y="281"/>
                  </a:cubicBezTo>
                  <a:cubicBezTo>
                    <a:pt x="0" y="433"/>
                    <a:pt x="122" y="557"/>
                    <a:pt x="274" y="561"/>
                  </a:cubicBezTo>
                  <a:lnTo>
                    <a:pt x="2062" y="561"/>
                  </a:lnTo>
                  <a:cubicBezTo>
                    <a:pt x="2214" y="557"/>
                    <a:pt x="2335" y="433"/>
                    <a:pt x="2335" y="281"/>
                  </a:cubicBezTo>
                  <a:cubicBezTo>
                    <a:pt x="2335" y="128"/>
                    <a:pt x="2214" y="4"/>
                    <a:pt x="20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8"/>
            <p:cNvSpPr/>
            <p:nvPr/>
          </p:nvSpPr>
          <p:spPr>
            <a:xfrm>
              <a:off x="3379175" y="2975125"/>
              <a:ext cx="54425" cy="36450"/>
            </a:xfrm>
            <a:custGeom>
              <a:rect b="b" l="l" r="r" t="t"/>
              <a:pathLst>
                <a:path extrusionOk="0" h="1458" w="2177">
                  <a:moveTo>
                    <a:pt x="1855" y="0"/>
                  </a:moveTo>
                  <a:cubicBezTo>
                    <a:pt x="1806" y="0"/>
                    <a:pt x="1756" y="13"/>
                    <a:pt x="1710" y="41"/>
                  </a:cubicBezTo>
                  <a:lnTo>
                    <a:pt x="163" y="934"/>
                  </a:lnTo>
                  <a:cubicBezTo>
                    <a:pt x="53" y="999"/>
                    <a:pt x="1" y="1127"/>
                    <a:pt x="33" y="1250"/>
                  </a:cubicBezTo>
                  <a:cubicBezTo>
                    <a:pt x="67" y="1371"/>
                    <a:pt x="177" y="1456"/>
                    <a:pt x="304" y="1457"/>
                  </a:cubicBezTo>
                  <a:cubicBezTo>
                    <a:pt x="353" y="1457"/>
                    <a:pt x="401" y="1445"/>
                    <a:pt x="443" y="1420"/>
                  </a:cubicBezTo>
                  <a:lnTo>
                    <a:pt x="1991" y="526"/>
                  </a:lnTo>
                  <a:cubicBezTo>
                    <a:pt x="2128" y="450"/>
                    <a:pt x="2177" y="277"/>
                    <a:pt x="2097" y="141"/>
                  </a:cubicBezTo>
                  <a:cubicBezTo>
                    <a:pt x="2045" y="50"/>
                    <a:pt x="1952"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8"/>
            <p:cNvSpPr/>
            <p:nvPr/>
          </p:nvSpPr>
          <p:spPr>
            <a:xfrm>
              <a:off x="3473100" y="3052750"/>
              <a:ext cx="38400" cy="52750"/>
            </a:xfrm>
            <a:custGeom>
              <a:rect b="b" l="l" r="r" t="t"/>
              <a:pathLst>
                <a:path extrusionOk="0" h="2110" w="1536">
                  <a:moveTo>
                    <a:pt x="1214" y="0"/>
                  </a:moveTo>
                  <a:cubicBezTo>
                    <a:pt x="1117" y="0"/>
                    <a:pt x="1024" y="51"/>
                    <a:pt x="972" y="141"/>
                  </a:cubicBezTo>
                  <a:lnTo>
                    <a:pt x="78" y="1688"/>
                  </a:lnTo>
                  <a:cubicBezTo>
                    <a:pt x="1" y="1822"/>
                    <a:pt x="47" y="1995"/>
                    <a:pt x="180" y="2072"/>
                  </a:cubicBezTo>
                  <a:cubicBezTo>
                    <a:pt x="223" y="2096"/>
                    <a:pt x="272" y="2109"/>
                    <a:pt x="320" y="2109"/>
                  </a:cubicBezTo>
                  <a:cubicBezTo>
                    <a:pt x="422" y="2109"/>
                    <a:pt x="513" y="2055"/>
                    <a:pt x="565" y="1969"/>
                  </a:cubicBezTo>
                  <a:lnTo>
                    <a:pt x="1458" y="422"/>
                  </a:lnTo>
                  <a:cubicBezTo>
                    <a:pt x="1536" y="287"/>
                    <a:pt x="1489" y="115"/>
                    <a:pt x="1355" y="39"/>
                  </a:cubicBezTo>
                  <a:cubicBezTo>
                    <a:pt x="1311" y="13"/>
                    <a:pt x="1262" y="0"/>
                    <a:pt x="12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8"/>
            <p:cNvSpPr/>
            <p:nvPr/>
          </p:nvSpPr>
          <p:spPr>
            <a:xfrm>
              <a:off x="3602775" y="3080925"/>
              <a:ext cx="14100" cy="58725"/>
            </a:xfrm>
            <a:custGeom>
              <a:rect b="b" l="l" r="r" t="t"/>
              <a:pathLst>
                <a:path extrusionOk="0" h="2349" w="564">
                  <a:moveTo>
                    <a:pt x="283" y="0"/>
                  </a:moveTo>
                  <a:cubicBezTo>
                    <a:pt x="128" y="0"/>
                    <a:pt x="1" y="126"/>
                    <a:pt x="1" y="281"/>
                  </a:cubicBezTo>
                  <a:lnTo>
                    <a:pt x="1" y="2068"/>
                  </a:lnTo>
                  <a:cubicBezTo>
                    <a:pt x="1" y="2223"/>
                    <a:pt x="128" y="2349"/>
                    <a:pt x="283" y="2349"/>
                  </a:cubicBezTo>
                  <a:cubicBezTo>
                    <a:pt x="436" y="2349"/>
                    <a:pt x="563" y="2223"/>
                    <a:pt x="563" y="2068"/>
                  </a:cubicBezTo>
                  <a:lnTo>
                    <a:pt x="563" y="281"/>
                  </a:lnTo>
                  <a:cubicBezTo>
                    <a:pt x="563" y="126"/>
                    <a:pt x="436" y="0"/>
                    <a:pt x="2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8"/>
            <p:cNvSpPr/>
            <p:nvPr/>
          </p:nvSpPr>
          <p:spPr>
            <a:xfrm>
              <a:off x="3707975" y="3052150"/>
              <a:ext cx="38400" cy="52725"/>
            </a:xfrm>
            <a:custGeom>
              <a:rect b="b" l="l" r="r" t="t"/>
              <a:pathLst>
                <a:path extrusionOk="0" h="2109" w="1536">
                  <a:moveTo>
                    <a:pt x="321" y="0"/>
                  </a:moveTo>
                  <a:cubicBezTo>
                    <a:pt x="274" y="0"/>
                    <a:pt x="225" y="12"/>
                    <a:pt x="181" y="38"/>
                  </a:cubicBezTo>
                  <a:cubicBezTo>
                    <a:pt x="46" y="115"/>
                    <a:pt x="0" y="288"/>
                    <a:pt x="79" y="421"/>
                  </a:cubicBezTo>
                  <a:lnTo>
                    <a:pt x="972" y="1969"/>
                  </a:lnTo>
                  <a:cubicBezTo>
                    <a:pt x="1021" y="2055"/>
                    <a:pt x="1115" y="2109"/>
                    <a:pt x="1216" y="2109"/>
                  </a:cubicBezTo>
                  <a:cubicBezTo>
                    <a:pt x="1264" y="2109"/>
                    <a:pt x="1313" y="2096"/>
                    <a:pt x="1355" y="2071"/>
                  </a:cubicBezTo>
                  <a:cubicBezTo>
                    <a:pt x="1490" y="1994"/>
                    <a:pt x="1535" y="1822"/>
                    <a:pt x="1459" y="1688"/>
                  </a:cubicBezTo>
                  <a:lnTo>
                    <a:pt x="564" y="141"/>
                  </a:lnTo>
                  <a:cubicBezTo>
                    <a:pt x="513" y="50"/>
                    <a:pt x="418"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8"/>
            <p:cNvSpPr/>
            <p:nvPr/>
          </p:nvSpPr>
          <p:spPr>
            <a:xfrm>
              <a:off x="3785575" y="2974125"/>
              <a:ext cx="54325" cy="36400"/>
            </a:xfrm>
            <a:custGeom>
              <a:rect b="b" l="l" r="r" t="t"/>
              <a:pathLst>
                <a:path extrusionOk="0" h="1456" w="2173">
                  <a:moveTo>
                    <a:pt x="322" y="0"/>
                  </a:moveTo>
                  <a:cubicBezTo>
                    <a:pt x="224" y="0"/>
                    <a:pt x="130" y="51"/>
                    <a:pt x="79" y="140"/>
                  </a:cubicBezTo>
                  <a:cubicBezTo>
                    <a:pt x="0" y="275"/>
                    <a:pt x="46" y="446"/>
                    <a:pt x="181" y="523"/>
                  </a:cubicBezTo>
                  <a:lnTo>
                    <a:pt x="1728" y="1418"/>
                  </a:lnTo>
                  <a:cubicBezTo>
                    <a:pt x="1770" y="1442"/>
                    <a:pt x="1819" y="1455"/>
                    <a:pt x="1869" y="1455"/>
                  </a:cubicBezTo>
                  <a:cubicBezTo>
                    <a:pt x="1996" y="1455"/>
                    <a:pt x="2106" y="1370"/>
                    <a:pt x="2140" y="1248"/>
                  </a:cubicBezTo>
                  <a:cubicBezTo>
                    <a:pt x="2172" y="1125"/>
                    <a:pt x="2118" y="995"/>
                    <a:pt x="2009" y="932"/>
                  </a:cubicBezTo>
                  <a:lnTo>
                    <a:pt x="462" y="38"/>
                  </a:lnTo>
                  <a:cubicBezTo>
                    <a:pt x="417" y="12"/>
                    <a:pt x="369" y="0"/>
                    <a:pt x="3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8"/>
            <p:cNvSpPr/>
            <p:nvPr/>
          </p:nvSpPr>
          <p:spPr>
            <a:xfrm>
              <a:off x="3814750" y="2867775"/>
              <a:ext cx="58725" cy="14050"/>
            </a:xfrm>
            <a:custGeom>
              <a:rect b="b" l="l" r="r" t="t"/>
              <a:pathLst>
                <a:path extrusionOk="0" h="562" w="2349">
                  <a:moveTo>
                    <a:pt x="281" y="0"/>
                  </a:moveTo>
                  <a:cubicBezTo>
                    <a:pt x="126" y="0"/>
                    <a:pt x="0" y="126"/>
                    <a:pt x="0" y="281"/>
                  </a:cubicBezTo>
                  <a:cubicBezTo>
                    <a:pt x="0" y="436"/>
                    <a:pt x="126" y="562"/>
                    <a:pt x="281" y="562"/>
                  </a:cubicBezTo>
                  <a:lnTo>
                    <a:pt x="2068" y="562"/>
                  </a:lnTo>
                  <a:cubicBezTo>
                    <a:pt x="2223" y="562"/>
                    <a:pt x="2349" y="436"/>
                    <a:pt x="2349" y="281"/>
                  </a:cubicBezTo>
                  <a:cubicBezTo>
                    <a:pt x="2349" y="126"/>
                    <a:pt x="2223" y="0"/>
                    <a:pt x="20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8"/>
            <p:cNvSpPr/>
            <p:nvPr/>
          </p:nvSpPr>
          <p:spPr>
            <a:xfrm>
              <a:off x="3785375" y="2739200"/>
              <a:ext cx="54350" cy="36425"/>
            </a:xfrm>
            <a:custGeom>
              <a:rect b="b" l="l" r="r" t="t"/>
              <a:pathLst>
                <a:path extrusionOk="0" h="1457" w="2174">
                  <a:moveTo>
                    <a:pt x="1852" y="1"/>
                  </a:moveTo>
                  <a:cubicBezTo>
                    <a:pt x="1805" y="1"/>
                    <a:pt x="1756" y="13"/>
                    <a:pt x="1712" y="39"/>
                  </a:cubicBezTo>
                  <a:lnTo>
                    <a:pt x="165" y="932"/>
                  </a:lnTo>
                  <a:cubicBezTo>
                    <a:pt x="54" y="995"/>
                    <a:pt x="0" y="1126"/>
                    <a:pt x="34" y="1249"/>
                  </a:cubicBezTo>
                  <a:cubicBezTo>
                    <a:pt x="66" y="1372"/>
                    <a:pt x="178" y="1457"/>
                    <a:pt x="305" y="1457"/>
                  </a:cubicBezTo>
                  <a:cubicBezTo>
                    <a:pt x="355" y="1457"/>
                    <a:pt x="404" y="1444"/>
                    <a:pt x="447" y="1420"/>
                  </a:cubicBezTo>
                  <a:lnTo>
                    <a:pt x="1993" y="524"/>
                  </a:lnTo>
                  <a:cubicBezTo>
                    <a:pt x="2128" y="448"/>
                    <a:pt x="2173" y="276"/>
                    <a:pt x="2095" y="141"/>
                  </a:cubicBezTo>
                  <a:cubicBezTo>
                    <a:pt x="2044" y="52"/>
                    <a:pt x="1949" y="1"/>
                    <a:pt x="18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8"/>
            <p:cNvSpPr/>
            <p:nvPr/>
          </p:nvSpPr>
          <p:spPr>
            <a:xfrm>
              <a:off x="3706175" y="2645275"/>
              <a:ext cx="39175" cy="52750"/>
            </a:xfrm>
            <a:custGeom>
              <a:rect b="b" l="l" r="r" t="t"/>
              <a:pathLst>
                <a:path extrusionOk="0" h="2110" w="1567">
                  <a:moveTo>
                    <a:pt x="1245" y="1"/>
                  </a:moveTo>
                  <a:cubicBezTo>
                    <a:pt x="1148" y="1"/>
                    <a:pt x="1055" y="51"/>
                    <a:pt x="1003" y="141"/>
                  </a:cubicBezTo>
                  <a:lnTo>
                    <a:pt x="109" y="1689"/>
                  </a:lnTo>
                  <a:cubicBezTo>
                    <a:pt x="1" y="1875"/>
                    <a:pt x="136" y="2110"/>
                    <a:pt x="352" y="2110"/>
                  </a:cubicBezTo>
                  <a:cubicBezTo>
                    <a:pt x="453" y="2110"/>
                    <a:pt x="546" y="2056"/>
                    <a:pt x="596" y="1969"/>
                  </a:cubicBezTo>
                  <a:lnTo>
                    <a:pt x="1489" y="422"/>
                  </a:lnTo>
                  <a:cubicBezTo>
                    <a:pt x="1567" y="287"/>
                    <a:pt x="1520" y="116"/>
                    <a:pt x="1386" y="39"/>
                  </a:cubicBezTo>
                  <a:cubicBezTo>
                    <a:pt x="1342" y="13"/>
                    <a:pt x="1293" y="1"/>
                    <a:pt x="12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8"/>
            <p:cNvSpPr/>
            <p:nvPr/>
          </p:nvSpPr>
          <p:spPr>
            <a:xfrm>
              <a:off x="4161700" y="2433350"/>
              <a:ext cx="219350" cy="219350"/>
            </a:xfrm>
            <a:custGeom>
              <a:rect b="b" l="l" r="r" t="t"/>
              <a:pathLst>
                <a:path extrusionOk="0" h="8774" w="8774">
                  <a:moveTo>
                    <a:pt x="1" y="1"/>
                  </a:moveTo>
                  <a:lnTo>
                    <a:pt x="1" y="8773"/>
                  </a:lnTo>
                  <a:lnTo>
                    <a:pt x="8773" y="8773"/>
                  </a:lnTo>
                  <a:lnTo>
                    <a:pt x="87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8"/>
            <p:cNvSpPr/>
            <p:nvPr/>
          </p:nvSpPr>
          <p:spPr>
            <a:xfrm>
              <a:off x="4470400" y="2433350"/>
              <a:ext cx="219325" cy="219350"/>
            </a:xfrm>
            <a:custGeom>
              <a:rect b="b" l="l" r="r" t="t"/>
              <a:pathLst>
                <a:path extrusionOk="0" h="8774" w="8773">
                  <a:moveTo>
                    <a:pt x="0" y="1"/>
                  </a:moveTo>
                  <a:lnTo>
                    <a:pt x="0" y="8773"/>
                  </a:lnTo>
                  <a:lnTo>
                    <a:pt x="8773" y="8773"/>
                  </a:lnTo>
                  <a:lnTo>
                    <a:pt x="87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8"/>
            <p:cNvSpPr/>
            <p:nvPr/>
          </p:nvSpPr>
          <p:spPr>
            <a:xfrm>
              <a:off x="4779075" y="2433350"/>
              <a:ext cx="219350" cy="219350"/>
            </a:xfrm>
            <a:custGeom>
              <a:rect b="b" l="l" r="r" t="t"/>
              <a:pathLst>
                <a:path extrusionOk="0" h="8774" w="8774">
                  <a:moveTo>
                    <a:pt x="1" y="1"/>
                  </a:moveTo>
                  <a:lnTo>
                    <a:pt x="1" y="8773"/>
                  </a:lnTo>
                  <a:lnTo>
                    <a:pt x="8773" y="8773"/>
                  </a:lnTo>
                  <a:lnTo>
                    <a:pt x="87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8"/>
            <p:cNvSpPr/>
            <p:nvPr/>
          </p:nvSpPr>
          <p:spPr>
            <a:xfrm>
              <a:off x="4161700" y="2725800"/>
              <a:ext cx="219350" cy="219375"/>
            </a:xfrm>
            <a:custGeom>
              <a:rect b="b" l="l" r="r" t="t"/>
              <a:pathLst>
                <a:path extrusionOk="0" h="8775" w="8774">
                  <a:moveTo>
                    <a:pt x="1" y="0"/>
                  </a:moveTo>
                  <a:lnTo>
                    <a:pt x="1" y="8774"/>
                  </a:lnTo>
                  <a:lnTo>
                    <a:pt x="8773" y="8774"/>
                  </a:lnTo>
                  <a:lnTo>
                    <a:pt x="87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8"/>
            <p:cNvSpPr/>
            <p:nvPr/>
          </p:nvSpPr>
          <p:spPr>
            <a:xfrm>
              <a:off x="4470400" y="2725800"/>
              <a:ext cx="219325" cy="219375"/>
            </a:xfrm>
            <a:custGeom>
              <a:rect b="b" l="l" r="r" t="t"/>
              <a:pathLst>
                <a:path extrusionOk="0" h="8775" w="8773">
                  <a:moveTo>
                    <a:pt x="0" y="0"/>
                  </a:moveTo>
                  <a:lnTo>
                    <a:pt x="0" y="8774"/>
                  </a:lnTo>
                  <a:lnTo>
                    <a:pt x="8773" y="8774"/>
                  </a:lnTo>
                  <a:lnTo>
                    <a:pt x="87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8"/>
            <p:cNvSpPr/>
            <p:nvPr/>
          </p:nvSpPr>
          <p:spPr>
            <a:xfrm>
              <a:off x="4779075" y="2725800"/>
              <a:ext cx="219350" cy="219375"/>
            </a:xfrm>
            <a:custGeom>
              <a:rect b="b" l="l" r="r" t="t"/>
              <a:pathLst>
                <a:path extrusionOk="0" h="8775" w="8774">
                  <a:moveTo>
                    <a:pt x="1" y="0"/>
                  </a:moveTo>
                  <a:lnTo>
                    <a:pt x="1" y="8774"/>
                  </a:lnTo>
                  <a:lnTo>
                    <a:pt x="8773" y="8774"/>
                  </a:lnTo>
                  <a:lnTo>
                    <a:pt x="87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8"/>
            <p:cNvSpPr/>
            <p:nvPr/>
          </p:nvSpPr>
          <p:spPr>
            <a:xfrm>
              <a:off x="4161700" y="3018225"/>
              <a:ext cx="219350" cy="219375"/>
            </a:xfrm>
            <a:custGeom>
              <a:rect b="b" l="l" r="r" t="t"/>
              <a:pathLst>
                <a:path extrusionOk="0" h="8775" w="8774">
                  <a:moveTo>
                    <a:pt x="1" y="0"/>
                  </a:moveTo>
                  <a:lnTo>
                    <a:pt x="1" y="8774"/>
                  </a:lnTo>
                  <a:lnTo>
                    <a:pt x="8773" y="8774"/>
                  </a:lnTo>
                  <a:lnTo>
                    <a:pt x="87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8"/>
            <p:cNvSpPr/>
            <p:nvPr/>
          </p:nvSpPr>
          <p:spPr>
            <a:xfrm>
              <a:off x="4470400" y="3018225"/>
              <a:ext cx="219325" cy="219375"/>
            </a:xfrm>
            <a:custGeom>
              <a:rect b="b" l="l" r="r" t="t"/>
              <a:pathLst>
                <a:path extrusionOk="0" h="8775" w="8773">
                  <a:moveTo>
                    <a:pt x="0" y="0"/>
                  </a:moveTo>
                  <a:lnTo>
                    <a:pt x="0" y="8774"/>
                  </a:lnTo>
                  <a:lnTo>
                    <a:pt x="8773" y="8774"/>
                  </a:lnTo>
                  <a:lnTo>
                    <a:pt x="87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8"/>
            <p:cNvSpPr/>
            <p:nvPr/>
          </p:nvSpPr>
          <p:spPr>
            <a:xfrm>
              <a:off x="4779075" y="3018225"/>
              <a:ext cx="219350" cy="219375"/>
            </a:xfrm>
            <a:custGeom>
              <a:rect b="b" l="l" r="r" t="t"/>
              <a:pathLst>
                <a:path extrusionOk="0" h="8775" w="8774">
                  <a:moveTo>
                    <a:pt x="1" y="0"/>
                  </a:moveTo>
                  <a:lnTo>
                    <a:pt x="1" y="8774"/>
                  </a:lnTo>
                  <a:lnTo>
                    <a:pt x="8773" y="8774"/>
                  </a:lnTo>
                  <a:lnTo>
                    <a:pt x="87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8"/>
            <p:cNvSpPr/>
            <p:nvPr/>
          </p:nvSpPr>
          <p:spPr>
            <a:xfrm>
              <a:off x="4827875" y="2266900"/>
              <a:ext cx="1404750" cy="3201750"/>
            </a:xfrm>
            <a:custGeom>
              <a:rect b="b" l="l" r="r" t="t"/>
              <a:pathLst>
                <a:path extrusionOk="0" h="128070" w="56190">
                  <a:moveTo>
                    <a:pt x="15950" y="0"/>
                  </a:moveTo>
                  <a:cubicBezTo>
                    <a:pt x="12296" y="0"/>
                    <a:pt x="10963" y="8469"/>
                    <a:pt x="10963" y="16691"/>
                  </a:cubicBezTo>
                  <a:cubicBezTo>
                    <a:pt x="10963" y="24914"/>
                    <a:pt x="9136" y="30396"/>
                    <a:pt x="4569" y="37705"/>
                  </a:cubicBezTo>
                  <a:cubicBezTo>
                    <a:pt x="1" y="45014"/>
                    <a:pt x="5482" y="61001"/>
                    <a:pt x="5482" y="61001"/>
                  </a:cubicBezTo>
                  <a:cubicBezTo>
                    <a:pt x="5482" y="61001"/>
                    <a:pt x="8223" y="70594"/>
                    <a:pt x="11420" y="75162"/>
                  </a:cubicBezTo>
                  <a:cubicBezTo>
                    <a:pt x="14617" y="79729"/>
                    <a:pt x="21016" y="128070"/>
                    <a:pt x="21016" y="128070"/>
                  </a:cubicBezTo>
                  <a:lnTo>
                    <a:pt x="56190" y="115280"/>
                  </a:lnTo>
                  <a:cubicBezTo>
                    <a:pt x="56190" y="115280"/>
                    <a:pt x="38986" y="82055"/>
                    <a:pt x="38986" y="79771"/>
                  </a:cubicBezTo>
                  <a:cubicBezTo>
                    <a:pt x="38986" y="77487"/>
                    <a:pt x="44309" y="61458"/>
                    <a:pt x="47963" y="55976"/>
                  </a:cubicBezTo>
                  <a:cubicBezTo>
                    <a:pt x="48750" y="54796"/>
                    <a:pt x="49388" y="53892"/>
                    <a:pt x="49906" y="53198"/>
                  </a:cubicBezTo>
                  <a:cubicBezTo>
                    <a:pt x="51304" y="51326"/>
                    <a:pt x="52075" y="49062"/>
                    <a:pt x="52075" y="46727"/>
                  </a:cubicBezTo>
                  <a:lnTo>
                    <a:pt x="52075" y="45471"/>
                  </a:lnTo>
                  <a:cubicBezTo>
                    <a:pt x="52075" y="42273"/>
                    <a:pt x="52075" y="37705"/>
                    <a:pt x="51161" y="33595"/>
                  </a:cubicBezTo>
                  <a:cubicBezTo>
                    <a:pt x="50247" y="29483"/>
                    <a:pt x="46135" y="28112"/>
                    <a:pt x="46135" y="28112"/>
                  </a:cubicBezTo>
                  <a:cubicBezTo>
                    <a:pt x="46135" y="28112"/>
                    <a:pt x="45020" y="24011"/>
                    <a:pt x="41364" y="21727"/>
                  </a:cubicBezTo>
                  <a:cubicBezTo>
                    <a:pt x="39855" y="20783"/>
                    <a:pt x="38190" y="20373"/>
                    <a:pt x="37140" y="18981"/>
                  </a:cubicBezTo>
                  <a:cubicBezTo>
                    <a:pt x="36137" y="17648"/>
                    <a:pt x="35652" y="15371"/>
                    <a:pt x="35134" y="13815"/>
                  </a:cubicBezTo>
                  <a:cubicBezTo>
                    <a:pt x="33901" y="10116"/>
                    <a:pt x="31414" y="6503"/>
                    <a:pt x="28153" y="6503"/>
                  </a:cubicBezTo>
                  <a:cubicBezTo>
                    <a:pt x="26807" y="6503"/>
                    <a:pt x="25329" y="7118"/>
                    <a:pt x="23753" y="8597"/>
                  </a:cubicBezTo>
                  <a:lnTo>
                    <a:pt x="23753" y="24002"/>
                  </a:lnTo>
                  <a:lnTo>
                    <a:pt x="20100" y="31767"/>
                  </a:lnTo>
                  <a:cubicBezTo>
                    <a:pt x="20100" y="31767"/>
                    <a:pt x="20556" y="14865"/>
                    <a:pt x="20556" y="8469"/>
                  </a:cubicBezTo>
                  <a:cubicBezTo>
                    <a:pt x="20556" y="2074"/>
                    <a:pt x="19605" y="0"/>
                    <a:pt x="159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8"/>
            <p:cNvSpPr/>
            <p:nvPr/>
          </p:nvSpPr>
          <p:spPr>
            <a:xfrm>
              <a:off x="4821475" y="2259875"/>
              <a:ext cx="1419150" cy="3215800"/>
            </a:xfrm>
            <a:custGeom>
              <a:rect b="b" l="l" r="r" t="t"/>
              <a:pathLst>
                <a:path extrusionOk="0" h="128632" w="56766">
                  <a:moveTo>
                    <a:pt x="16206" y="1"/>
                  </a:moveTo>
                  <a:cubicBezTo>
                    <a:pt x="11319" y="1"/>
                    <a:pt x="10940" y="12992"/>
                    <a:pt x="10940" y="16972"/>
                  </a:cubicBezTo>
                  <a:cubicBezTo>
                    <a:pt x="10940" y="24872"/>
                    <a:pt x="9276" y="30332"/>
                    <a:pt x="4586" y="37836"/>
                  </a:cubicBezTo>
                  <a:cubicBezTo>
                    <a:pt x="0" y="45175"/>
                    <a:pt x="5247" y="60715"/>
                    <a:pt x="5468" y="61359"/>
                  </a:cubicBezTo>
                  <a:cubicBezTo>
                    <a:pt x="5580" y="61753"/>
                    <a:pt x="8258" y="71050"/>
                    <a:pt x="11447" y="75603"/>
                  </a:cubicBezTo>
                  <a:cubicBezTo>
                    <a:pt x="14568" y="80064"/>
                    <a:pt x="20930" y="127906"/>
                    <a:pt x="20994" y="128387"/>
                  </a:cubicBezTo>
                  <a:cubicBezTo>
                    <a:pt x="21011" y="128526"/>
                    <a:pt x="21130" y="128631"/>
                    <a:pt x="21272" y="128631"/>
                  </a:cubicBezTo>
                  <a:cubicBezTo>
                    <a:pt x="21284" y="128631"/>
                    <a:pt x="21296" y="128631"/>
                    <a:pt x="21309" y="128630"/>
                  </a:cubicBezTo>
                  <a:cubicBezTo>
                    <a:pt x="21463" y="128609"/>
                    <a:pt x="21571" y="128468"/>
                    <a:pt x="21551" y="128314"/>
                  </a:cubicBezTo>
                  <a:cubicBezTo>
                    <a:pt x="21288" y="126338"/>
                    <a:pt x="15105" y="79853"/>
                    <a:pt x="11905" y="75281"/>
                  </a:cubicBezTo>
                  <a:cubicBezTo>
                    <a:pt x="8773" y="70805"/>
                    <a:pt x="6036" y="61300"/>
                    <a:pt x="6004" y="61190"/>
                  </a:cubicBezTo>
                  <a:cubicBezTo>
                    <a:pt x="5950" y="61032"/>
                    <a:pt x="618" y="45245"/>
                    <a:pt x="5063" y="38134"/>
                  </a:cubicBezTo>
                  <a:cubicBezTo>
                    <a:pt x="9816" y="30529"/>
                    <a:pt x="11501" y="24991"/>
                    <a:pt x="11501" y="16972"/>
                  </a:cubicBezTo>
                  <a:cubicBezTo>
                    <a:pt x="11501" y="9402"/>
                    <a:pt x="12732" y="562"/>
                    <a:pt x="16206" y="562"/>
                  </a:cubicBezTo>
                  <a:cubicBezTo>
                    <a:pt x="19602" y="562"/>
                    <a:pt x="20531" y="2322"/>
                    <a:pt x="20531" y="8750"/>
                  </a:cubicBezTo>
                  <a:cubicBezTo>
                    <a:pt x="20531" y="15069"/>
                    <a:pt x="20079" y="31871"/>
                    <a:pt x="20075" y="32040"/>
                  </a:cubicBezTo>
                  <a:cubicBezTo>
                    <a:pt x="20071" y="32172"/>
                    <a:pt x="20161" y="32289"/>
                    <a:pt x="20291" y="32320"/>
                  </a:cubicBezTo>
                  <a:cubicBezTo>
                    <a:pt x="20312" y="32325"/>
                    <a:pt x="20334" y="32328"/>
                    <a:pt x="20356" y="32328"/>
                  </a:cubicBezTo>
                  <a:cubicBezTo>
                    <a:pt x="20462" y="32328"/>
                    <a:pt x="20562" y="32266"/>
                    <a:pt x="20609" y="32166"/>
                  </a:cubicBezTo>
                  <a:lnTo>
                    <a:pt x="24264" y="24401"/>
                  </a:lnTo>
                  <a:cubicBezTo>
                    <a:pt x="24281" y="24364"/>
                    <a:pt x="24291" y="24323"/>
                    <a:pt x="24291" y="24281"/>
                  </a:cubicBezTo>
                  <a:lnTo>
                    <a:pt x="24291" y="9000"/>
                  </a:lnTo>
                  <a:cubicBezTo>
                    <a:pt x="25692" y="7712"/>
                    <a:pt x="27072" y="7064"/>
                    <a:pt x="28410" y="7064"/>
                  </a:cubicBezTo>
                  <a:cubicBezTo>
                    <a:pt x="28752" y="7064"/>
                    <a:pt x="29091" y="7106"/>
                    <a:pt x="29426" y="7191"/>
                  </a:cubicBezTo>
                  <a:cubicBezTo>
                    <a:pt x="31729" y="7774"/>
                    <a:pt x="33859" y="10388"/>
                    <a:pt x="35125" y="14184"/>
                  </a:cubicBezTo>
                  <a:cubicBezTo>
                    <a:pt x="35246" y="14550"/>
                    <a:pt x="35366" y="14956"/>
                    <a:pt x="35492" y="15379"/>
                  </a:cubicBezTo>
                  <a:cubicBezTo>
                    <a:pt x="35906" y="16782"/>
                    <a:pt x="36376" y="18371"/>
                    <a:pt x="37172" y="19429"/>
                  </a:cubicBezTo>
                  <a:cubicBezTo>
                    <a:pt x="37925" y="20427"/>
                    <a:pt x="38941" y="20930"/>
                    <a:pt x="40017" y="21463"/>
                  </a:cubicBezTo>
                  <a:cubicBezTo>
                    <a:pt x="40499" y="21702"/>
                    <a:pt x="40998" y="21949"/>
                    <a:pt x="41472" y="22244"/>
                  </a:cubicBezTo>
                  <a:cubicBezTo>
                    <a:pt x="44987" y="24443"/>
                    <a:pt x="46111" y="28427"/>
                    <a:pt x="46122" y="28467"/>
                  </a:cubicBezTo>
                  <a:cubicBezTo>
                    <a:pt x="46146" y="28558"/>
                    <a:pt x="46215" y="28629"/>
                    <a:pt x="46304" y="28659"/>
                  </a:cubicBezTo>
                  <a:cubicBezTo>
                    <a:pt x="46343" y="28672"/>
                    <a:pt x="50274" y="30025"/>
                    <a:pt x="51143" y="33935"/>
                  </a:cubicBezTo>
                  <a:cubicBezTo>
                    <a:pt x="52051" y="38017"/>
                    <a:pt x="52051" y="42488"/>
                    <a:pt x="52051" y="45752"/>
                  </a:cubicBezTo>
                  <a:lnTo>
                    <a:pt x="52051" y="47010"/>
                  </a:lnTo>
                  <a:cubicBezTo>
                    <a:pt x="52051" y="49281"/>
                    <a:pt x="51321" y="51460"/>
                    <a:pt x="49938" y="53312"/>
                  </a:cubicBezTo>
                  <a:cubicBezTo>
                    <a:pt x="49375" y="54065"/>
                    <a:pt x="48719" y="55004"/>
                    <a:pt x="47986" y="56102"/>
                  </a:cubicBezTo>
                  <a:cubicBezTo>
                    <a:pt x="44333" y="61582"/>
                    <a:pt x="38961" y="77562"/>
                    <a:pt x="38961" y="80052"/>
                  </a:cubicBezTo>
                  <a:cubicBezTo>
                    <a:pt x="38961" y="82378"/>
                    <a:pt x="55493" y="114332"/>
                    <a:pt x="56196" y="115690"/>
                  </a:cubicBezTo>
                  <a:cubicBezTo>
                    <a:pt x="56246" y="115787"/>
                    <a:pt x="56344" y="115842"/>
                    <a:pt x="56445" y="115842"/>
                  </a:cubicBezTo>
                  <a:cubicBezTo>
                    <a:pt x="56488" y="115842"/>
                    <a:pt x="56533" y="115832"/>
                    <a:pt x="56574" y="115810"/>
                  </a:cubicBezTo>
                  <a:cubicBezTo>
                    <a:pt x="56711" y="115740"/>
                    <a:pt x="56765" y="115570"/>
                    <a:pt x="56695" y="115433"/>
                  </a:cubicBezTo>
                  <a:cubicBezTo>
                    <a:pt x="51918" y="106208"/>
                    <a:pt x="39522" y="81871"/>
                    <a:pt x="39522" y="80052"/>
                  </a:cubicBezTo>
                  <a:cubicBezTo>
                    <a:pt x="39522" y="77971"/>
                    <a:pt x="44747" y="61974"/>
                    <a:pt x="48454" y="56413"/>
                  </a:cubicBezTo>
                  <a:cubicBezTo>
                    <a:pt x="49180" y="55323"/>
                    <a:pt x="49831" y="54394"/>
                    <a:pt x="50387" y="53648"/>
                  </a:cubicBezTo>
                  <a:cubicBezTo>
                    <a:pt x="51843" y="51699"/>
                    <a:pt x="52612" y="49403"/>
                    <a:pt x="52612" y="47010"/>
                  </a:cubicBezTo>
                  <a:lnTo>
                    <a:pt x="52612" y="45752"/>
                  </a:lnTo>
                  <a:cubicBezTo>
                    <a:pt x="52612" y="42462"/>
                    <a:pt x="52612" y="37955"/>
                    <a:pt x="51692" y="33813"/>
                  </a:cubicBezTo>
                  <a:cubicBezTo>
                    <a:pt x="50841" y="29981"/>
                    <a:pt x="47378" y="28465"/>
                    <a:pt x="46622" y="28177"/>
                  </a:cubicBezTo>
                  <a:cubicBezTo>
                    <a:pt x="46385" y="27415"/>
                    <a:pt x="45134" y="23874"/>
                    <a:pt x="41768" y="21770"/>
                  </a:cubicBezTo>
                  <a:cubicBezTo>
                    <a:pt x="41272" y="21458"/>
                    <a:pt x="40761" y="21206"/>
                    <a:pt x="40266" y="20960"/>
                  </a:cubicBezTo>
                  <a:cubicBezTo>
                    <a:pt x="39251" y="20458"/>
                    <a:pt x="38292" y="19983"/>
                    <a:pt x="37620" y="19092"/>
                  </a:cubicBezTo>
                  <a:cubicBezTo>
                    <a:pt x="36885" y="18115"/>
                    <a:pt x="36432" y="16577"/>
                    <a:pt x="36030" y="15220"/>
                  </a:cubicBezTo>
                  <a:cubicBezTo>
                    <a:pt x="35903" y="14790"/>
                    <a:pt x="35780" y="14377"/>
                    <a:pt x="35657" y="14006"/>
                  </a:cubicBezTo>
                  <a:cubicBezTo>
                    <a:pt x="34331" y="10028"/>
                    <a:pt x="32053" y="7276"/>
                    <a:pt x="29564" y="6647"/>
                  </a:cubicBezTo>
                  <a:cubicBezTo>
                    <a:pt x="29178" y="6550"/>
                    <a:pt x="28791" y="6501"/>
                    <a:pt x="28401" y="6501"/>
                  </a:cubicBezTo>
                  <a:cubicBezTo>
                    <a:pt x="26893" y="6501"/>
                    <a:pt x="25358" y="7228"/>
                    <a:pt x="23819" y="8673"/>
                  </a:cubicBezTo>
                  <a:cubicBezTo>
                    <a:pt x="23762" y="8726"/>
                    <a:pt x="23730" y="8800"/>
                    <a:pt x="23730" y="8878"/>
                  </a:cubicBezTo>
                  <a:lnTo>
                    <a:pt x="23730" y="24219"/>
                  </a:lnTo>
                  <a:lnTo>
                    <a:pt x="20671" y="30718"/>
                  </a:lnTo>
                  <a:cubicBezTo>
                    <a:pt x="20778" y="26590"/>
                    <a:pt x="21092" y="14025"/>
                    <a:pt x="21092" y="8750"/>
                  </a:cubicBezTo>
                  <a:cubicBezTo>
                    <a:pt x="21092" y="2823"/>
                    <a:pt x="20361" y="1"/>
                    <a:pt x="16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8"/>
            <p:cNvSpPr/>
            <p:nvPr/>
          </p:nvSpPr>
          <p:spPr>
            <a:xfrm>
              <a:off x="5306375" y="3054025"/>
              <a:ext cx="33275" cy="193425"/>
            </a:xfrm>
            <a:custGeom>
              <a:rect b="b" l="l" r="r" t="t"/>
              <a:pathLst>
                <a:path extrusionOk="0" h="7737" w="1331">
                  <a:moveTo>
                    <a:pt x="975" y="0"/>
                  </a:moveTo>
                  <a:cubicBezTo>
                    <a:pt x="968" y="0"/>
                    <a:pt x="961" y="1"/>
                    <a:pt x="954" y="1"/>
                  </a:cubicBezTo>
                  <a:cubicBezTo>
                    <a:pt x="799" y="4"/>
                    <a:pt x="675" y="131"/>
                    <a:pt x="678" y="286"/>
                  </a:cubicBezTo>
                  <a:cubicBezTo>
                    <a:pt x="679" y="340"/>
                    <a:pt x="767" y="5618"/>
                    <a:pt x="75" y="7352"/>
                  </a:cubicBezTo>
                  <a:cubicBezTo>
                    <a:pt x="0" y="7535"/>
                    <a:pt x="137" y="7736"/>
                    <a:pt x="335" y="7736"/>
                  </a:cubicBezTo>
                  <a:cubicBezTo>
                    <a:pt x="450" y="7736"/>
                    <a:pt x="552" y="7666"/>
                    <a:pt x="595" y="7560"/>
                  </a:cubicBezTo>
                  <a:cubicBezTo>
                    <a:pt x="1331" y="5724"/>
                    <a:pt x="1244" y="497"/>
                    <a:pt x="1240" y="276"/>
                  </a:cubicBezTo>
                  <a:cubicBezTo>
                    <a:pt x="1238" y="128"/>
                    <a:pt x="1131"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8"/>
            <p:cNvSpPr/>
            <p:nvPr/>
          </p:nvSpPr>
          <p:spPr>
            <a:xfrm>
              <a:off x="5160000" y="2266900"/>
              <a:ext cx="170925" cy="242125"/>
            </a:xfrm>
            <a:custGeom>
              <a:rect b="b" l="l" r="r" t="t"/>
              <a:pathLst>
                <a:path extrusionOk="0" h="9685" w="6837">
                  <a:moveTo>
                    <a:pt x="2665" y="0"/>
                  </a:moveTo>
                  <a:cubicBezTo>
                    <a:pt x="1791" y="0"/>
                    <a:pt x="1052" y="488"/>
                    <a:pt x="430" y="1337"/>
                  </a:cubicBezTo>
                  <a:lnTo>
                    <a:pt x="616" y="1641"/>
                  </a:lnTo>
                  <a:cubicBezTo>
                    <a:pt x="616" y="1641"/>
                    <a:pt x="1" y="5535"/>
                    <a:pt x="1" y="6765"/>
                  </a:cubicBezTo>
                  <a:cubicBezTo>
                    <a:pt x="1" y="7994"/>
                    <a:pt x="206" y="8610"/>
                    <a:pt x="1845" y="9223"/>
                  </a:cubicBezTo>
                  <a:cubicBezTo>
                    <a:pt x="2664" y="9531"/>
                    <a:pt x="3587" y="9685"/>
                    <a:pt x="4356" y="9685"/>
                  </a:cubicBezTo>
                  <a:cubicBezTo>
                    <a:pt x="5124" y="9685"/>
                    <a:pt x="5739" y="9531"/>
                    <a:pt x="5945" y="9223"/>
                  </a:cubicBezTo>
                  <a:cubicBezTo>
                    <a:pt x="6355" y="8610"/>
                    <a:pt x="6560" y="6149"/>
                    <a:pt x="6765" y="4305"/>
                  </a:cubicBezTo>
                  <a:cubicBezTo>
                    <a:pt x="6802" y="3965"/>
                    <a:pt x="6823" y="3601"/>
                    <a:pt x="6836" y="3232"/>
                  </a:cubicBezTo>
                  <a:cubicBezTo>
                    <a:pt x="6262" y="880"/>
                    <a:pt x="5031" y="0"/>
                    <a:pt x="26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8"/>
            <p:cNvSpPr/>
            <p:nvPr/>
          </p:nvSpPr>
          <p:spPr>
            <a:xfrm>
              <a:off x="5152950" y="2259875"/>
              <a:ext cx="185025" cy="256225"/>
            </a:xfrm>
            <a:custGeom>
              <a:rect b="b" l="l" r="r" t="t"/>
              <a:pathLst>
                <a:path extrusionOk="0" h="10249" w="7401">
                  <a:moveTo>
                    <a:pt x="2947" y="562"/>
                  </a:moveTo>
                  <a:cubicBezTo>
                    <a:pt x="5208" y="562"/>
                    <a:pt x="6301" y="1398"/>
                    <a:pt x="6836" y="3542"/>
                  </a:cubicBezTo>
                  <a:cubicBezTo>
                    <a:pt x="6820" y="3953"/>
                    <a:pt x="6799" y="4277"/>
                    <a:pt x="6766" y="4555"/>
                  </a:cubicBezTo>
                  <a:lnTo>
                    <a:pt x="6680" y="5361"/>
                  </a:lnTo>
                  <a:cubicBezTo>
                    <a:pt x="6514" y="6929"/>
                    <a:pt x="6306" y="8878"/>
                    <a:pt x="5993" y="9349"/>
                  </a:cubicBezTo>
                  <a:cubicBezTo>
                    <a:pt x="5855" y="9557"/>
                    <a:pt x="5333" y="9689"/>
                    <a:pt x="4632" y="9689"/>
                  </a:cubicBezTo>
                  <a:cubicBezTo>
                    <a:pt x="3938" y="9689"/>
                    <a:pt x="3069" y="9559"/>
                    <a:pt x="2225" y="9243"/>
                  </a:cubicBezTo>
                  <a:cubicBezTo>
                    <a:pt x="713" y="8675"/>
                    <a:pt x="562" y="8163"/>
                    <a:pt x="562" y="7045"/>
                  </a:cubicBezTo>
                  <a:cubicBezTo>
                    <a:pt x="562" y="5851"/>
                    <a:pt x="1169" y="2004"/>
                    <a:pt x="1174" y="1965"/>
                  </a:cubicBezTo>
                  <a:cubicBezTo>
                    <a:pt x="1185" y="1899"/>
                    <a:pt x="1172" y="1831"/>
                    <a:pt x="1137" y="1774"/>
                  </a:cubicBezTo>
                  <a:lnTo>
                    <a:pt x="1053" y="1636"/>
                  </a:lnTo>
                  <a:cubicBezTo>
                    <a:pt x="1618" y="923"/>
                    <a:pt x="2255" y="562"/>
                    <a:pt x="2947" y="562"/>
                  </a:cubicBezTo>
                  <a:close/>
                  <a:moveTo>
                    <a:pt x="2947" y="1"/>
                  </a:moveTo>
                  <a:cubicBezTo>
                    <a:pt x="2019" y="1"/>
                    <a:pt x="1191" y="489"/>
                    <a:pt x="485" y="1452"/>
                  </a:cubicBezTo>
                  <a:cubicBezTo>
                    <a:pt x="418" y="1544"/>
                    <a:pt x="414" y="1668"/>
                    <a:pt x="473" y="1765"/>
                  </a:cubicBezTo>
                  <a:lnTo>
                    <a:pt x="604" y="1980"/>
                  </a:lnTo>
                  <a:cubicBezTo>
                    <a:pt x="505" y="2616"/>
                    <a:pt x="1" y="5905"/>
                    <a:pt x="1" y="7045"/>
                  </a:cubicBezTo>
                  <a:cubicBezTo>
                    <a:pt x="1" y="8402"/>
                    <a:pt x="294" y="9117"/>
                    <a:pt x="2028" y="9767"/>
                  </a:cubicBezTo>
                  <a:cubicBezTo>
                    <a:pt x="2846" y="10075"/>
                    <a:pt x="3809" y="10249"/>
                    <a:pt x="4640" y="10249"/>
                  </a:cubicBezTo>
                  <a:cubicBezTo>
                    <a:pt x="5483" y="10249"/>
                    <a:pt x="6189" y="10068"/>
                    <a:pt x="6461" y="9661"/>
                  </a:cubicBezTo>
                  <a:cubicBezTo>
                    <a:pt x="6823" y="9117"/>
                    <a:pt x="7012" y="7560"/>
                    <a:pt x="7240" y="5421"/>
                  </a:cubicBezTo>
                  <a:lnTo>
                    <a:pt x="7326" y="4617"/>
                  </a:lnTo>
                  <a:cubicBezTo>
                    <a:pt x="7360" y="4316"/>
                    <a:pt x="7383" y="3968"/>
                    <a:pt x="7399" y="3524"/>
                  </a:cubicBezTo>
                  <a:cubicBezTo>
                    <a:pt x="7400" y="3497"/>
                    <a:pt x="7397" y="3472"/>
                    <a:pt x="7391" y="3447"/>
                  </a:cubicBezTo>
                  <a:cubicBezTo>
                    <a:pt x="6792" y="999"/>
                    <a:pt x="5505" y="1"/>
                    <a:pt x="29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8"/>
            <p:cNvSpPr/>
            <p:nvPr/>
          </p:nvSpPr>
          <p:spPr>
            <a:xfrm>
              <a:off x="5413550" y="2751800"/>
              <a:ext cx="158475" cy="122125"/>
            </a:xfrm>
            <a:custGeom>
              <a:rect b="b" l="l" r="r" t="t"/>
              <a:pathLst>
                <a:path extrusionOk="0" h="4885" w="6339">
                  <a:moveTo>
                    <a:pt x="6058" y="0"/>
                  </a:moveTo>
                  <a:cubicBezTo>
                    <a:pt x="6056" y="0"/>
                    <a:pt x="6053" y="0"/>
                    <a:pt x="6051" y="0"/>
                  </a:cubicBezTo>
                  <a:cubicBezTo>
                    <a:pt x="1595" y="0"/>
                    <a:pt x="75" y="4472"/>
                    <a:pt x="60" y="4517"/>
                  </a:cubicBezTo>
                  <a:cubicBezTo>
                    <a:pt x="1" y="4699"/>
                    <a:pt x="136" y="4885"/>
                    <a:pt x="327" y="4885"/>
                  </a:cubicBezTo>
                  <a:cubicBezTo>
                    <a:pt x="449" y="4885"/>
                    <a:pt x="555" y="4807"/>
                    <a:pt x="593" y="4692"/>
                  </a:cubicBezTo>
                  <a:cubicBezTo>
                    <a:pt x="606" y="4652"/>
                    <a:pt x="1996" y="561"/>
                    <a:pt x="6051" y="561"/>
                  </a:cubicBezTo>
                  <a:cubicBezTo>
                    <a:pt x="6053" y="561"/>
                    <a:pt x="6056" y="561"/>
                    <a:pt x="6058" y="561"/>
                  </a:cubicBezTo>
                  <a:cubicBezTo>
                    <a:pt x="6213" y="561"/>
                    <a:pt x="6338" y="436"/>
                    <a:pt x="6338" y="281"/>
                  </a:cubicBezTo>
                  <a:cubicBezTo>
                    <a:pt x="6338" y="125"/>
                    <a:pt x="6213" y="0"/>
                    <a:pt x="60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8"/>
            <p:cNvSpPr/>
            <p:nvPr/>
          </p:nvSpPr>
          <p:spPr>
            <a:xfrm>
              <a:off x="5710750" y="2765075"/>
              <a:ext cx="221125" cy="186625"/>
            </a:xfrm>
            <a:custGeom>
              <a:rect b="b" l="l" r="r" t="t"/>
              <a:pathLst>
                <a:path extrusionOk="0" h="7465" w="8845">
                  <a:moveTo>
                    <a:pt x="585" y="0"/>
                  </a:moveTo>
                  <a:cubicBezTo>
                    <a:pt x="406" y="0"/>
                    <a:pt x="290" y="10"/>
                    <a:pt x="269" y="12"/>
                  </a:cubicBezTo>
                  <a:cubicBezTo>
                    <a:pt x="113" y="26"/>
                    <a:pt x="0" y="163"/>
                    <a:pt x="14" y="316"/>
                  </a:cubicBezTo>
                  <a:cubicBezTo>
                    <a:pt x="26" y="464"/>
                    <a:pt x="162" y="572"/>
                    <a:pt x="297" y="572"/>
                  </a:cubicBezTo>
                  <a:cubicBezTo>
                    <a:pt x="304" y="572"/>
                    <a:pt x="311" y="572"/>
                    <a:pt x="318" y="571"/>
                  </a:cubicBezTo>
                  <a:cubicBezTo>
                    <a:pt x="324" y="571"/>
                    <a:pt x="416" y="563"/>
                    <a:pt x="569" y="563"/>
                  </a:cubicBezTo>
                  <a:cubicBezTo>
                    <a:pt x="1211" y="563"/>
                    <a:pt x="2912" y="699"/>
                    <a:pt x="3601" y="2077"/>
                  </a:cubicBezTo>
                  <a:cubicBezTo>
                    <a:pt x="4514" y="3905"/>
                    <a:pt x="4755" y="5994"/>
                    <a:pt x="4758" y="6015"/>
                  </a:cubicBezTo>
                  <a:cubicBezTo>
                    <a:pt x="4772" y="6143"/>
                    <a:pt x="4871" y="6245"/>
                    <a:pt x="5000" y="6261"/>
                  </a:cubicBezTo>
                  <a:cubicBezTo>
                    <a:pt x="5020" y="6264"/>
                    <a:pt x="6961" y="6533"/>
                    <a:pt x="8391" y="7423"/>
                  </a:cubicBezTo>
                  <a:cubicBezTo>
                    <a:pt x="8435" y="7450"/>
                    <a:pt x="8487" y="7465"/>
                    <a:pt x="8539" y="7465"/>
                  </a:cubicBezTo>
                  <a:cubicBezTo>
                    <a:pt x="8665" y="7465"/>
                    <a:pt x="8775" y="7381"/>
                    <a:pt x="8809" y="7261"/>
                  </a:cubicBezTo>
                  <a:cubicBezTo>
                    <a:pt x="8844" y="7140"/>
                    <a:pt x="8794" y="7012"/>
                    <a:pt x="8688" y="6945"/>
                  </a:cubicBezTo>
                  <a:cubicBezTo>
                    <a:pt x="7426" y="6160"/>
                    <a:pt x="5855" y="5835"/>
                    <a:pt x="5288" y="5738"/>
                  </a:cubicBezTo>
                  <a:cubicBezTo>
                    <a:pt x="5202" y="5143"/>
                    <a:pt x="4897" y="3416"/>
                    <a:pt x="4102" y="1826"/>
                  </a:cubicBezTo>
                  <a:cubicBezTo>
                    <a:pt x="3274" y="171"/>
                    <a:pt x="1348" y="0"/>
                    <a:pt x="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8"/>
            <p:cNvSpPr/>
            <p:nvPr/>
          </p:nvSpPr>
          <p:spPr>
            <a:xfrm>
              <a:off x="5933675" y="3011225"/>
              <a:ext cx="92075" cy="266975"/>
            </a:xfrm>
            <a:custGeom>
              <a:rect b="b" l="l" r="r" t="t"/>
              <a:pathLst>
                <a:path extrusionOk="0" h="10679" w="3683">
                  <a:moveTo>
                    <a:pt x="1607" y="1"/>
                  </a:moveTo>
                  <a:cubicBezTo>
                    <a:pt x="1528" y="1"/>
                    <a:pt x="1450" y="34"/>
                    <a:pt x="1395" y="100"/>
                  </a:cubicBezTo>
                  <a:cubicBezTo>
                    <a:pt x="1295" y="216"/>
                    <a:pt x="1306" y="390"/>
                    <a:pt x="1421" y="492"/>
                  </a:cubicBezTo>
                  <a:cubicBezTo>
                    <a:pt x="1437" y="506"/>
                    <a:pt x="3053" y="1925"/>
                    <a:pt x="2596" y="3753"/>
                  </a:cubicBezTo>
                  <a:cubicBezTo>
                    <a:pt x="2103" y="5729"/>
                    <a:pt x="103" y="10239"/>
                    <a:pt x="82" y="10285"/>
                  </a:cubicBezTo>
                  <a:cubicBezTo>
                    <a:pt x="0" y="10469"/>
                    <a:pt x="136" y="10679"/>
                    <a:pt x="339" y="10679"/>
                  </a:cubicBezTo>
                  <a:cubicBezTo>
                    <a:pt x="449" y="10679"/>
                    <a:pt x="550" y="10614"/>
                    <a:pt x="595" y="10513"/>
                  </a:cubicBezTo>
                  <a:cubicBezTo>
                    <a:pt x="679" y="10325"/>
                    <a:pt x="2635" y="5913"/>
                    <a:pt x="3141" y="3888"/>
                  </a:cubicBezTo>
                  <a:cubicBezTo>
                    <a:pt x="3683" y="1721"/>
                    <a:pt x="1864" y="133"/>
                    <a:pt x="1786" y="66"/>
                  </a:cubicBezTo>
                  <a:cubicBezTo>
                    <a:pt x="1734" y="22"/>
                    <a:pt x="1670" y="1"/>
                    <a:pt x="16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8"/>
            <p:cNvSpPr/>
            <p:nvPr/>
          </p:nvSpPr>
          <p:spPr>
            <a:xfrm>
              <a:off x="1333925" y="2122500"/>
              <a:ext cx="2569675" cy="3130075"/>
            </a:xfrm>
            <a:custGeom>
              <a:rect b="b" l="l" r="r" t="t"/>
              <a:pathLst>
                <a:path extrusionOk="0" h="125203" w="102787">
                  <a:moveTo>
                    <a:pt x="45550" y="0"/>
                  </a:moveTo>
                  <a:cubicBezTo>
                    <a:pt x="45231" y="0"/>
                    <a:pt x="44915" y="119"/>
                    <a:pt x="44633" y="376"/>
                  </a:cubicBezTo>
                  <a:cubicBezTo>
                    <a:pt x="43282" y="1608"/>
                    <a:pt x="37053" y="8243"/>
                    <a:pt x="35248" y="11303"/>
                  </a:cubicBezTo>
                  <a:cubicBezTo>
                    <a:pt x="33689" y="13949"/>
                    <a:pt x="30021" y="20447"/>
                    <a:pt x="29058" y="22157"/>
                  </a:cubicBezTo>
                  <a:lnTo>
                    <a:pt x="29058" y="22157"/>
                  </a:lnTo>
                  <a:cubicBezTo>
                    <a:pt x="29484" y="21343"/>
                    <a:pt x="30309" y="19462"/>
                    <a:pt x="29974" y="17635"/>
                  </a:cubicBezTo>
                  <a:cubicBezTo>
                    <a:pt x="29615" y="15678"/>
                    <a:pt x="28399" y="14042"/>
                    <a:pt x="27335" y="14042"/>
                  </a:cubicBezTo>
                  <a:cubicBezTo>
                    <a:pt x="27081" y="14042"/>
                    <a:pt x="26836" y="14135"/>
                    <a:pt x="26613" y="14338"/>
                  </a:cubicBezTo>
                  <a:cubicBezTo>
                    <a:pt x="25456" y="15395"/>
                    <a:pt x="25042" y="20367"/>
                    <a:pt x="23447" y="22882"/>
                  </a:cubicBezTo>
                  <a:cubicBezTo>
                    <a:pt x="21853" y="25396"/>
                    <a:pt x="22293" y="35955"/>
                    <a:pt x="22753" y="38009"/>
                  </a:cubicBezTo>
                  <a:cubicBezTo>
                    <a:pt x="23213" y="40064"/>
                    <a:pt x="32426" y="44740"/>
                    <a:pt x="34873" y="47810"/>
                  </a:cubicBezTo>
                  <a:cubicBezTo>
                    <a:pt x="37320" y="50880"/>
                    <a:pt x="36991" y="74159"/>
                    <a:pt x="35641" y="75392"/>
                  </a:cubicBezTo>
                  <a:cubicBezTo>
                    <a:pt x="34289" y="76625"/>
                    <a:pt x="0" y="100286"/>
                    <a:pt x="0" y="100286"/>
                  </a:cubicBezTo>
                  <a:lnTo>
                    <a:pt x="20712" y="125081"/>
                  </a:lnTo>
                  <a:cubicBezTo>
                    <a:pt x="20712" y="125081"/>
                    <a:pt x="20668" y="125202"/>
                    <a:pt x="20764" y="125202"/>
                  </a:cubicBezTo>
                  <a:cubicBezTo>
                    <a:pt x="21009" y="125202"/>
                    <a:pt x="22174" y="124398"/>
                    <a:pt x="27368" y="118642"/>
                  </a:cubicBezTo>
                  <a:cubicBezTo>
                    <a:pt x="34575" y="110655"/>
                    <a:pt x="50591" y="96045"/>
                    <a:pt x="55415" y="91645"/>
                  </a:cubicBezTo>
                  <a:cubicBezTo>
                    <a:pt x="60239" y="87244"/>
                    <a:pt x="68292" y="80959"/>
                    <a:pt x="72152" y="77440"/>
                  </a:cubicBezTo>
                  <a:cubicBezTo>
                    <a:pt x="76011" y="73919"/>
                    <a:pt x="79853" y="70767"/>
                    <a:pt x="83253" y="65192"/>
                  </a:cubicBezTo>
                  <a:cubicBezTo>
                    <a:pt x="86651" y="59618"/>
                    <a:pt x="91861" y="54865"/>
                    <a:pt x="95227" y="50028"/>
                  </a:cubicBezTo>
                  <a:cubicBezTo>
                    <a:pt x="98591" y="45192"/>
                    <a:pt x="100856" y="44187"/>
                    <a:pt x="101821" y="43306"/>
                  </a:cubicBezTo>
                  <a:cubicBezTo>
                    <a:pt x="102787" y="42426"/>
                    <a:pt x="101957" y="40354"/>
                    <a:pt x="98846" y="39657"/>
                  </a:cubicBezTo>
                  <a:cubicBezTo>
                    <a:pt x="98287" y="39531"/>
                    <a:pt x="97713" y="39477"/>
                    <a:pt x="97137" y="39477"/>
                  </a:cubicBezTo>
                  <a:cubicBezTo>
                    <a:pt x="94509" y="39477"/>
                    <a:pt x="91848" y="40610"/>
                    <a:pt x="90451" y="41305"/>
                  </a:cubicBezTo>
                  <a:cubicBezTo>
                    <a:pt x="88749" y="42151"/>
                    <a:pt x="86240" y="44439"/>
                    <a:pt x="84452" y="47130"/>
                  </a:cubicBezTo>
                  <a:cubicBezTo>
                    <a:pt x="82665" y="49821"/>
                    <a:pt x="75876" y="56719"/>
                    <a:pt x="74208" y="56828"/>
                  </a:cubicBezTo>
                  <a:cubicBezTo>
                    <a:pt x="74187" y="56829"/>
                    <a:pt x="74165" y="56830"/>
                    <a:pt x="74142" y="56830"/>
                  </a:cubicBezTo>
                  <a:cubicBezTo>
                    <a:pt x="72320" y="56830"/>
                    <a:pt x="63650" y="52640"/>
                    <a:pt x="61480" y="52175"/>
                  </a:cubicBezTo>
                  <a:cubicBezTo>
                    <a:pt x="59284" y="51705"/>
                    <a:pt x="56837" y="48634"/>
                    <a:pt x="57324" y="46068"/>
                  </a:cubicBezTo>
                  <a:cubicBezTo>
                    <a:pt x="57812" y="43503"/>
                    <a:pt x="56881" y="43644"/>
                    <a:pt x="61421" y="37382"/>
                  </a:cubicBezTo>
                  <a:cubicBezTo>
                    <a:pt x="64943" y="32522"/>
                    <a:pt x="65151" y="31965"/>
                    <a:pt x="65068" y="31958"/>
                  </a:cubicBezTo>
                  <a:lnTo>
                    <a:pt x="65068" y="31958"/>
                  </a:lnTo>
                  <a:cubicBezTo>
                    <a:pt x="65349" y="31797"/>
                    <a:pt x="66438" y="31192"/>
                    <a:pt x="68207" y="30485"/>
                  </a:cubicBezTo>
                  <a:cubicBezTo>
                    <a:pt x="70279" y="29655"/>
                    <a:pt x="73912" y="27049"/>
                    <a:pt x="73912" y="27049"/>
                  </a:cubicBezTo>
                  <a:cubicBezTo>
                    <a:pt x="73912" y="27049"/>
                    <a:pt x="81182" y="25720"/>
                    <a:pt x="83339" y="23046"/>
                  </a:cubicBezTo>
                  <a:cubicBezTo>
                    <a:pt x="85347" y="20556"/>
                    <a:pt x="83960" y="18712"/>
                    <a:pt x="82555" y="18712"/>
                  </a:cubicBezTo>
                  <a:cubicBezTo>
                    <a:pt x="82451" y="18712"/>
                    <a:pt x="82347" y="18722"/>
                    <a:pt x="82244" y="18743"/>
                  </a:cubicBezTo>
                  <a:cubicBezTo>
                    <a:pt x="80750" y="19045"/>
                    <a:pt x="74268" y="19301"/>
                    <a:pt x="69965" y="20398"/>
                  </a:cubicBezTo>
                  <a:cubicBezTo>
                    <a:pt x="65663" y="21495"/>
                    <a:pt x="59852" y="23261"/>
                    <a:pt x="59272" y="23788"/>
                  </a:cubicBezTo>
                  <a:cubicBezTo>
                    <a:pt x="58693" y="24317"/>
                    <a:pt x="50503" y="33554"/>
                    <a:pt x="50503" y="33554"/>
                  </a:cubicBezTo>
                  <a:lnTo>
                    <a:pt x="50236" y="31324"/>
                  </a:lnTo>
                  <a:lnTo>
                    <a:pt x="51307" y="20095"/>
                  </a:lnTo>
                  <a:lnTo>
                    <a:pt x="57533" y="13356"/>
                  </a:lnTo>
                  <a:cubicBezTo>
                    <a:pt x="57533" y="13356"/>
                    <a:pt x="63696" y="11975"/>
                    <a:pt x="66046" y="9126"/>
                  </a:cubicBezTo>
                  <a:cubicBezTo>
                    <a:pt x="68375" y="6301"/>
                    <a:pt x="68103" y="3254"/>
                    <a:pt x="67083" y="3254"/>
                  </a:cubicBezTo>
                  <a:cubicBezTo>
                    <a:pt x="67074" y="3254"/>
                    <a:pt x="67065" y="3254"/>
                    <a:pt x="67055" y="3255"/>
                  </a:cubicBezTo>
                  <a:cubicBezTo>
                    <a:pt x="65381" y="3345"/>
                    <a:pt x="57151" y="5574"/>
                    <a:pt x="55254" y="6596"/>
                  </a:cubicBezTo>
                  <a:cubicBezTo>
                    <a:pt x="53359" y="7618"/>
                    <a:pt x="43392" y="15295"/>
                    <a:pt x="42024" y="16896"/>
                  </a:cubicBezTo>
                  <a:cubicBezTo>
                    <a:pt x="40658" y="18496"/>
                    <a:pt x="38416" y="23015"/>
                    <a:pt x="38416" y="23015"/>
                  </a:cubicBezTo>
                  <a:cubicBezTo>
                    <a:pt x="38416" y="23015"/>
                    <a:pt x="39357" y="18621"/>
                    <a:pt x="39812" y="16793"/>
                  </a:cubicBezTo>
                  <a:cubicBezTo>
                    <a:pt x="40265" y="14966"/>
                    <a:pt x="47103" y="6961"/>
                    <a:pt x="47608" y="4025"/>
                  </a:cubicBezTo>
                  <a:cubicBezTo>
                    <a:pt x="48007" y="1703"/>
                    <a:pt x="46758" y="0"/>
                    <a:pt x="455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8"/>
            <p:cNvSpPr/>
            <p:nvPr/>
          </p:nvSpPr>
          <p:spPr>
            <a:xfrm>
              <a:off x="1329950" y="2115525"/>
              <a:ext cx="2568500" cy="3144175"/>
            </a:xfrm>
            <a:custGeom>
              <a:rect b="b" l="l" r="r" t="t"/>
              <a:pathLst>
                <a:path extrusionOk="0" h="125767" w="102740">
                  <a:moveTo>
                    <a:pt x="65176" y="32355"/>
                  </a:moveTo>
                  <a:lnTo>
                    <a:pt x="65292" y="32509"/>
                  </a:lnTo>
                  <a:cubicBezTo>
                    <a:pt x="65270" y="32515"/>
                    <a:pt x="65247" y="32518"/>
                    <a:pt x="65225" y="32518"/>
                  </a:cubicBezTo>
                  <a:cubicBezTo>
                    <a:pt x="65170" y="32518"/>
                    <a:pt x="65117" y="32501"/>
                    <a:pt x="65072" y="32469"/>
                  </a:cubicBezTo>
                  <a:lnTo>
                    <a:pt x="65176" y="32355"/>
                  </a:lnTo>
                  <a:close/>
                  <a:moveTo>
                    <a:pt x="45712" y="0"/>
                  </a:moveTo>
                  <a:cubicBezTo>
                    <a:pt x="45314" y="0"/>
                    <a:pt x="44928" y="151"/>
                    <a:pt x="44602" y="447"/>
                  </a:cubicBezTo>
                  <a:cubicBezTo>
                    <a:pt x="43323" y="1616"/>
                    <a:pt x="37030" y="8278"/>
                    <a:pt x="35166" y="11440"/>
                  </a:cubicBezTo>
                  <a:cubicBezTo>
                    <a:pt x="34075" y="13290"/>
                    <a:pt x="31934" y="17059"/>
                    <a:pt x="30423" y="19730"/>
                  </a:cubicBezTo>
                  <a:cubicBezTo>
                    <a:pt x="30511" y="19132"/>
                    <a:pt x="30525" y="18498"/>
                    <a:pt x="30409" y="17864"/>
                  </a:cubicBezTo>
                  <a:cubicBezTo>
                    <a:pt x="30080" y="16062"/>
                    <a:pt x="29051" y="14488"/>
                    <a:pt x="27964" y="14121"/>
                  </a:cubicBezTo>
                  <a:cubicBezTo>
                    <a:pt x="27806" y="14068"/>
                    <a:pt x="27649" y="14042"/>
                    <a:pt x="27497" y="14042"/>
                  </a:cubicBezTo>
                  <a:cubicBezTo>
                    <a:pt x="27164" y="14042"/>
                    <a:pt x="26850" y="14166"/>
                    <a:pt x="26584" y="14410"/>
                  </a:cubicBezTo>
                  <a:cubicBezTo>
                    <a:pt x="25951" y="14986"/>
                    <a:pt x="25557" y="16475"/>
                    <a:pt x="25101" y="18199"/>
                  </a:cubicBezTo>
                  <a:cubicBezTo>
                    <a:pt x="24657" y="19873"/>
                    <a:pt x="24155" y="21771"/>
                    <a:pt x="23369" y="23009"/>
                  </a:cubicBezTo>
                  <a:cubicBezTo>
                    <a:pt x="21710" y="25627"/>
                    <a:pt x="22191" y="36359"/>
                    <a:pt x="22638" y="38350"/>
                  </a:cubicBezTo>
                  <a:cubicBezTo>
                    <a:pt x="22905" y="39540"/>
                    <a:pt x="25494" y="41295"/>
                    <a:pt x="28492" y="43327"/>
                  </a:cubicBezTo>
                  <a:cubicBezTo>
                    <a:pt x="31043" y="45055"/>
                    <a:pt x="33681" y="46842"/>
                    <a:pt x="34814" y="48264"/>
                  </a:cubicBezTo>
                  <a:cubicBezTo>
                    <a:pt x="35826" y="49535"/>
                    <a:pt x="36495" y="55017"/>
                    <a:pt x="36559" y="62572"/>
                  </a:cubicBezTo>
                  <a:cubicBezTo>
                    <a:pt x="36620" y="69604"/>
                    <a:pt x="36108" y="75010"/>
                    <a:pt x="35610" y="75463"/>
                  </a:cubicBezTo>
                  <a:cubicBezTo>
                    <a:pt x="34289" y="76669"/>
                    <a:pt x="343" y="100099"/>
                    <a:pt x="0" y="100335"/>
                  </a:cubicBezTo>
                  <a:lnTo>
                    <a:pt x="321" y="100796"/>
                  </a:lnTo>
                  <a:cubicBezTo>
                    <a:pt x="1721" y="99829"/>
                    <a:pt x="34641" y="77109"/>
                    <a:pt x="35990" y="75879"/>
                  </a:cubicBezTo>
                  <a:cubicBezTo>
                    <a:pt x="37631" y="74383"/>
                    <a:pt x="37687" y="50968"/>
                    <a:pt x="35254" y="47915"/>
                  </a:cubicBezTo>
                  <a:cubicBezTo>
                    <a:pt x="34068" y="46427"/>
                    <a:pt x="31394" y="44615"/>
                    <a:pt x="28809" y="42863"/>
                  </a:cubicBezTo>
                  <a:cubicBezTo>
                    <a:pt x="26152" y="41062"/>
                    <a:pt x="23405" y="39200"/>
                    <a:pt x="23187" y="38228"/>
                  </a:cubicBezTo>
                  <a:cubicBezTo>
                    <a:pt x="22686" y="35996"/>
                    <a:pt x="22356" y="25659"/>
                    <a:pt x="23845" y="23310"/>
                  </a:cubicBezTo>
                  <a:cubicBezTo>
                    <a:pt x="24676" y="21999"/>
                    <a:pt x="25190" y="20057"/>
                    <a:pt x="25645" y="18342"/>
                  </a:cubicBezTo>
                  <a:cubicBezTo>
                    <a:pt x="26060" y="16772"/>
                    <a:pt x="26453" y="15289"/>
                    <a:pt x="26963" y="14825"/>
                  </a:cubicBezTo>
                  <a:cubicBezTo>
                    <a:pt x="27126" y="14676"/>
                    <a:pt x="27301" y="14601"/>
                    <a:pt x="27494" y="14601"/>
                  </a:cubicBezTo>
                  <a:cubicBezTo>
                    <a:pt x="27587" y="14601"/>
                    <a:pt x="27683" y="14618"/>
                    <a:pt x="27784" y="14652"/>
                  </a:cubicBezTo>
                  <a:cubicBezTo>
                    <a:pt x="28554" y="14913"/>
                    <a:pt x="29541" y="16223"/>
                    <a:pt x="29859" y="17964"/>
                  </a:cubicBezTo>
                  <a:cubicBezTo>
                    <a:pt x="30180" y="19719"/>
                    <a:pt x="29361" y="21561"/>
                    <a:pt x="28956" y="22330"/>
                  </a:cubicBezTo>
                  <a:cubicBezTo>
                    <a:pt x="28822" y="22568"/>
                    <a:pt x="28745" y="22705"/>
                    <a:pt x="28739" y="22715"/>
                  </a:cubicBezTo>
                  <a:lnTo>
                    <a:pt x="29221" y="23003"/>
                  </a:lnTo>
                  <a:cubicBezTo>
                    <a:pt x="29237" y="22977"/>
                    <a:pt x="29344" y="22807"/>
                    <a:pt x="29488" y="22531"/>
                  </a:cubicBezTo>
                  <a:cubicBezTo>
                    <a:pt x="30489" y="20754"/>
                    <a:pt x="34115" y="14330"/>
                    <a:pt x="35652" y="11725"/>
                  </a:cubicBezTo>
                  <a:cubicBezTo>
                    <a:pt x="37454" y="8668"/>
                    <a:pt x="43758" y="1980"/>
                    <a:pt x="44983" y="863"/>
                  </a:cubicBezTo>
                  <a:cubicBezTo>
                    <a:pt x="45203" y="661"/>
                    <a:pt x="45452" y="560"/>
                    <a:pt x="45712" y="560"/>
                  </a:cubicBezTo>
                  <a:cubicBezTo>
                    <a:pt x="45900" y="560"/>
                    <a:pt x="46093" y="612"/>
                    <a:pt x="46287" y="718"/>
                  </a:cubicBezTo>
                  <a:cubicBezTo>
                    <a:pt x="47111" y="1169"/>
                    <a:pt x="47789" y="2529"/>
                    <a:pt x="47492" y="4257"/>
                  </a:cubicBezTo>
                  <a:cubicBezTo>
                    <a:pt x="47211" y="5889"/>
                    <a:pt x="44752" y="9353"/>
                    <a:pt x="42777" y="12135"/>
                  </a:cubicBezTo>
                  <a:cubicBezTo>
                    <a:pt x="41172" y="14396"/>
                    <a:pt x="39904" y="16181"/>
                    <a:pt x="39700" y="17004"/>
                  </a:cubicBezTo>
                  <a:cubicBezTo>
                    <a:pt x="39249" y="18815"/>
                    <a:pt x="38312" y="23192"/>
                    <a:pt x="38302" y="23235"/>
                  </a:cubicBezTo>
                  <a:lnTo>
                    <a:pt x="37833" y="25426"/>
                  </a:lnTo>
                  <a:lnTo>
                    <a:pt x="38829" y="23418"/>
                  </a:lnTo>
                  <a:cubicBezTo>
                    <a:pt x="38850" y="23374"/>
                    <a:pt x="41069" y="18913"/>
                    <a:pt x="42399" y="17356"/>
                  </a:cubicBezTo>
                  <a:cubicBezTo>
                    <a:pt x="43786" y="15733"/>
                    <a:pt x="53712" y="8111"/>
                    <a:pt x="55548" y="7121"/>
                  </a:cubicBezTo>
                  <a:cubicBezTo>
                    <a:pt x="57346" y="6152"/>
                    <a:pt x="65559" y="3903"/>
                    <a:pt x="67231" y="3814"/>
                  </a:cubicBezTo>
                  <a:cubicBezTo>
                    <a:pt x="67236" y="3814"/>
                    <a:pt x="67242" y="3814"/>
                    <a:pt x="67247" y="3814"/>
                  </a:cubicBezTo>
                  <a:cubicBezTo>
                    <a:pt x="67355" y="3814"/>
                    <a:pt x="67455" y="3902"/>
                    <a:pt x="67539" y="4071"/>
                  </a:cubicBezTo>
                  <a:cubicBezTo>
                    <a:pt x="67954" y="4890"/>
                    <a:pt x="67747" y="7094"/>
                    <a:pt x="65991" y="9225"/>
                  </a:cubicBezTo>
                  <a:cubicBezTo>
                    <a:pt x="63730" y="11966"/>
                    <a:pt x="57693" y="13347"/>
                    <a:pt x="57631" y="13360"/>
                  </a:cubicBezTo>
                  <a:lnTo>
                    <a:pt x="57546" y="13379"/>
                  </a:lnTo>
                  <a:lnTo>
                    <a:pt x="51196" y="20252"/>
                  </a:lnTo>
                  <a:lnTo>
                    <a:pt x="50117" y="31574"/>
                  </a:lnTo>
                  <a:lnTo>
                    <a:pt x="50114" y="31605"/>
                  </a:lnTo>
                  <a:lnTo>
                    <a:pt x="50460" y="34486"/>
                  </a:lnTo>
                  <a:lnTo>
                    <a:pt x="50874" y="34019"/>
                  </a:lnTo>
                  <a:cubicBezTo>
                    <a:pt x="53703" y="30827"/>
                    <a:pt x="59172" y="24685"/>
                    <a:pt x="59622" y="24275"/>
                  </a:cubicBezTo>
                  <a:cubicBezTo>
                    <a:pt x="60098" y="23840"/>
                    <a:pt x="65434" y="22162"/>
                    <a:pt x="70196" y="20948"/>
                  </a:cubicBezTo>
                  <a:cubicBezTo>
                    <a:pt x="73073" y="20214"/>
                    <a:pt x="77018" y="19851"/>
                    <a:pt x="79627" y="19613"/>
                  </a:cubicBezTo>
                  <a:cubicBezTo>
                    <a:pt x="80930" y="19493"/>
                    <a:pt x="81959" y="19398"/>
                    <a:pt x="82459" y="19297"/>
                  </a:cubicBezTo>
                  <a:cubicBezTo>
                    <a:pt x="82547" y="19279"/>
                    <a:pt x="82634" y="19270"/>
                    <a:pt x="82722" y="19270"/>
                  </a:cubicBezTo>
                  <a:cubicBezTo>
                    <a:pt x="83215" y="19270"/>
                    <a:pt x="83697" y="19547"/>
                    <a:pt x="83977" y="20008"/>
                  </a:cubicBezTo>
                  <a:cubicBezTo>
                    <a:pt x="84215" y="20399"/>
                    <a:pt x="84622" y="21486"/>
                    <a:pt x="83282" y="23147"/>
                  </a:cubicBezTo>
                  <a:cubicBezTo>
                    <a:pt x="81216" y="25710"/>
                    <a:pt x="74094" y="27039"/>
                    <a:pt x="74023" y="27052"/>
                  </a:cubicBezTo>
                  <a:lnTo>
                    <a:pt x="73909" y="27100"/>
                  </a:lnTo>
                  <a:cubicBezTo>
                    <a:pt x="73873" y="27125"/>
                    <a:pt x="70281" y="29695"/>
                    <a:pt x="68264" y="30503"/>
                  </a:cubicBezTo>
                  <a:cubicBezTo>
                    <a:pt x="66528" y="31198"/>
                    <a:pt x="65448" y="31788"/>
                    <a:pt x="65118" y="31976"/>
                  </a:cubicBezTo>
                  <a:cubicBezTo>
                    <a:pt x="65061" y="31998"/>
                    <a:pt x="65010" y="32030"/>
                    <a:pt x="64967" y="32072"/>
                  </a:cubicBezTo>
                  <a:lnTo>
                    <a:pt x="65102" y="32254"/>
                  </a:lnTo>
                  <a:lnTo>
                    <a:pt x="64964" y="32214"/>
                  </a:lnTo>
                  <a:cubicBezTo>
                    <a:pt x="64930" y="32333"/>
                    <a:pt x="64566" y="33064"/>
                    <a:pt x="61352" y="37497"/>
                  </a:cubicBezTo>
                  <a:cubicBezTo>
                    <a:pt x="57635" y="42623"/>
                    <a:pt x="57538" y="43548"/>
                    <a:pt x="57376" y="45081"/>
                  </a:cubicBezTo>
                  <a:cubicBezTo>
                    <a:pt x="57340" y="45425"/>
                    <a:pt x="57298" y="45816"/>
                    <a:pt x="57207" y="46295"/>
                  </a:cubicBezTo>
                  <a:cubicBezTo>
                    <a:pt x="56691" y="49016"/>
                    <a:pt x="59232" y="52226"/>
                    <a:pt x="61581" y="52730"/>
                  </a:cubicBezTo>
                  <a:cubicBezTo>
                    <a:pt x="62493" y="52925"/>
                    <a:pt x="64636" y="53818"/>
                    <a:pt x="66907" y="54764"/>
                  </a:cubicBezTo>
                  <a:cubicBezTo>
                    <a:pt x="70006" y="56054"/>
                    <a:pt x="73210" y="57390"/>
                    <a:pt x="74308" y="57390"/>
                  </a:cubicBezTo>
                  <a:cubicBezTo>
                    <a:pt x="74335" y="57390"/>
                    <a:pt x="74360" y="57389"/>
                    <a:pt x="74384" y="57388"/>
                  </a:cubicBezTo>
                  <a:cubicBezTo>
                    <a:pt x="76211" y="57269"/>
                    <a:pt x="83099" y="50192"/>
                    <a:pt x="84845" y="47564"/>
                  </a:cubicBezTo>
                  <a:cubicBezTo>
                    <a:pt x="86753" y="44691"/>
                    <a:pt x="89236" y="42580"/>
                    <a:pt x="90734" y="41835"/>
                  </a:cubicBezTo>
                  <a:cubicBezTo>
                    <a:pt x="92204" y="41105"/>
                    <a:pt x="94783" y="40038"/>
                    <a:pt x="97294" y="40038"/>
                  </a:cubicBezTo>
                  <a:cubicBezTo>
                    <a:pt x="97852" y="40038"/>
                    <a:pt x="98405" y="40090"/>
                    <a:pt x="98943" y="40211"/>
                  </a:cubicBezTo>
                  <a:cubicBezTo>
                    <a:pt x="100915" y="40652"/>
                    <a:pt x="101833" y="41622"/>
                    <a:pt x="102035" y="42383"/>
                  </a:cubicBezTo>
                  <a:cubicBezTo>
                    <a:pt x="102141" y="42783"/>
                    <a:pt x="102055" y="43137"/>
                    <a:pt x="101791" y="43378"/>
                  </a:cubicBezTo>
                  <a:cubicBezTo>
                    <a:pt x="101596" y="43555"/>
                    <a:pt x="101342" y="43741"/>
                    <a:pt x="101019" y="43976"/>
                  </a:cubicBezTo>
                  <a:cubicBezTo>
                    <a:pt x="99825" y="44847"/>
                    <a:pt x="97827" y="46304"/>
                    <a:pt x="95155" y="50148"/>
                  </a:cubicBezTo>
                  <a:cubicBezTo>
                    <a:pt x="93710" y="52224"/>
                    <a:pt x="91946" y="54259"/>
                    <a:pt x="90077" y="56414"/>
                  </a:cubicBezTo>
                  <a:cubicBezTo>
                    <a:pt x="87638" y="59228"/>
                    <a:pt x="85116" y="62138"/>
                    <a:pt x="83172" y="65325"/>
                  </a:cubicBezTo>
                  <a:cubicBezTo>
                    <a:pt x="80172" y="70246"/>
                    <a:pt x="76887" y="73209"/>
                    <a:pt x="73409" y="76345"/>
                  </a:cubicBezTo>
                  <a:cubicBezTo>
                    <a:pt x="72980" y="76731"/>
                    <a:pt x="72551" y="77118"/>
                    <a:pt x="72122" y="77511"/>
                  </a:cubicBezTo>
                  <a:cubicBezTo>
                    <a:pt x="70304" y="79169"/>
                    <a:pt x="67553" y="81442"/>
                    <a:pt x="64640" y="83849"/>
                  </a:cubicBezTo>
                  <a:cubicBezTo>
                    <a:pt x="61343" y="86574"/>
                    <a:pt x="57936" y="89390"/>
                    <a:pt x="55377" y="91723"/>
                  </a:cubicBezTo>
                  <a:cubicBezTo>
                    <a:pt x="41545" y="104341"/>
                    <a:pt x="32104" y="113428"/>
                    <a:pt x="27317" y="118734"/>
                  </a:cubicBezTo>
                  <a:cubicBezTo>
                    <a:pt x="22078" y="124541"/>
                    <a:pt x="21078" y="125154"/>
                    <a:pt x="20896" y="125204"/>
                  </a:cubicBezTo>
                  <a:cubicBezTo>
                    <a:pt x="20903" y="125202"/>
                    <a:pt x="20912" y="125201"/>
                    <a:pt x="20924" y="125201"/>
                  </a:cubicBezTo>
                  <a:cubicBezTo>
                    <a:pt x="20965" y="125201"/>
                    <a:pt x="21030" y="125216"/>
                    <a:pt x="21082" y="125274"/>
                  </a:cubicBezTo>
                  <a:cubicBezTo>
                    <a:pt x="21132" y="125327"/>
                    <a:pt x="21154" y="125403"/>
                    <a:pt x="21135" y="125455"/>
                  </a:cubicBezTo>
                  <a:lnTo>
                    <a:pt x="20606" y="125266"/>
                  </a:lnTo>
                  <a:lnTo>
                    <a:pt x="20606" y="125266"/>
                  </a:lnTo>
                  <a:cubicBezTo>
                    <a:pt x="20543" y="125447"/>
                    <a:pt x="20597" y="125627"/>
                    <a:pt x="20742" y="125714"/>
                  </a:cubicBezTo>
                  <a:cubicBezTo>
                    <a:pt x="20787" y="125739"/>
                    <a:pt x="20831" y="125766"/>
                    <a:pt x="20904" y="125766"/>
                  </a:cubicBezTo>
                  <a:cubicBezTo>
                    <a:pt x="21289" y="125766"/>
                    <a:pt x="22421" y="125000"/>
                    <a:pt x="27734" y="119110"/>
                  </a:cubicBezTo>
                  <a:cubicBezTo>
                    <a:pt x="32510" y="113820"/>
                    <a:pt x="41937" y="104743"/>
                    <a:pt x="55763" y="92131"/>
                  </a:cubicBezTo>
                  <a:cubicBezTo>
                    <a:pt x="58304" y="89814"/>
                    <a:pt x="61708" y="87001"/>
                    <a:pt x="64998" y="84282"/>
                  </a:cubicBezTo>
                  <a:cubicBezTo>
                    <a:pt x="67916" y="81871"/>
                    <a:pt x="70673" y="79592"/>
                    <a:pt x="72500" y="77925"/>
                  </a:cubicBezTo>
                  <a:cubicBezTo>
                    <a:pt x="72929" y="77535"/>
                    <a:pt x="73358" y="77148"/>
                    <a:pt x="73785" y="76762"/>
                  </a:cubicBezTo>
                  <a:cubicBezTo>
                    <a:pt x="77140" y="73736"/>
                    <a:pt x="80609" y="70608"/>
                    <a:pt x="83651" y="65618"/>
                  </a:cubicBezTo>
                  <a:cubicBezTo>
                    <a:pt x="85570" y="62471"/>
                    <a:pt x="88078" y="59578"/>
                    <a:pt x="90502" y="56782"/>
                  </a:cubicBezTo>
                  <a:cubicBezTo>
                    <a:pt x="92380" y="54615"/>
                    <a:pt x="94154" y="52569"/>
                    <a:pt x="95616" y="50469"/>
                  </a:cubicBezTo>
                  <a:cubicBezTo>
                    <a:pt x="98235" y="46704"/>
                    <a:pt x="100185" y="45280"/>
                    <a:pt x="101351" y="44430"/>
                  </a:cubicBezTo>
                  <a:cubicBezTo>
                    <a:pt x="101673" y="44194"/>
                    <a:pt x="101951" y="43992"/>
                    <a:pt x="102170" y="43792"/>
                  </a:cubicBezTo>
                  <a:cubicBezTo>
                    <a:pt x="102589" y="43409"/>
                    <a:pt x="102739" y="42843"/>
                    <a:pt x="102579" y="42238"/>
                  </a:cubicBezTo>
                  <a:cubicBezTo>
                    <a:pt x="102334" y="41320"/>
                    <a:pt x="101284" y="40159"/>
                    <a:pt x="99066" y="39662"/>
                  </a:cubicBezTo>
                  <a:cubicBezTo>
                    <a:pt x="98489" y="39532"/>
                    <a:pt x="97897" y="39476"/>
                    <a:pt x="97302" y="39476"/>
                  </a:cubicBezTo>
                  <a:cubicBezTo>
                    <a:pt x="94672" y="39476"/>
                    <a:pt x="92003" y="40578"/>
                    <a:pt x="90485" y="41333"/>
                  </a:cubicBezTo>
                  <a:cubicBezTo>
                    <a:pt x="88573" y="42283"/>
                    <a:pt x="86063" y="44718"/>
                    <a:pt x="84376" y="47254"/>
                  </a:cubicBezTo>
                  <a:cubicBezTo>
                    <a:pt x="82581" y="49959"/>
                    <a:pt x="75872" y="56728"/>
                    <a:pt x="74349" y="56827"/>
                  </a:cubicBezTo>
                  <a:cubicBezTo>
                    <a:pt x="74334" y="56827"/>
                    <a:pt x="74317" y="56828"/>
                    <a:pt x="74300" y="56828"/>
                  </a:cubicBezTo>
                  <a:cubicBezTo>
                    <a:pt x="73335" y="56828"/>
                    <a:pt x="69896" y="55401"/>
                    <a:pt x="67123" y="54246"/>
                  </a:cubicBezTo>
                  <a:cubicBezTo>
                    <a:pt x="64828" y="53289"/>
                    <a:pt x="62661" y="52387"/>
                    <a:pt x="61698" y="52181"/>
                  </a:cubicBezTo>
                  <a:cubicBezTo>
                    <a:pt x="59629" y="51737"/>
                    <a:pt x="57303" y="48799"/>
                    <a:pt x="57759" y="46400"/>
                  </a:cubicBezTo>
                  <a:cubicBezTo>
                    <a:pt x="57854" y="45898"/>
                    <a:pt x="57897" y="45495"/>
                    <a:pt x="57935" y="45140"/>
                  </a:cubicBezTo>
                  <a:cubicBezTo>
                    <a:pt x="58087" y="43701"/>
                    <a:pt x="58179" y="42832"/>
                    <a:pt x="61806" y="37827"/>
                  </a:cubicBezTo>
                  <a:cubicBezTo>
                    <a:pt x="64441" y="34193"/>
                    <a:pt x="65279" y="32926"/>
                    <a:pt x="65473" y="32422"/>
                  </a:cubicBezTo>
                  <a:cubicBezTo>
                    <a:pt x="65863" y="32204"/>
                    <a:pt x="66900" y="31653"/>
                    <a:pt x="68472" y="31024"/>
                  </a:cubicBezTo>
                  <a:cubicBezTo>
                    <a:pt x="70441" y="30236"/>
                    <a:pt x="73717" y="27925"/>
                    <a:pt x="74183" y="27593"/>
                  </a:cubicBezTo>
                  <a:cubicBezTo>
                    <a:pt x="74950" y="27448"/>
                    <a:pt x="81603" y="26123"/>
                    <a:pt x="83718" y="23501"/>
                  </a:cubicBezTo>
                  <a:cubicBezTo>
                    <a:pt x="85280" y="21562"/>
                    <a:pt x="84754" y="20209"/>
                    <a:pt x="84456" y="19717"/>
                  </a:cubicBezTo>
                  <a:cubicBezTo>
                    <a:pt x="84073" y="19086"/>
                    <a:pt x="83406" y="18710"/>
                    <a:pt x="82717" y="18710"/>
                  </a:cubicBezTo>
                  <a:cubicBezTo>
                    <a:pt x="82594" y="18710"/>
                    <a:pt x="82471" y="18722"/>
                    <a:pt x="82348" y="18747"/>
                  </a:cubicBezTo>
                  <a:cubicBezTo>
                    <a:pt x="81875" y="18842"/>
                    <a:pt x="80860" y="18935"/>
                    <a:pt x="79574" y="19053"/>
                  </a:cubicBezTo>
                  <a:cubicBezTo>
                    <a:pt x="76947" y="19294"/>
                    <a:pt x="72977" y="19660"/>
                    <a:pt x="70055" y="20405"/>
                  </a:cubicBezTo>
                  <a:cubicBezTo>
                    <a:pt x="66557" y="21296"/>
                    <a:pt x="59951" y="23213"/>
                    <a:pt x="59242" y="23859"/>
                  </a:cubicBezTo>
                  <a:cubicBezTo>
                    <a:pt x="58728" y="24329"/>
                    <a:pt x="52557" y="31275"/>
                    <a:pt x="50867" y="33180"/>
                  </a:cubicBezTo>
                  <a:lnTo>
                    <a:pt x="50678" y="31599"/>
                  </a:lnTo>
                  <a:lnTo>
                    <a:pt x="51737" y="20495"/>
                  </a:lnTo>
                  <a:lnTo>
                    <a:pt x="57839" y="13889"/>
                  </a:lnTo>
                  <a:cubicBezTo>
                    <a:pt x="58629" y="13703"/>
                    <a:pt x="64163" y="12323"/>
                    <a:pt x="66422" y="9581"/>
                  </a:cubicBezTo>
                  <a:cubicBezTo>
                    <a:pt x="68360" y="7233"/>
                    <a:pt x="68534" y="4796"/>
                    <a:pt x="68040" y="3817"/>
                  </a:cubicBezTo>
                  <a:cubicBezTo>
                    <a:pt x="67853" y="3448"/>
                    <a:pt x="67566" y="3253"/>
                    <a:pt x="67233" y="3253"/>
                  </a:cubicBezTo>
                  <a:cubicBezTo>
                    <a:pt x="67222" y="3253"/>
                    <a:pt x="67211" y="3253"/>
                    <a:pt x="67199" y="3253"/>
                  </a:cubicBezTo>
                  <a:cubicBezTo>
                    <a:pt x="65424" y="3348"/>
                    <a:pt x="57159" y="5614"/>
                    <a:pt x="55281" y="6626"/>
                  </a:cubicBezTo>
                  <a:cubicBezTo>
                    <a:pt x="53423" y="7628"/>
                    <a:pt x="43377" y="15344"/>
                    <a:pt x="41972" y="16992"/>
                  </a:cubicBezTo>
                  <a:cubicBezTo>
                    <a:pt x="41162" y="17937"/>
                    <a:pt x="40075" y="19845"/>
                    <a:pt x="39298" y="21294"/>
                  </a:cubicBezTo>
                  <a:cubicBezTo>
                    <a:pt x="39604" y="19897"/>
                    <a:pt x="39997" y="18131"/>
                    <a:pt x="40244" y="17140"/>
                  </a:cubicBezTo>
                  <a:cubicBezTo>
                    <a:pt x="40422" y="16420"/>
                    <a:pt x="41787" y="14497"/>
                    <a:pt x="43233" y="12460"/>
                  </a:cubicBezTo>
                  <a:cubicBezTo>
                    <a:pt x="45346" y="9484"/>
                    <a:pt x="47741" y="6110"/>
                    <a:pt x="48044" y="4351"/>
                  </a:cubicBezTo>
                  <a:cubicBezTo>
                    <a:pt x="48401" y="2272"/>
                    <a:pt x="47523" y="756"/>
                    <a:pt x="46556" y="226"/>
                  </a:cubicBezTo>
                  <a:cubicBezTo>
                    <a:pt x="46279" y="75"/>
                    <a:pt x="45993" y="0"/>
                    <a:pt x="457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8"/>
            <p:cNvSpPr/>
            <p:nvPr/>
          </p:nvSpPr>
          <p:spPr>
            <a:xfrm>
              <a:off x="3317625" y="2590300"/>
              <a:ext cx="123625" cy="56350"/>
            </a:xfrm>
            <a:custGeom>
              <a:rect b="b" l="l" r="r" t="t"/>
              <a:pathLst>
                <a:path extrusionOk="0" h="2254" w="4945">
                  <a:moveTo>
                    <a:pt x="3205" y="0"/>
                  </a:moveTo>
                  <a:cubicBezTo>
                    <a:pt x="3102" y="0"/>
                    <a:pt x="2998" y="10"/>
                    <a:pt x="2896" y="31"/>
                  </a:cubicBezTo>
                  <a:cubicBezTo>
                    <a:pt x="2398" y="131"/>
                    <a:pt x="1340" y="226"/>
                    <a:pt x="1" y="351"/>
                  </a:cubicBezTo>
                  <a:lnTo>
                    <a:pt x="111" y="637"/>
                  </a:lnTo>
                  <a:cubicBezTo>
                    <a:pt x="111" y="637"/>
                    <a:pt x="48" y="1992"/>
                    <a:pt x="1535" y="2197"/>
                  </a:cubicBezTo>
                  <a:cubicBezTo>
                    <a:pt x="1801" y="2234"/>
                    <a:pt x="2086" y="2254"/>
                    <a:pt x="2375" y="2254"/>
                  </a:cubicBezTo>
                  <a:cubicBezTo>
                    <a:pt x="3337" y="2254"/>
                    <a:pt x="4355" y="2036"/>
                    <a:pt x="4945" y="1494"/>
                  </a:cubicBezTo>
                  <a:cubicBezTo>
                    <a:pt x="4751" y="567"/>
                    <a:pt x="3982" y="0"/>
                    <a:pt x="32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8"/>
            <p:cNvSpPr/>
            <p:nvPr/>
          </p:nvSpPr>
          <p:spPr>
            <a:xfrm>
              <a:off x="3307775" y="2583225"/>
              <a:ext cx="141200" cy="70425"/>
            </a:xfrm>
            <a:custGeom>
              <a:rect b="b" l="l" r="r" t="t"/>
              <a:pathLst>
                <a:path extrusionOk="0" h="2817" w="5648">
                  <a:moveTo>
                    <a:pt x="3591" y="565"/>
                  </a:moveTo>
                  <a:cubicBezTo>
                    <a:pt x="4169" y="565"/>
                    <a:pt x="4800" y="946"/>
                    <a:pt x="5023" y="1675"/>
                  </a:cubicBezTo>
                  <a:cubicBezTo>
                    <a:pt x="4477" y="2087"/>
                    <a:pt x="3609" y="2256"/>
                    <a:pt x="2779" y="2256"/>
                  </a:cubicBezTo>
                  <a:cubicBezTo>
                    <a:pt x="2499" y="2256"/>
                    <a:pt x="2224" y="2236"/>
                    <a:pt x="1966" y="2201"/>
                  </a:cubicBezTo>
                  <a:cubicBezTo>
                    <a:pt x="782" y="2038"/>
                    <a:pt x="782" y="1044"/>
                    <a:pt x="786" y="932"/>
                  </a:cubicBezTo>
                  <a:lnTo>
                    <a:pt x="787" y="879"/>
                  </a:lnTo>
                  <a:cubicBezTo>
                    <a:pt x="1960" y="771"/>
                    <a:pt x="2880" y="682"/>
                    <a:pt x="3345" y="589"/>
                  </a:cubicBezTo>
                  <a:cubicBezTo>
                    <a:pt x="3425" y="573"/>
                    <a:pt x="3507" y="565"/>
                    <a:pt x="3591" y="565"/>
                  </a:cubicBezTo>
                  <a:close/>
                  <a:moveTo>
                    <a:pt x="3606" y="1"/>
                  </a:moveTo>
                  <a:cubicBezTo>
                    <a:pt x="3483" y="1"/>
                    <a:pt x="3359" y="13"/>
                    <a:pt x="3235" y="39"/>
                  </a:cubicBezTo>
                  <a:cubicBezTo>
                    <a:pt x="2761" y="133"/>
                    <a:pt x="1736" y="227"/>
                    <a:pt x="439" y="348"/>
                  </a:cubicBezTo>
                  <a:lnTo>
                    <a:pt x="1" y="387"/>
                  </a:lnTo>
                  <a:lnTo>
                    <a:pt x="224" y="968"/>
                  </a:lnTo>
                  <a:cubicBezTo>
                    <a:pt x="222" y="1541"/>
                    <a:pt x="563" y="2575"/>
                    <a:pt x="1890" y="2757"/>
                  </a:cubicBezTo>
                  <a:cubicBezTo>
                    <a:pt x="2184" y="2796"/>
                    <a:pt x="2480" y="2816"/>
                    <a:pt x="2777" y="2816"/>
                  </a:cubicBezTo>
                  <a:cubicBezTo>
                    <a:pt x="3758" y="2816"/>
                    <a:pt x="4855" y="2603"/>
                    <a:pt x="5531" y="1984"/>
                  </a:cubicBezTo>
                  <a:lnTo>
                    <a:pt x="5648" y="1876"/>
                  </a:lnTo>
                  <a:lnTo>
                    <a:pt x="5614" y="1719"/>
                  </a:lnTo>
                  <a:cubicBezTo>
                    <a:pt x="5402" y="709"/>
                    <a:pt x="4542" y="1"/>
                    <a:pt x="36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8"/>
            <p:cNvSpPr/>
            <p:nvPr/>
          </p:nvSpPr>
          <p:spPr>
            <a:xfrm>
              <a:off x="2002175" y="2679800"/>
              <a:ext cx="146400" cy="447875"/>
            </a:xfrm>
            <a:custGeom>
              <a:rect b="b" l="l" r="r" t="t"/>
              <a:pathLst>
                <a:path extrusionOk="0" h="17915" w="5856">
                  <a:moveTo>
                    <a:pt x="2093" y="0"/>
                  </a:moveTo>
                  <a:cubicBezTo>
                    <a:pt x="2008" y="0"/>
                    <a:pt x="1925" y="39"/>
                    <a:pt x="1869" y="112"/>
                  </a:cubicBezTo>
                  <a:cubicBezTo>
                    <a:pt x="1850" y="136"/>
                    <a:pt x="1" y="2618"/>
                    <a:pt x="1634" y="5227"/>
                  </a:cubicBezTo>
                  <a:cubicBezTo>
                    <a:pt x="3141" y="7631"/>
                    <a:pt x="5252" y="17593"/>
                    <a:pt x="5274" y="17692"/>
                  </a:cubicBezTo>
                  <a:cubicBezTo>
                    <a:pt x="5301" y="17822"/>
                    <a:pt x="5416" y="17915"/>
                    <a:pt x="5548" y="17915"/>
                  </a:cubicBezTo>
                  <a:cubicBezTo>
                    <a:pt x="5567" y="17915"/>
                    <a:pt x="5586" y="17914"/>
                    <a:pt x="5606" y="17910"/>
                  </a:cubicBezTo>
                  <a:cubicBezTo>
                    <a:pt x="5757" y="17879"/>
                    <a:pt x="5855" y="17729"/>
                    <a:pt x="5823" y="17576"/>
                  </a:cubicBezTo>
                  <a:cubicBezTo>
                    <a:pt x="5737" y="17162"/>
                    <a:pt x="3670" y="7418"/>
                    <a:pt x="2111" y="4929"/>
                  </a:cubicBezTo>
                  <a:cubicBezTo>
                    <a:pt x="686" y="2655"/>
                    <a:pt x="2250" y="541"/>
                    <a:pt x="2317" y="452"/>
                  </a:cubicBezTo>
                  <a:cubicBezTo>
                    <a:pt x="2410" y="328"/>
                    <a:pt x="2386" y="153"/>
                    <a:pt x="2263" y="58"/>
                  </a:cubicBezTo>
                  <a:cubicBezTo>
                    <a:pt x="2212" y="19"/>
                    <a:pt x="2152" y="0"/>
                    <a:pt x="20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8"/>
            <p:cNvSpPr/>
            <p:nvPr/>
          </p:nvSpPr>
          <p:spPr>
            <a:xfrm>
              <a:off x="2223450" y="2690875"/>
              <a:ext cx="78300" cy="487150"/>
            </a:xfrm>
            <a:custGeom>
              <a:rect b="b" l="l" r="r" t="t"/>
              <a:pathLst>
                <a:path extrusionOk="0" h="19486" w="3132">
                  <a:moveTo>
                    <a:pt x="2836" y="0"/>
                  </a:moveTo>
                  <a:cubicBezTo>
                    <a:pt x="2696" y="0"/>
                    <a:pt x="2575" y="105"/>
                    <a:pt x="2557" y="246"/>
                  </a:cubicBezTo>
                  <a:lnTo>
                    <a:pt x="1346" y="10535"/>
                  </a:lnTo>
                  <a:lnTo>
                    <a:pt x="25" y="19164"/>
                  </a:lnTo>
                  <a:cubicBezTo>
                    <a:pt x="1" y="19316"/>
                    <a:pt x="106" y="19459"/>
                    <a:pt x="260" y="19483"/>
                  </a:cubicBezTo>
                  <a:cubicBezTo>
                    <a:pt x="273" y="19485"/>
                    <a:pt x="288" y="19486"/>
                    <a:pt x="303" y="19486"/>
                  </a:cubicBezTo>
                  <a:cubicBezTo>
                    <a:pt x="440" y="19486"/>
                    <a:pt x="559" y="19385"/>
                    <a:pt x="579" y="19247"/>
                  </a:cubicBezTo>
                  <a:lnTo>
                    <a:pt x="1901" y="10610"/>
                  </a:lnTo>
                  <a:lnTo>
                    <a:pt x="3114" y="313"/>
                  </a:lnTo>
                  <a:cubicBezTo>
                    <a:pt x="3132" y="159"/>
                    <a:pt x="3021" y="21"/>
                    <a:pt x="2869" y="2"/>
                  </a:cubicBezTo>
                  <a:cubicBezTo>
                    <a:pt x="2858" y="1"/>
                    <a:pt x="2847" y="0"/>
                    <a:pt x="28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8"/>
            <p:cNvSpPr/>
            <p:nvPr/>
          </p:nvSpPr>
          <p:spPr>
            <a:xfrm>
              <a:off x="2490225" y="2954300"/>
              <a:ext cx="114000" cy="111300"/>
            </a:xfrm>
            <a:custGeom>
              <a:rect b="b" l="l" r="r" t="t"/>
              <a:pathLst>
                <a:path extrusionOk="0" h="4452" w="4560">
                  <a:moveTo>
                    <a:pt x="4252" y="1"/>
                  </a:moveTo>
                  <a:cubicBezTo>
                    <a:pt x="4180" y="1"/>
                    <a:pt x="4108" y="28"/>
                    <a:pt x="4053" y="83"/>
                  </a:cubicBezTo>
                  <a:lnTo>
                    <a:pt x="177" y="3973"/>
                  </a:lnTo>
                  <a:cubicBezTo>
                    <a:pt x="0" y="4149"/>
                    <a:pt x="126" y="4451"/>
                    <a:pt x="375" y="4451"/>
                  </a:cubicBezTo>
                  <a:cubicBezTo>
                    <a:pt x="449" y="4451"/>
                    <a:pt x="522" y="4422"/>
                    <a:pt x="575" y="4369"/>
                  </a:cubicBezTo>
                  <a:lnTo>
                    <a:pt x="4451" y="479"/>
                  </a:lnTo>
                  <a:cubicBezTo>
                    <a:pt x="4560" y="369"/>
                    <a:pt x="4560" y="191"/>
                    <a:pt x="4449" y="82"/>
                  </a:cubicBezTo>
                  <a:cubicBezTo>
                    <a:pt x="4395" y="28"/>
                    <a:pt x="4324" y="1"/>
                    <a:pt x="4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8"/>
            <p:cNvSpPr/>
            <p:nvPr/>
          </p:nvSpPr>
          <p:spPr>
            <a:xfrm>
              <a:off x="2267575" y="3211650"/>
              <a:ext cx="103075" cy="298725"/>
            </a:xfrm>
            <a:custGeom>
              <a:rect b="b" l="l" r="r" t="t"/>
              <a:pathLst>
                <a:path extrusionOk="0" h="11949" w="4123">
                  <a:moveTo>
                    <a:pt x="3811" y="0"/>
                  </a:moveTo>
                  <a:cubicBezTo>
                    <a:pt x="3734" y="0"/>
                    <a:pt x="3658" y="32"/>
                    <a:pt x="3602" y="93"/>
                  </a:cubicBezTo>
                  <a:cubicBezTo>
                    <a:pt x="3455" y="258"/>
                    <a:pt x="0" y="4148"/>
                    <a:pt x="828" y="7073"/>
                  </a:cubicBezTo>
                  <a:cubicBezTo>
                    <a:pt x="1609" y="9830"/>
                    <a:pt x="1898" y="11692"/>
                    <a:pt x="1901" y="11709"/>
                  </a:cubicBezTo>
                  <a:cubicBezTo>
                    <a:pt x="1921" y="11847"/>
                    <a:pt x="2040" y="11948"/>
                    <a:pt x="2177" y="11948"/>
                  </a:cubicBezTo>
                  <a:cubicBezTo>
                    <a:pt x="2192" y="11948"/>
                    <a:pt x="2207" y="11947"/>
                    <a:pt x="2221" y="11945"/>
                  </a:cubicBezTo>
                  <a:cubicBezTo>
                    <a:pt x="2374" y="11921"/>
                    <a:pt x="2480" y="11778"/>
                    <a:pt x="2455" y="11624"/>
                  </a:cubicBezTo>
                  <a:cubicBezTo>
                    <a:pt x="2453" y="11607"/>
                    <a:pt x="2160" y="9714"/>
                    <a:pt x="1369" y="6920"/>
                  </a:cubicBezTo>
                  <a:cubicBezTo>
                    <a:pt x="625" y="4293"/>
                    <a:pt x="3986" y="506"/>
                    <a:pt x="4020" y="468"/>
                  </a:cubicBezTo>
                  <a:cubicBezTo>
                    <a:pt x="4123" y="353"/>
                    <a:pt x="4113" y="175"/>
                    <a:pt x="3999" y="71"/>
                  </a:cubicBezTo>
                  <a:cubicBezTo>
                    <a:pt x="3945" y="24"/>
                    <a:pt x="3878" y="0"/>
                    <a:pt x="38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8"/>
            <p:cNvSpPr/>
            <p:nvPr/>
          </p:nvSpPr>
          <p:spPr>
            <a:xfrm>
              <a:off x="3725775" y="3169175"/>
              <a:ext cx="153675" cy="130825"/>
            </a:xfrm>
            <a:custGeom>
              <a:rect b="b" l="l" r="r" t="t"/>
              <a:pathLst>
                <a:path extrusionOk="0" h="5233" w="6147">
                  <a:moveTo>
                    <a:pt x="3985" y="1"/>
                  </a:moveTo>
                  <a:cubicBezTo>
                    <a:pt x="3314" y="1"/>
                    <a:pt x="2722" y="578"/>
                    <a:pt x="1768" y="1448"/>
                  </a:cubicBezTo>
                  <a:cubicBezTo>
                    <a:pt x="1" y="3060"/>
                    <a:pt x="1171" y="5232"/>
                    <a:pt x="1171" y="5232"/>
                  </a:cubicBezTo>
                  <a:lnTo>
                    <a:pt x="6147" y="1439"/>
                  </a:lnTo>
                  <a:cubicBezTo>
                    <a:pt x="5187" y="421"/>
                    <a:pt x="4557" y="1"/>
                    <a:pt x="39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8"/>
            <p:cNvSpPr/>
            <p:nvPr/>
          </p:nvSpPr>
          <p:spPr>
            <a:xfrm>
              <a:off x="3717550" y="3162150"/>
              <a:ext cx="172350" cy="148350"/>
            </a:xfrm>
            <a:custGeom>
              <a:rect b="b" l="l" r="r" t="t"/>
              <a:pathLst>
                <a:path extrusionOk="0" h="5934" w="6894">
                  <a:moveTo>
                    <a:pt x="4333" y="557"/>
                  </a:moveTo>
                  <a:cubicBezTo>
                    <a:pt x="4800" y="557"/>
                    <a:pt x="5291" y="902"/>
                    <a:pt x="6056" y="1687"/>
                  </a:cubicBezTo>
                  <a:lnTo>
                    <a:pt x="1614" y="5072"/>
                  </a:lnTo>
                  <a:cubicBezTo>
                    <a:pt x="1386" y="4459"/>
                    <a:pt x="1061" y="3054"/>
                    <a:pt x="2287" y="1935"/>
                  </a:cubicBezTo>
                  <a:lnTo>
                    <a:pt x="2439" y="1795"/>
                  </a:lnTo>
                  <a:cubicBezTo>
                    <a:pt x="3291" y="1018"/>
                    <a:pt x="3795" y="557"/>
                    <a:pt x="4333" y="557"/>
                  </a:cubicBezTo>
                  <a:close/>
                  <a:moveTo>
                    <a:pt x="4300" y="1"/>
                  </a:moveTo>
                  <a:cubicBezTo>
                    <a:pt x="3570" y="1"/>
                    <a:pt x="2944" y="574"/>
                    <a:pt x="2060" y="1381"/>
                  </a:cubicBezTo>
                  <a:lnTo>
                    <a:pt x="1908" y="1521"/>
                  </a:lnTo>
                  <a:cubicBezTo>
                    <a:pt x="0" y="3260"/>
                    <a:pt x="1240" y="5621"/>
                    <a:pt x="1252" y="5645"/>
                  </a:cubicBezTo>
                  <a:lnTo>
                    <a:pt x="1409" y="5934"/>
                  </a:lnTo>
                  <a:lnTo>
                    <a:pt x="6894" y="1755"/>
                  </a:lnTo>
                  <a:lnTo>
                    <a:pt x="6681" y="1528"/>
                  </a:lnTo>
                  <a:cubicBezTo>
                    <a:pt x="5650" y="435"/>
                    <a:pt x="4936" y="1"/>
                    <a:pt x="43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8"/>
            <p:cNvSpPr/>
            <p:nvPr/>
          </p:nvSpPr>
          <p:spPr>
            <a:xfrm>
              <a:off x="2881775" y="2203850"/>
              <a:ext cx="150225" cy="69575"/>
            </a:xfrm>
            <a:custGeom>
              <a:rect b="b" l="l" r="r" t="t"/>
              <a:pathLst>
                <a:path extrusionOk="0" h="2783" w="6009">
                  <a:moveTo>
                    <a:pt x="5170" y="0"/>
                  </a:moveTo>
                  <a:cubicBezTo>
                    <a:pt x="5161" y="0"/>
                    <a:pt x="5152" y="0"/>
                    <a:pt x="5143" y="1"/>
                  </a:cubicBezTo>
                  <a:cubicBezTo>
                    <a:pt x="4380" y="41"/>
                    <a:pt x="2261" y="527"/>
                    <a:pt x="0" y="1137"/>
                  </a:cubicBezTo>
                  <a:cubicBezTo>
                    <a:pt x="57" y="1680"/>
                    <a:pt x="316" y="2242"/>
                    <a:pt x="1044" y="2561"/>
                  </a:cubicBezTo>
                  <a:cubicBezTo>
                    <a:pt x="1394" y="2714"/>
                    <a:pt x="1836" y="2783"/>
                    <a:pt x="2326" y="2783"/>
                  </a:cubicBezTo>
                  <a:cubicBezTo>
                    <a:pt x="3432" y="2783"/>
                    <a:pt x="4787" y="2435"/>
                    <a:pt x="5901" y="1923"/>
                  </a:cubicBezTo>
                  <a:cubicBezTo>
                    <a:pt x="6008" y="784"/>
                    <a:pt x="5687" y="0"/>
                    <a:pt x="5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8"/>
            <p:cNvSpPr/>
            <p:nvPr/>
          </p:nvSpPr>
          <p:spPr>
            <a:xfrm>
              <a:off x="2874150" y="2196825"/>
              <a:ext cx="164200" cy="83650"/>
            </a:xfrm>
            <a:custGeom>
              <a:rect b="b" l="l" r="r" t="t"/>
              <a:pathLst>
                <a:path extrusionOk="0" h="3346" w="6568">
                  <a:moveTo>
                    <a:pt x="5479" y="562"/>
                  </a:moveTo>
                  <a:cubicBezTo>
                    <a:pt x="5522" y="562"/>
                    <a:pt x="5585" y="577"/>
                    <a:pt x="5655" y="650"/>
                  </a:cubicBezTo>
                  <a:cubicBezTo>
                    <a:pt x="5819" y="820"/>
                    <a:pt x="5982" y="1276"/>
                    <a:pt x="5937" y="2017"/>
                  </a:cubicBezTo>
                  <a:cubicBezTo>
                    <a:pt x="4921" y="2461"/>
                    <a:pt x="3660" y="2787"/>
                    <a:pt x="2632" y="2787"/>
                  </a:cubicBezTo>
                  <a:cubicBezTo>
                    <a:pt x="2185" y="2787"/>
                    <a:pt x="1781" y="2725"/>
                    <a:pt x="1461" y="2585"/>
                  </a:cubicBezTo>
                  <a:lnTo>
                    <a:pt x="1461" y="2586"/>
                  </a:lnTo>
                  <a:cubicBezTo>
                    <a:pt x="1007" y="2386"/>
                    <a:pt x="732" y="2071"/>
                    <a:pt x="624" y="1623"/>
                  </a:cubicBezTo>
                  <a:cubicBezTo>
                    <a:pt x="2910" y="1012"/>
                    <a:pt x="4795" y="597"/>
                    <a:pt x="5461" y="562"/>
                  </a:cubicBezTo>
                  <a:cubicBezTo>
                    <a:pt x="5467" y="562"/>
                    <a:pt x="5472" y="562"/>
                    <a:pt x="5479" y="562"/>
                  </a:cubicBezTo>
                  <a:close/>
                  <a:moveTo>
                    <a:pt x="5468" y="0"/>
                  </a:moveTo>
                  <a:cubicBezTo>
                    <a:pt x="5456" y="0"/>
                    <a:pt x="5444" y="1"/>
                    <a:pt x="5431" y="1"/>
                  </a:cubicBezTo>
                  <a:cubicBezTo>
                    <a:pt x="4548" y="48"/>
                    <a:pt x="2166" y="624"/>
                    <a:pt x="231" y="1148"/>
                  </a:cubicBezTo>
                  <a:lnTo>
                    <a:pt x="0" y="1210"/>
                  </a:lnTo>
                  <a:lnTo>
                    <a:pt x="26" y="1447"/>
                  </a:lnTo>
                  <a:cubicBezTo>
                    <a:pt x="107" y="2216"/>
                    <a:pt x="525" y="2788"/>
                    <a:pt x="1236" y="3099"/>
                  </a:cubicBezTo>
                  <a:cubicBezTo>
                    <a:pt x="1630" y="3271"/>
                    <a:pt x="2109" y="3345"/>
                    <a:pt x="2632" y="3345"/>
                  </a:cubicBezTo>
                  <a:cubicBezTo>
                    <a:pt x="3833" y="3345"/>
                    <a:pt x="5249" y="2953"/>
                    <a:pt x="6322" y="2460"/>
                  </a:cubicBezTo>
                  <a:lnTo>
                    <a:pt x="6468" y="2393"/>
                  </a:lnTo>
                  <a:lnTo>
                    <a:pt x="6484" y="2231"/>
                  </a:lnTo>
                  <a:cubicBezTo>
                    <a:pt x="6567" y="1349"/>
                    <a:pt x="6414" y="631"/>
                    <a:pt x="6060" y="262"/>
                  </a:cubicBezTo>
                  <a:cubicBezTo>
                    <a:pt x="5893" y="89"/>
                    <a:pt x="5681" y="0"/>
                    <a:pt x="54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8"/>
            <p:cNvSpPr/>
            <p:nvPr/>
          </p:nvSpPr>
          <p:spPr>
            <a:xfrm>
              <a:off x="2378425" y="2122525"/>
              <a:ext cx="127850" cy="116475"/>
            </a:xfrm>
            <a:custGeom>
              <a:rect b="b" l="l" r="r" t="t"/>
              <a:pathLst>
                <a:path extrusionOk="0" h="4659" w="5114">
                  <a:moveTo>
                    <a:pt x="3765" y="1"/>
                  </a:moveTo>
                  <a:cubicBezTo>
                    <a:pt x="3448" y="1"/>
                    <a:pt x="3134" y="119"/>
                    <a:pt x="2853" y="375"/>
                  </a:cubicBezTo>
                  <a:cubicBezTo>
                    <a:pt x="2331" y="850"/>
                    <a:pt x="1243" y="2265"/>
                    <a:pt x="0" y="3997"/>
                  </a:cubicBezTo>
                  <a:lnTo>
                    <a:pt x="58" y="4028"/>
                  </a:lnTo>
                  <a:lnTo>
                    <a:pt x="1932" y="4658"/>
                  </a:lnTo>
                  <a:cubicBezTo>
                    <a:pt x="1932" y="4658"/>
                    <a:pt x="4440" y="2786"/>
                    <a:pt x="5113" y="734"/>
                  </a:cubicBezTo>
                  <a:cubicBezTo>
                    <a:pt x="4726" y="268"/>
                    <a:pt x="4243" y="1"/>
                    <a:pt x="3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8"/>
            <p:cNvSpPr/>
            <p:nvPr/>
          </p:nvSpPr>
          <p:spPr>
            <a:xfrm>
              <a:off x="2368000" y="2115500"/>
              <a:ext cx="146150" cy="131325"/>
            </a:xfrm>
            <a:custGeom>
              <a:rect b="b" l="l" r="r" t="t"/>
              <a:pathLst>
                <a:path extrusionOk="0" h="5253" w="5846">
                  <a:moveTo>
                    <a:pt x="4181" y="562"/>
                  </a:moveTo>
                  <a:cubicBezTo>
                    <a:pt x="4204" y="562"/>
                    <a:pt x="4228" y="563"/>
                    <a:pt x="4251" y="564"/>
                  </a:cubicBezTo>
                  <a:cubicBezTo>
                    <a:pt x="4582" y="587"/>
                    <a:pt x="4918" y="768"/>
                    <a:pt x="5210" y="1077"/>
                  </a:cubicBezTo>
                  <a:cubicBezTo>
                    <a:pt x="4594" y="2720"/>
                    <a:pt x="2771" y="4247"/>
                    <a:pt x="2295" y="4625"/>
                  </a:cubicBezTo>
                  <a:lnTo>
                    <a:pt x="858" y="4145"/>
                  </a:lnTo>
                  <a:cubicBezTo>
                    <a:pt x="2106" y="2419"/>
                    <a:pt x="3025" y="1259"/>
                    <a:pt x="3459" y="862"/>
                  </a:cubicBezTo>
                  <a:cubicBezTo>
                    <a:pt x="3678" y="663"/>
                    <a:pt x="3923" y="562"/>
                    <a:pt x="4181" y="562"/>
                  </a:cubicBezTo>
                  <a:close/>
                  <a:moveTo>
                    <a:pt x="4183" y="1"/>
                  </a:moveTo>
                  <a:cubicBezTo>
                    <a:pt x="3783" y="1"/>
                    <a:pt x="3404" y="153"/>
                    <a:pt x="3080" y="448"/>
                  </a:cubicBezTo>
                  <a:cubicBezTo>
                    <a:pt x="2457" y="1016"/>
                    <a:pt x="1163" y="2755"/>
                    <a:pt x="188" y="4115"/>
                  </a:cubicBezTo>
                  <a:lnTo>
                    <a:pt x="0" y="4378"/>
                  </a:lnTo>
                  <a:lnTo>
                    <a:pt x="286" y="4526"/>
                  </a:lnTo>
                  <a:lnTo>
                    <a:pt x="2399" y="5252"/>
                  </a:lnTo>
                  <a:lnTo>
                    <a:pt x="2516" y="5164"/>
                  </a:lnTo>
                  <a:cubicBezTo>
                    <a:pt x="2622" y="5085"/>
                    <a:pt x="5104" y="3215"/>
                    <a:pt x="5797" y="1103"/>
                  </a:cubicBezTo>
                  <a:lnTo>
                    <a:pt x="5846" y="954"/>
                  </a:lnTo>
                  <a:lnTo>
                    <a:pt x="5746" y="835"/>
                  </a:lnTo>
                  <a:cubicBezTo>
                    <a:pt x="5330" y="335"/>
                    <a:pt x="4814" y="41"/>
                    <a:pt x="4290" y="4"/>
                  </a:cubicBezTo>
                  <a:cubicBezTo>
                    <a:pt x="4254" y="2"/>
                    <a:pt x="4219" y="1"/>
                    <a:pt x="41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8"/>
            <p:cNvSpPr/>
            <p:nvPr/>
          </p:nvSpPr>
          <p:spPr>
            <a:xfrm>
              <a:off x="1959150" y="2473600"/>
              <a:ext cx="94175" cy="123475"/>
            </a:xfrm>
            <a:custGeom>
              <a:rect b="b" l="l" r="r" t="t"/>
              <a:pathLst>
                <a:path extrusionOk="0" h="4939" w="3767">
                  <a:moveTo>
                    <a:pt x="2320" y="1"/>
                  </a:moveTo>
                  <a:cubicBezTo>
                    <a:pt x="2069" y="1"/>
                    <a:pt x="1826" y="93"/>
                    <a:pt x="1604" y="294"/>
                  </a:cubicBezTo>
                  <a:cubicBezTo>
                    <a:pt x="946" y="893"/>
                    <a:pt x="529" y="2754"/>
                    <a:pt x="0" y="4711"/>
                  </a:cubicBezTo>
                  <a:lnTo>
                    <a:pt x="116" y="4710"/>
                  </a:lnTo>
                  <a:lnTo>
                    <a:pt x="2145" y="4939"/>
                  </a:lnTo>
                  <a:cubicBezTo>
                    <a:pt x="2145" y="4939"/>
                    <a:pt x="3767" y="2160"/>
                    <a:pt x="3171" y="366"/>
                  </a:cubicBezTo>
                  <a:cubicBezTo>
                    <a:pt x="3163" y="343"/>
                    <a:pt x="3156" y="320"/>
                    <a:pt x="3148" y="298"/>
                  </a:cubicBezTo>
                  <a:cubicBezTo>
                    <a:pt x="2873" y="108"/>
                    <a:pt x="2592" y="1"/>
                    <a:pt x="23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8"/>
            <p:cNvSpPr/>
            <p:nvPr/>
          </p:nvSpPr>
          <p:spPr>
            <a:xfrm>
              <a:off x="1949975" y="2466600"/>
              <a:ext cx="110850" cy="137975"/>
            </a:xfrm>
            <a:custGeom>
              <a:rect b="b" l="l" r="r" t="t"/>
              <a:pathLst>
                <a:path extrusionOk="0" h="5519" w="4434">
                  <a:moveTo>
                    <a:pt x="2691" y="562"/>
                  </a:moveTo>
                  <a:cubicBezTo>
                    <a:pt x="2874" y="562"/>
                    <a:pt x="3070" y="628"/>
                    <a:pt x="3279" y="759"/>
                  </a:cubicBezTo>
                  <a:cubicBezTo>
                    <a:pt x="3732" y="2178"/>
                    <a:pt x="2676" y="4323"/>
                    <a:pt x="2357" y="4919"/>
                  </a:cubicBezTo>
                  <a:lnTo>
                    <a:pt x="726" y="4736"/>
                  </a:lnTo>
                  <a:lnTo>
                    <a:pt x="841" y="4303"/>
                  </a:lnTo>
                  <a:cubicBezTo>
                    <a:pt x="1258" y="2731"/>
                    <a:pt x="1650" y="1247"/>
                    <a:pt x="2160" y="782"/>
                  </a:cubicBezTo>
                  <a:cubicBezTo>
                    <a:pt x="2321" y="635"/>
                    <a:pt x="2498" y="562"/>
                    <a:pt x="2691" y="562"/>
                  </a:cubicBezTo>
                  <a:close/>
                  <a:moveTo>
                    <a:pt x="2687" y="0"/>
                  </a:moveTo>
                  <a:cubicBezTo>
                    <a:pt x="2358" y="0"/>
                    <a:pt x="2049" y="122"/>
                    <a:pt x="1783" y="367"/>
                  </a:cubicBezTo>
                  <a:cubicBezTo>
                    <a:pt x="1150" y="943"/>
                    <a:pt x="756" y="2433"/>
                    <a:pt x="299" y="4159"/>
                  </a:cubicBezTo>
                  <a:lnTo>
                    <a:pt x="1" y="5272"/>
                  </a:lnTo>
                  <a:lnTo>
                    <a:pt x="469" y="5270"/>
                  </a:lnTo>
                  <a:lnTo>
                    <a:pt x="2662" y="5518"/>
                  </a:lnTo>
                  <a:lnTo>
                    <a:pt x="2754" y="5361"/>
                  </a:lnTo>
                  <a:cubicBezTo>
                    <a:pt x="2824" y="5242"/>
                    <a:pt x="4433" y="2449"/>
                    <a:pt x="3802" y="553"/>
                  </a:cubicBezTo>
                  <a:lnTo>
                    <a:pt x="3752" y="400"/>
                  </a:lnTo>
                  <a:lnTo>
                    <a:pt x="3675" y="346"/>
                  </a:lnTo>
                  <a:cubicBezTo>
                    <a:pt x="3342" y="116"/>
                    <a:pt x="3005" y="0"/>
                    <a:pt x="26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0" name="Shape 1110"/>
        <p:cNvGrpSpPr/>
        <p:nvPr/>
      </p:nvGrpSpPr>
      <p:grpSpPr>
        <a:xfrm>
          <a:off x="0" y="0"/>
          <a:ext cx="0" cy="0"/>
          <a:chOff x="0" y="0"/>
          <a:chExt cx="0" cy="0"/>
        </a:xfrm>
      </p:grpSpPr>
      <p:sp>
        <p:nvSpPr>
          <p:cNvPr id="1111" name="Google Shape;1111;p39"/>
          <p:cNvSpPr txBox="1"/>
          <p:nvPr>
            <p:ph type="title"/>
          </p:nvPr>
        </p:nvSpPr>
        <p:spPr>
          <a:xfrm>
            <a:off x="564100" y="322550"/>
            <a:ext cx="6084000" cy="53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Post Test:</a:t>
            </a:r>
            <a:endParaRPr/>
          </a:p>
        </p:txBody>
      </p:sp>
      <p:sp>
        <p:nvSpPr>
          <p:cNvPr id="1112" name="Google Shape;1112;p39"/>
          <p:cNvSpPr txBox="1"/>
          <p:nvPr>
            <p:ph idx="1" type="body"/>
          </p:nvPr>
        </p:nvSpPr>
        <p:spPr>
          <a:xfrm>
            <a:off x="3896425" y="1879975"/>
            <a:ext cx="4785600" cy="7878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sz="1800">
                <a:solidFill>
                  <a:srgbClr val="666666"/>
                </a:solidFill>
                <a:latin typeface="Source Code Pro"/>
                <a:ea typeface="Source Code Pro"/>
                <a:cs typeface="Source Code Pro"/>
                <a:sym typeface="Source Code Pro"/>
              </a:rPr>
              <a:t>1.  I can give three reasons why I shouldnt share my password.</a:t>
            </a:r>
            <a:endParaRPr sz="1800">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sz="1800">
                <a:solidFill>
                  <a:srgbClr val="666666"/>
                </a:solidFill>
                <a:latin typeface="Source Code Pro"/>
                <a:ea typeface="Source Code Pro"/>
                <a:cs typeface="Source Code Pro"/>
                <a:sym typeface="Source Code Pro"/>
              </a:rPr>
              <a:t>2.  I have three strategies to make a strong password.</a:t>
            </a:r>
            <a:endParaRPr sz="1800">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sz="1800">
                <a:solidFill>
                  <a:srgbClr val="666666"/>
                </a:solidFill>
                <a:latin typeface="Source Code Pro"/>
                <a:ea typeface="Source Code Pro"/>
                <a:cs typeface="Source Code Pro"/>
                <a:sym typeface="Source Code Pro"/>
              </a:rPr>
              <a:t>3.  Being a smart digital citizen means passwords are important because:</a:t>
            </a:r>
            <a:endParaRPr sz="2300"/>
          </a:p>
        </p:txBody>
      </p:sp>
      <p:sp>
        <p:nvSpPr>
          <p:cNvPr id="1113" name="Google Shape;1113;p39"/>
          <p:cNvSpPr txBox="1"/>
          <p:nvPr>
            <p:ph idx="2" type="title"/>
          </p:nvPr>
        </p:nvSpPr>
        <p:spPr>
          <a:xfrm>
            <a:off x="4933300" y="1508575"/>
            <a:ext cx="2510400" cy="413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Answer the following:</a:t>
            </a:r>
            <a:endParaRPr/>
          </a:p>
        </p:txBody>
      </p:sp>
      <p:grpSp>
        <p:nvGrpSpPr>
          <p:cNvPr id="1114" name="Google Shape;1114;p39"/>
          <p:cNvGrpSpPr/>
          <p:nvPr/>
        </p:nvGrpSpPr>
        <p:grpSpPr>
          <a:xfrm>
            <a:off x="296324" y="1232663"/>
            <a:ext cx="3547269" cy="3655635"/>
            <a:chOff x="1251950" y="238125"/>
            <a:chExt cx="5082775" cy="5238050"/>
          </a:xfrm>
        </p:grpSpPr>
        <p:sp>
          <p:nvSpPr>
            <p:cNvPr id="1115" name="Google Shape;1115;p39"/>
            <p:cNvSpPr/>
            <p:nvPr/>
          </p:nvSpPr>
          <p:spPr>
            <a:xfrm>
              <a:off x="1251950" y="962350"/>
              <a:ext cx="5082775" cy="3929850"/>
            </a:xfrm>
            <a:custGeom>
              <a:rect b="b" l="l" r="r" t="t"/>
              <a:pathLst>
                <a:path extrusionOk="0" h="157194" w="203311">
                  <a:moveTo>
                    <a:pt x="100885" y="1"/>
                  </a:moveTo>
                  <a:cubicBezTo>
                    <a:pt x="92874" y="1"/>
                    <a:pt x="84783" y="1283"/>
                    <a:pt x="76806" y="4068"/>
                  </a:cubicBezTo>
                  <a:cubicBezTo>
                    <a:pt x="49058" y="13751"/>
                    <a:pt x="26114" y="37738"/>
                    <a:pt x="13638" y="64467"/>
                  </a:cubicBezTo>
                  <a:cubicBezTo>
                    <a:pt x="4861" y="83276"/>
                    <a:pt x="0" y="107645"/>
                    <a:pt x="5342" y="128126"/>
                  </a:cubicBezTo>
                  <a:cubicBezTo>
                    <a:pt x="9982" y="145910"/>
                    <a:pt x="24797" y="153812"/>
                    <a:pt x="41740" y="155082"/>
                  </a:cubicBezTo>
                  <a:cubicBezTo>
                    <a:pt x="48780" y="155610"/>
                    <a:pt x="55827" y="155798"/>
                    <a:pt x="62878" y="155798"/>
                  </a:cubicBezTo>
                  <a:cubicBezTo>
                    <a:pt x="80424" y="155798"/>
                    <a:pt x="97992" y="154632"/>
                    <a:pt x="115534" y="154632"/>
                  </a:cubicBezTo>
                  <a:cubicBezTo>
                    <a:pt x="117772" y="154632"/>
                    <a:pt x="120009" y="154651"/>
                    <a:pt x="122246" y="154694"/>
                  </a:cubicBezTo>
                  <a:cubicBezTo>
                    <a:pt x="132898" y="154898"/>
                    <a:pt x="146681" y="157193"/>
                    <a:pt x="159730" y="157193"/>
                  </a:cubicBezTo>
                  <a:cubicBezTo>
                    <a:pt x="169995" y="157193"/>
                    <a:pt x="179806" y="155773"/>
                    <a:pt x="187279" y="150796"/>
                  </a:cubicBezTo>
                  <a:cubicBezTo>
                    <a:pt x="203310" y="140121"/>
                    <a:pt x="202308" y="116877"/>
                    <a:pt x="200551" y="99803"/>
                  </a:cubicBezTo>
                  <a:cubicBezTo>
                    <a:pt x="197934" y="74371"/>
                    <a:pt x="185913" y="50155"/>
                    <a:pt x="168784" y="31885"/>
                  </a:cubicBezTo>
                  <a:cubicBezTo>
                    <a:pt x="151059" y="12980"/>
                    <a:pt x="126371" y="1"/>
                    <a:pt x="100885" y="1"/>
                  </a:cubicBez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9"/>
            <p:cNvSpPr/>
            <p:nvPr/>
          </p:nvSpPr>
          <p:spPr>
            <a:xfrm>
              <a:off x="1528800" y="3002450"/>
              <a:ext cx="528750" cy="818750"/>
            </a:xfrm>
            <a:custGeom>
              <a:rect b="b" l="l" r="r" t="t"/>
              <a:pathLst>
                <a:path extrusionOk="0" h="32750" w="21150">
                  <a:moveTo>
                    <a:pt x="10575" y="732"/>
                  </a:moveTo>
                  <a:lnTo>
                    <a:pt x="20195" y="12842"/>
                  </a:lnTo>
                  <a:lnTo>
                    <a:pt x="16789" y="12842"/>
                  </a:lnTo>
                  <a:cubicBezTo>
                    <a:pt x="16788" y="12842"/>
                    <a:pt x="16788" y="12842"/>
                    <a:pt x="16787" y="12842"/>
                  </a:cubicBezTo>
                  <a:cubicBezTo>
                    <a:pt x="16631" y="12842"/>
                    <a:pt x="16505" y="12969"/>
                    <a:pt x="16506" y="13125"/>
                  </a:cubicBezTo>
                  <a:lnTo>
                    <a:pt x="16506" y="32184"/>
                  </a:lnTo>
                  <a:lnTo>
                    <a:pt x="4643" y="32184"/>
                  </a:lnTo>
                  <a:lnTo>
                    <a:pt x="4644" y="13124"/>
                  </a:lnTo>
                  <a:cubicBezTo>
                    <a:pt x="4644" y="12968"/>
                    <a:pt x="4517" y="12841"/>
                    <a:pt x="4361" y="12841"/>
                  </a:cubicBezTo>
                  <a:lnTo>
                    <a:pt x="955" y="12841"/>
                  </a:lnTo>
                  <a:lnTo>
                    <a:pt x="10575" y="732"/>
                  </a:lnTo>
                  <a:close/>
                  <a:moveTo>
                    <a:pt x="10575" y="0"/>
                  </a:moveTo>
                  <a:cubicBezTo>
                    <a:pt x="10491" y="0"/>
                    <a:pt x="10407" y="34"/>
                    <a:pt x="10354" y="102"/>
                  </a:cubicBezTo>
                  <a:lnTo>
                    <a:pt x="148" y="12949"/>
                  </a:lnTo>
                  <a:cubicBezTo>
                    <a:pt x="0" y="13135"/>
                    <a:pt x="133" y="13408"/>
                    <a:pt x="370" y="13408"/>
                  </a:cubicBezTo>
                  <a:lnTo>
                    <a:pt x="4078" y="13408"/>
                  </a:lnTo>
                  <a:lnTo>
                    <a:pt x="4078" y="32467"/>
                  </a:lnTo>
                  <a:cubicBezTo>
                    <a:pt x="4078" y="32623"/>
                    <a:pt x="4205" y="32750"/>
                    <a:pt x="4361" y="32750"/>
                  </a:cubicBezTo>
                  <a:lnTo>
                    <a:pt x="16789" y="32750"/>
                  </a:lnTo>
                  <a:cubicBezTo>
                    <a:pt x="16790" y="32750"/>
                    <a:pt x="16790" y="32750"/>
                    <a:pt x="16791" y="32750"/>
                  </a:cubicBezTo>
                  <a:cubicBezTo>
                    <a:pt x="16947" y="32750"/>
                    <a:pt x="17072" y="32623"/>
                    <a:pt x="17072" y="32467"/>
                  </a:cubicBezTo>
                  <a:lnTo>
                    <a:pt x="17072" y="13408"/>
                  </a:lnTo>
                  <a:lnTo>
                    <a:pt x="20781" y="13408"/>
                  </a:lnTo>
                  <a:cubicBezTo>
                    <a:pt x="21017" y="13408"/>
                    <a:pt x="21149" y="13135"/>
                    <a:pt x="21003" y="12949"/>
                  </a:cubicBezTo>
                  <a:lnTo>
                    <a:pt x="10796" y="102"/>
                  </a:lnTo>
                  <a:cubicBezTo>
                    <a:pt x="10743" y="34"/>
                    <a:pt x="10659" y="0"/>
                    <a:pt x="105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9"/>
            <p:cNvSpPr/>
            <p:nvPr/>
          </p:nvSpPr>
          <p:spPr>
            <a:xfrm>
              <a:off x="4651250" y="3002450"/>
              <a:ext cx="528750" cy="818750"/>
            </a:xfrm>
            <a:custGeom>
              <a:rect b="b" l="l" r="r" t="t"/>
              <a:pathLst>
                <a:path extrusionOk="0" h="32750" w="21150">
                  <a:moveTo>
                    <a:pt x="10575" y="732"/>
                  </a:moveTo>
                  <a:lnTo>
                    <a:pt x="20195" y="12842"/>
                  </a:lnTo>
                  <a:lnTo>
                    <a:pt x="16788" y="12842"/>
                  </a:lnTo>
                  <a:cubicBezTo>
                    <a:pt x="16788" y="12842"/>
                    <a:pt x="16787" y="12842"/>
                    <a:pt x="16786" y="12842"/>
                  </a:cubicBezTo>
                  <a:cubicBezTo>
                    <a:pt x="16631" y="12842"/>
                    <a:pt x="16506" y="12969"/>
                    <a:pt x="16506" y="13125"/>
                  </a:cubicBezTo>
                  <a:lnTo>
                    <a:pt x="16506" y="32184"/>
                  </a:lnTo>
                  <a:lnTo>
                    <a:pt x="4644" y="32184"/>
                  </a:lnTo>
                  <a:lnTo>
                    <a:pt x="4645" y="13125"/>
                  </a:lnTo>
                  <a:cubicBezTo>
                    <a:pt x="4645" y="12969"/>
                    <a:pt x="4519" y="12842"/>
                    <a:pt x="4364" y="12842"/>
                  </a:cubicBezTo>
                  <a:cubicBezTo>
                    <a:pt x="4363" y="12842"/>
                    <a:pt x="4363" y="12842"/>
                    <a:pt x="4362" y="12842"/>
                  </a:cubicBezTo>
                  <a:lnTo>
                    <a:pt x="956" y="12842"/>
                  </a:lnTo>
                  <a:lnTo>
                    <a:pt x="10575" y="732"/>
                  </a:lnTo>
                  <a:close/>
                  <a:moveTo>
                    <a:pt x="10575" y="0"/>
                  </a:moveTo>
                  <a:cubicBezTo>
                    <a:pt x="10491" y="0"/>
                    <a:pt x="10407" y="34"/>
                    <a:pt x="10353" y="102"/>
                  </a:cubicBezTo>
                  <a:lnTo>
                    <a:pt x="147" y="12949"/>
                  </a:lnTo>
                  <a:cubicBezTo>
                    <a:pt x="1" y="13135"/>
                    <a:pt x="132" y="13408"/>
                    <a:pt x="369" y="13408"/>
                  </a:cubicBezTo>
                  <a:lnTo>
                    <a:pt x="4078" y="13408"/>
                  </a:lnTo>
                  <a:lnTo>
                    <a:pt x="4078" y="32467"/>
                  </a:lnTo>
                  <a:cubicBezTo>
                    <a:pt x="4078" y="32623"/>
                    <a:pt x="4205" y="32750"/>
                    <a:pt x="4361" y="32750"/>
                  </a:cubicBezTo>
                  <a:lnTo>
                    <a:pt x="16788" y="32750"/>
                  </a:lnTo>
                  <a:cubicBezTo>
                    <a:pt x="16789" y="32750"/>
                    <a:pt x="16790" y="32750"/>
                    <a:pt x="16790" y="32750"/>
                  </a:cubicBezTo>
                  <a:cubicBezTo>
                    <a:pt x="16946" y="32750"/>
                    <a:pt x="17072" y="32623"/>
                    <a:pt x="17072" y="32467"/>
                  </a:cubicBezTo>
                  <a:lnTo>
                    <a:pt x="17072" y="13408"/>
                  </a:lnTo>
                  <a:lnTo>
                    <a:pt x="20780" y="13408"/>
                  </a:lnTo>
                  <a:cubicBezTo>
                    <a:pt x="21017" y="13408"/>
                    <a:pt x="21150" y="13135"/>
                    <a:pt x="21002" y="12949"/>
                  </a:cubicBezTo>
                  <a:lnTo>
                    <a:pt x="10796" y="102"/>
                  </a:lnTo>
                  <a:cubicBezTo>
                    <a:pt x="10743" y="34"/>
                    <a:pt x="10659" y="0"/>
                    <a:pt x="105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9"/>
            <p:cNvSpPr/>
            <p:nvPr/>
          </p:nvSpPr>
          <p:spPr>
            <a:xfrm>
              <a:off x="5439125" y="3793550"/>
              <a:ext cx="528725" cy="818775"/>
            </a:xfrm>
            <a:custGeom>
              <a:rect b="b" l="l" r="r" t="t"/>
              <a:pathLst>
                <a:path extrusionOk="0" h="32751" w="21149">
                  <a:moveTo>
                    <a:pt x="10574" y="733"/>
                  </a:moveTo>
                  <a:lnTo>
                    <a:pt x="20193" y="12843"/>
                  </a:lnTo>
                  <a:lnTo>
                    <a:pt x="16788" y="12843"/>
                  </a:lnTo>
                  <a:cubicBezTo>
                    <a:pt x="16632" y="12843"/>
                    <a:pt x="16505" y="12969"/>
                    <a:pt x="16505" y="13125"/>
                  </a:cubicBezTo>
                  <a:lnTo>
                    <a:pt x="16505" y="32185"/>
                  </a:lnTo>
                  <a:lnTo>
                    <a:pt x="4642" y="32185"/>
                  </a:lnTo>
                  <a:lnTo>
                    <a:pt x="4643" y="13125"/>
                  </a:lnTo>
                  <a:cubicBezTo>
                    <a:pt x="4643" y="12969"/>
                    <a:pt x="4517" y="12843"/>
                    <a:pt x="4361" y="12843"/>
                  </a:cubicBezTo>
                  <a:lnTo>
                    <a:pt x="955" y="12843"/>
                  </a:lnTo>
                  <a:lnTo>
                    <a:pt x="10574" y="733"/>
                  </a:lnTo>
                  <a:close/>
                  <a:moveTo>
                    <a:pt x="10575" y="0"/>
                  </a:moveTo>
                  <a:cubicBezTo>
                    <a:pt x="10491" y="0"/>
                    <a:pt x="10407" y="34"/>
                    <a:pt x="10354" y="102"/>
                  </a:cubicBezTo>
                  <a:lnTo>
                    <a:pt x="147" y="12949"/>
                  </a:lnTo>
                  <a:cubicBezTo>
                    <a:pt x="0" y="13135"/>
                    <a:pt x="132" y="13408"/>
                    <a:pt x="369" y="13408"/>
                  </a:cubicBezTo>
                  <a:lnTo>
                    <a:pt x="4078" y="13408"/>
                  </a:lnTo>
                  <a:lnTo>
                    <a:pt x="4078" y="32467"/>
                  </a:lnTo>
                  <a:cubicBezTo>
                    <a:pt x="4077" y="32624"/>
                    <a:pt x="4204" y="32751"/>
                    <a:pt x="4361" y="32751"/>
                  </a:cubicBezTo>
                  <a:lnTo>
                    <a:pt x="16788" y="32751"/>
                  </a:lnTo>
                  <a:cubicBezTo>
                    <a:pt x="16945" y="32751"/>
                    <a:pt x="17072" y="32624"/>
                    <a:pt x="17072" y="32467"/>
                  </a:cubicBezTo>
                  <a:lnTo>
                    <a:pt x="17072" y="13408"/>
                  </a:lnTo>
                  <a:lnTo>
                    <a:pt x="20780" y="13408"/>
                  </a:lnTo>
                  <a:cubicBezTo>
                    <a:pt x="21017" y="13408"/>
                    <a:pt x="21149" y="13135"/>
                    <a:pt x="21002" y="12949"/>
                  </a:cubicBezTo>
                  <a:lnTo>
                    <a:pt x="10796" y="102"/>
                  </a:lnTo>
                  <a:cubicBezTo>
                    <a:pt x="10743" y="34"/>
                    <a:pt x="10659" y="0"/>
                    <a:pt x="105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9"/>
            <p:cNvSpPr/>
            <p:nvPr/>
          </p:nvSpPr>
          <p:spPr>
            <a:xfrm>
              <a:off x="5115950" y="1945750"/>
              <a:ext cx="528725" cy="818800"/>
            </a:xfrm>
            <a:custGeom>
              <a:rect b="b" l="l" r="r" t="t"/>
              <a:pathLst>
                <a:path extrusionOk="0" h="32752" w="21149">
                  <a:moveTo>
                    <a:pt x="10574" y="732"/>
                  </a:moveTo>
                  <a:lnTo>
                    <a:pt x="20194" y="12843"/>
                  </a:lnTo>
                  <a:lnTo>
                    <a:pt x="16788" y="12843"/>
                  </a:lnTo>
                  <a:cubicBezTo>
                    <a:pt x="16631" y="12843"/>
                    <a:pt x="16505" y="12969"/>
                    <a:pt x="16505" y="13126"/>
                  </a:cubicBezTo>
                  <a:lnTo>
                    <a:pt x="16505" y="32185"/>
                  </a:lnTo>
                  <a:lnTo>
                    <a:pt x="4643" y="32185"/>
                  </a:lnTo>
                  <a:lnTo>
                    <a:pt x="4643" y="13126"/>
                  </a:lnTo>
                  <a:cubicBezTo>
                    <a:pt x="4643" y="12969"/>
                    <a:pt x="4517" y="12843"/>
                    <a:pt x="4361" y="12843"/>
                  </a:cubicBezTo>
                  <a:lnTo>
                    <a:pt x="955" y="12843"/>
                  </a:lnTo>
                  <a:lnTo>
                    <a:pt x="10574" y="732"/>
                  </a:lnTo>
                  <a:close/>
                  <a:moveTo>
                    <a:pt x="10574" y="1"/>
                  </a:moveTo>
                  <a:cubicBezTo>
                    <a:pt x="10490" y="1"/>
                    <a:pt x="10406" y="34"/>
                    <a:pt x="10353" y="102"/>
                  </a:cubicBezTo>
                  <a:lnTo>
                    <a:pt x="147" y="12950"/>
                  </a:lnTo>
                  <a:cubicBezTo>
                    <a:pt x="0" y="13135"/>
                    <a:pt x="132" y="13408"/>
                    <a:pt x="369" y="13408"/>
                  </a:cubicBezTo>
                  <a:lnTo>
                    <a:pt x="4077" y="13408"/>
                  </a:lnTo>
                  <a:lnTo>
                    <a:pt x="4077" y="32468"/>
                  </a:lnTo>
                  <a:cubicBezTo>
                    <a:pt x="4077" y="32624"/>
                    <a:pt x="4204" y="32751"/>
                    <a:pt x="4361" y="32751"/>
                  </a:cubicBezTo>
                  <a:lnTo>
                    <a:pt x="16789" y="32751"/>
                  </a:lnTo>
                  <a:cubicBezTo>
                    <a:pt x="16944" y="32751"/>
                    <a:pt x="17072" y="32624"/>
                    <a:pt x="17072" y="32468"/>
                  </a:cubicBezTo>
                  <a:lnTo>
                    <a:pt x="17072" y="13408"/>
                  </a:lnTo>
                  <a:lnTo>
                    <a:pt x="20780" y="13408"/>
                  </a:lnTo>
                  <a:cubicBezTo>
                    <a:pt x="21017" y="13408"/>
                    <a:pt x="21148" y="13135"/>
                    <a:pt x="21002" y="12950"/>
                  </a:cubicBezTo>
                  <a:lnTo>
                    <a:pt x="10796" y="102"/>
                  </a:lnTo>
                  <a:cubicBezTo>
                    <a:pt x="10742" y="34"/>
                    <a:pt x="10658" y="1"/>
                    <a:pt x="10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9"/>
            <p:cNvSpPr/>
            <p:nvPr/>
          </p:nvSpPr>
          <p:spPr>
            <a:xfrm>
              <a:off x="2177650" y="2001375"/>
              <a:ext cx="528725" cy="818775"/>
            </a:xfrm>
            <a:custGeom>
              <a:rect b="b" l="l" r="r" t="t"/>
              <a:pathLst>
                <a:path extrusionOk="0" h="32751" w="21149">
                  <a:moveTo>
                    <a:pt x="10575" y="732"/>
                  </a:moveTo>
                  <a:lnTo>
                    <a:pt x="20195" y="12842"/>
                  </a:lnTo>
                  <a:lnTo>
                    <a:pt x="16788" y="12842"/>
                  </a:lnTo>
                  <a:cubicBezTo>
                    <a:pt x="16632" y="12842"/>
                    <a:pt x="16506" y="12969"/>
                    <a:pt x="16506" y="13125"/>
                  </a:cubicBezTo>
                  <a:lnTo>
                    <a:pt x="16506" y="32185"/>
                  </a:lnTo>
                  <a:lnTo>
                    <a:pt x="4643" y="32185"/>
                  </a:lnTo>
                  <a:lnTo>
                    <a:pt x="4644" y="13125"/>
                  </a:lnTo>
                  <a:cubicBezTo>
                    <a:pt x="4644" y="12969"/>
                    <a:pt x="4516" y="12842"/>
                    <a:pt x="4361" y="12842"/>
                  </a:cubicBezTo>
                  <a:lnTo>
                    <a:pt x="954" y="12842"/>
                  </a:lnTo>
                  <a:lnTo>
                    <a:pt x="10575" y="732"/>
                  </a:lnTo>
                  <a:close/>
                  <a:moveTo>
                    <a:pt x="10575" y="0"/>
                  </a:moveTo>
                  <a:cubicBezTo>
                    <a:pt x="10491" y="0"/>
                    <a:pt x="10407" y="34"/>
                    <a:pt x="10353" y="101"/>
                  </a:cubicBezTo>
                  <a:lnTo>
                    <a:pt x="147" y="12949"/>
                  </a:lnTo>
                  <a:cubicBezTo>
                    <a:pt x="1" y="13134"/>
                    <a:pt x="132" y="13408"/>
                    <a:pt x="369" y="13408"/>
                  </a:cubicBezTo>
                  <a:lnTo>
                    <a:pt x="4077" y="13408"/>
                  </a:lnTo>
                  <a:lnTo>
                    <a:pt x="4077" y="32467"/>
                  </a:lnTo>
                  <a:cubicBezTo>
                    <a:pt x="4077" y="32624"/>
                    <a:pt x="4205" y="32750"/>
                    <a:pt x="4361" y="32750"/>
                  </a:cubicBezTo>
                  <a:lnTo>
                    <a:pt x="16788" y="32750"/>
                  </a:lnTo>
                  <a:cubicBezTo>
                    <a:pt x="16945" y="32750"/>
                    <a:pt x="17072" y="32624"/>
                    <a:pt x="17072" y="32467"/>
                  </a:cubicBezTo>
                  <a:lnTo>
                    <a:pt x="17072" y="13408"/>
                  </a:lnTo>
                  <a:lnTo>
                    <a:pt x="20780" y="13408"/>
                  </a:lnTo>
                  <a:cubicBezTo>
                    <a:pt x="21017" y="13408"/>
                    <a:pt x="21149" y="13134"/>
                    <a:pt x="21002" y="12949"/>
                  </a:cubicBezTo>
                  <a:lnTo>
                    <a:pt x="10796" y="101"/>
                  </a:lnTo>
                  <a:cubicBezTo>
                    <a:pt x="10743" y="34"/>
                    <a:pt x="10659" y="0"/>
                    <a:pt x="105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9"/>
            <p:cNvSpPr/>
            <p:nvPr/>
          </p:nvSpPr>
          <p:spPr>
            <a:xfrm>
              <a:off x="2672475" y="3793550"/>
              <a:ext cx="528750" cy="818775"/>
            </a:xfrm>
            <a:custGeom>
              <a:rect b="b" l="l" r="r" t="t"/>
              <a:pathLst>
                <a:path extrusionOk="0" h="32751" w="21150">
                  <a:moveTo>
                    <a:pt x="10575" y="733"/>
                  </a:moveTo>
                  <a:lnTo>
                    <a:pt x="20194" y="12843"/>
                  </a:lnTo>
                  <a:lnTo>
                    <a:pt x="16788" y="12843"/>
                  </a:lnTo>
                  <a:cubicBezTo>
                    <a:pt x="16632" y="12843"/>
                    <a:pt x="16506" y="12969"/>
                    <a:pt x="16506" y="13125"/>
                  </a:cubicBezTo>
                  <a:lnTo>
                    <a:pt x="16506" y="32186"/>
                  </a:lnTo>
                  <a:lnTo>
                    <a:pt x="4644" y="32186"/>
                  </a:lnTo>
                  <a:lnTo>
                    <a:pt x="4644" y="13125"/>
                  </a:lnTo>
                  <a:cubicBezTo>
                    <a:pt x="4644" y="12969"/>
                    <a:pt x="4517" y="12843"/>
                    <a:pt x="4361" y="12843"/>
                  </a:cubicBezTo>
                  <a:lnTo>
                    <a:pt x="955" y="12843"/>
                  </a:lnTo>
                  <a:lnTo>
                    <a:pt x="10575" y="733"/>
                  </a:lnTo>
                  <a:close/>
                  <a:moveTo>
                    <a:pt x="10575" y="0"/>
                  </a:moveTo>
                  <a:cubicBezTo>
                    <a:pt x="10491" y="0"/>
                    <a:pt x="10407" y="34"/>
                    <a:pt x="10354" y="102"/>
                  </a:cubicBezTo>
                  <a:lnTo>
                    <a:pt x="148" y="12949"/>
                  </a:lnTo>
                  <a:cubicBezTo>
                    <a:pt x="0" y="13135"/>
                    <a:pt x="133" y="13408"/>
                    <a:pt x="369" y="13408"/>
                  </a:cubicBezTo>
                  <a:lnTo>
                    <a:pt x="4078" y="13408"/>
                  </a:lnTo>
                  <a:lnTo>
                    <a:pt x="4078" y="32467"/>
                  </a:lnTo>
                  <a:cubicBezTo>
                    <a:pt x="4078" y="32624"/>
                    <a:pt x="4204" y="32751"/>
                    <a:pt x="4361" y="32751"/>
                  </a:cubicBezTo>
                  <a:lnTo>
                    <a:pt x="16788" y="32751"/>
                  </a:lnTo>
                  <a:cubicBezTo>
                    <a:pt x="16945" y="32751"/>
                    <a:pt x="17072" y="32624"/>
                    <a:pt x="17072" y="32467"/>
                  </a:cubicBezTo>
                  <a:lnTo>
                    <a:pt x="17072" y="13408"/>
                  </a:lnTo>
                  <a:lnTo>
                    <a:pt x="20781" y="13408"/>
                  </a:lnTo>
                  <a:cubicBezTo>
                    <a:pt x="21017" y="13408"/>
                    <a:pt x="21150" y="13135"/>
                    <a:pt x="21002" y="12949"/>
                  </a:cubicBezTo>
                  <a:lnTo>
                    <a:pt x="10796" y="102"/>
                  </a:lnTo>
                  <a:cubicBezTo>
                    <a:pt x="10743" y="34"/>
                    <a:pt x="10659" y="0"/>
                    <a:pt x="105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9"/>
            <p:cNvSpPr/>
            <p:nvPr/>
          </p:nvSpPr>
          <p:spPr>
            <a:xfrm>
              <a:off x="2411300" y="5141625"/>
              <a:ext cx="2884375" cy="334550"/>
            </a:xfrm>
            <a:custGeom>
              <a:rect b="b" l="l" r="r" t="t"/>
              <a:pathLst>
                <a:path extrusionOk="0" h="13382" w="115375">
                  <a:moveTo>
                    <a:pt x="57688" y="0"/>
                  </a:moveTo>
                  <a:cubicBezTo>
                    <a:pt x="42388" y="0"/>
                    <a:pt x="27716" y="706"/>
                    <a:pt x="16897" y="1961"/>
                  </a:cubicBezTo>
                  <a:cubicBezTo>
                    <a:pt x="6078" y="3215"/>
                    <a:pt x="0" y="4917"/>
                    <a:pt x="0" y="6691"/>
                  </a:cubicBezTo>
                  <a:cubicBezTo>
                    <a:pt x="0" y="8466"/>
                    <a:pt x="6078" y="10168"/>
                    <a:pt x="16897" y="11422"/>
                  </a:cubicBezTo>
                  <a:cubicBezTo>
                    <a:pt x="27716" y="12677"/>
                    <a:pt x="42388" y="13382"/>
                    <a:pt x="57688" y="13382"/>
                  </a:cubicBezTo>
                  <a:cubicBezTo>
                    <a:pt x="72987" y="13382"/>
                    <a:pt x="87661" y="12677"/>
                    <a:pt x="98479" y="11422"/>
                  </a:cubicBezTo>
                  <a:cubicBezTo>
                    <a:pt x="109297" y="10168"/>
                    <a:pt x="115375" y="8466"/>
                    <a:pt x="115375" y="6691"/>
                  </a:cubicBezTo>
                  <a:cubicBezTo>
                    <a:pt x="115375" y="4917"/>
                    <a:pt x="109297" y="3215"/>
                    <a:pt x="98479" y="1961"/>
                  </a:cubicBezTo>
                  <a:cubicBezTo>
                    <a:pt x="87661" y="706"/>
                    <a:pt x="72987" y="0"/>
                    <a:pt x="57688" y="0"/>
                  </a:cubicBez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9"/>
            <p:cNvSpPr/>
            <p:nvPr/>
          </p:nvSpPr>
          <p:spPr>
            <a:xfrm>
              <a:off x="2235600" y="308825"/>
              <a:ext cx="2856850" cy="1662475"/>
            </a:xfrm>
            <a:custGeom>
              <a:rect b="b" l="l" r="r" t="t"/>
              <a:pathLst>
                <a:path extrusionOk="0" h="66499" w="114274">
                  <a:moveTo>
                    <a:pt x="42288" y="0"/>
                  </a:moveTo>
                  <a:cubicBezTo>
                    <a:pt x="26420" y="0"/>
                    <a:pt x="13558" y="12863"/>
                    <a:pt x="13558" y="28729"/>
                  </a:cubicBezTo>
                  <a:cubicBezTo>
                    <a:pt x="13558" y="29083"/>
                    <a:pt x="13571" y="29434"/>
                    <a:pt x="13586" y="29784"/>
                  </a:cubicBezTo>
                  <a:cubicBezTo>
                    <a:pt x="5746" y="32019"/>
                    <a:pt x="1" y="39220"/>
                    <a:pt x="1" y="47776"/>
                  </a:cubicBezTo>
                  <a:cubicBezTo>
                    <a:pt x="1" y="57237"/>
                    <a:pt x="7026" y="65038"/>
                    <a:pt x="16141" y="66299"/>
                  </a:cubicBezTo>
                  <a:lnTo>
                    <a:pt x="16141" y="66498"/>
                  </a:lnTo>
                  <a:lnTo>
                    <a:pt x="100715" y="66498"/>
                  </a:lnTo>
                  <a:cubicBezTo>
                    <a:pt x="108204" y="66498"/>
                    <a:pt x="114274" y="60428"/>
                    <a:pt x="114274" y="52940"/>
                  </a:cubicBezTo>
                  <a:cubicBezTo>
                    <a:pt x="114274" y="45762"/>
                    <a:pt x="108690" y="39901"/>
                    <a:pt x="101632" y="39428"/>
                  </a:cubicBezTo>
                  <a:cubicBezTo>
                    <a:pt x="101868" y="38157"/>
                    <a:pt x="102007" y="36849"/>
                    <a:pt x="102007" y="35509"/>
                  </a:cubicBezTo>
                  <a:cubicBezTo>
                    <a:pt x="102007" y="23742"/>
                    <a:pt x="92468" y="14203"/>
                    <a:pt x="80702" y="14203"/>
                  </a:cubicBezTo>
                  <a:cubicBezTo>
                    <a:pt x="76318" y="14203"/>
                    <a:pt x="72247" y="15530"/>
                    <a:pt x="68859" y="17800"/>
                  </a:cubicBezTo>
                  <a:cubicBezTo>
                    <a:pt x="64559" y="7355"/>
                    <a:pt x="54284" y="0"/>
                    <a:pt x="4228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9"/>
            <p:cNvSpPr/>
            <p:nvPr/>
          </p:nvSpPr>
          <p:spPr>
            <a:xfrm>
              <a:off x="2228525" y="301750"/>
              <a:ext cx="2871000" cy="1676600"/>
            </a:xfrm>
            <a:custGeom>
              <a:rect b="b" l="l" r="r" t="t"/>
              <a:pathLst>
                <a:path extrusionOk="0" h="67064" w="114840">
                  <a:moveTo>
                    <a:pt x="42571" y="567"/>
                  </a:moveTo>
                  <a:cubicBezTo>
                    <a:pt x="54145" y="567"/>
                    <a:pt x="64472" y="7484"/>
                    <a:pt x="68881" y="18190"/>
                  </a:cubicBezTo>
                  <a:cubicBezTo>
                    <a:pt x="68914" y="18269"/>
                    <a:pt x="68979" y="18328"/>
                    <a:pt x="69061" y="18353"/>
                  </a:cubicBezTo>
                  <a:cubicBezTo>
                    <a:pt x="69087" y="18361"/>
                    <a:pt x="69114" y="18365"/>
                    <a:pt x="69142" y="18365"/>
                  </a:cubicBezTo>
                  <a:cubicBezTo>
                    <a:pt x="69197" y="18365"/>
                    <a:pt x="69252" y="18349"/>
                    <a:pt x="69300" y="18318"/>
                  </a:cubicBezTo>
                  <a:cubicBezTo>
                    <a:pt x="72765" y="15996"/>
                    <a:pt x="76805" y="14769"/>
                    <a:pt x="80985" y="14769"/>
                  </a:cubicBezTo>
                  <a:cubicBezTo>
                    <a:pt x="92576" y="14769"/>
                    <a:pt x="102007" y="24200"/>
                    <a:pt x="102007" y="35792"/>
                  </a:cubicBezTo>
                  <a:cubicBezTo>
                    <a:pt x="102007" y="37055"/>
                    <a:pt x="101885" y="38320"/>
                    <a:pt x="101636" y="39660"/>
                  </a:cubicBezTo>
                  <a:cubicBezTo>
                    <a:pt x="101605" y="39827"/>
                    <a:pt x="101727" y="39983"/>
                    <a:pt x="101895" y="39994"/>
                  </a:cubicBezTo>
                  <a:cubicBezTo>
                    <a:pt x="108837" y="40459"/>
                    <a:pt x="114274" y="46270"/>
                    <a:pt x="114274" y="53223"/>
                  </a:cubicBezTo>
                  <a:cubicBezTo>
                    <a:pt x="114274" y="60544"/>
                    <a:pt x="108318" y="66499"/>
                    <a:pt x="100998" y="66499"/>
                  </a:cubicBezTo>
                  <a:lnTo>
                    <a:pt x="16693" y="66499"/>
                  </a:lnTo>
                  <a:cubicBezTo>
                    <a:pt x="16661" y="66394"/>
                    <a:pt x="16571" y="66318"/>
                    <a:pt x="16463" y="66303"/>
                  </a:cubicBezTo>
                  <a:cubicBezTo>
                    <a:pt x="7400" y="65050"/>
                    <a:pt x="566" y="57206"/>
                    <a:pt x="566" y="48059"/>
                  </a:cubicBezTo>
                  <a:cubicBezTo>
                    <a:pt x="566" y="39872"/>
                    <a:pt x="6068" y="32586"/>
                    <a:pt x="13946" y="30339"/>
                  </a:cubicBezTo>
                  <a:cubicBezTo>
                    <a:pt x="14071" y="30304"/>
                    <a:pt x="14155" y="30187"/>
                    <a:pt x="14150" y="30057"/>
                  </a:cubicBezTo>
                  <a:lnTo>
                    <a:pt x="14147" y="29963"/>
                  </a:lnTo>
                  <a:cubicBezTo>
                    <a:pt x="14136" y="29648"/>
                    <a:pt x="14124" y="29332"/>
                    <a:pt x="14124" y="29013"/>
                  </a:cubicBezTo>
                  <a:cubicBezTo>
                    <a:pt x="14124" y="13328"/>
                    <a:pt x="26885" y="567"/>
                    <a:pt x="42571" y="567"/>
                  </a:cubicBezTo>
                  <a:close/>
                  <a:moveTo>
                    <a:pt x="42571" y="0"/>
                  </a:moveTo>
                  <a:cubicBezTo>
                    <a:pt x="26573" y="0"/>
                    <a:pt x="13558" y="13015"/>
                    <a:pt x="13558" y="29012"/>
                  </a:cubicBezTo>
                  <a:cubicBezTo>
                    <a:pt x="13558" y="29296"/>
                    <a:pt x="13566" y="29576"/>
                    <a:pt x="13577" y="29857"/>
                  </a:cubicBezTo>
                  <a:cubicBezTo>
                    <a:pt x="5571" y="32243"/>
                    <a:pt x="0" y="39694"/>
                    <a:pt x="0" y="48059"/>
                  </a:cubicBezTo>
                  <a:cubicBezTo>
                    <a:pt x="0" y="57406"/>
                    <a:pt x="6925" y="65431"/>
                    <a:pt x="16144" y="66828"/>
                  </a:cubicBezTo>
                  <a:cubicBezTo>
                    <a:pt x="16167" y="66964"/>
                    <a:pt x="16286" y="67064"/>
                    <a:pt x="16424" y="67064"/>
                  </a:cubicBezTo>
                  <a:lnTo>
                    <a:pt x="100998" y="67064"/>
                  </a:lnTo>
                  <a:cubicBezTo>
                    <a:pt x="108630" y="67064"/>
                    <a:pt x="114840" y="60856"/>
                    <a:pt x="114840" y="53223"/>
                  </a:cubicBezTo>
                  <a:cubicBezTo>
                    <a:pt x="114840" y="46078"/>
                    <a:pt x="109335" y="40091"/>
                    <a:pt x="102248" y="39454"/>
                  </a:cubicBezTo>
                  <a:cubicBezTo>
                    <a:pt x="102465" y="38205"/>
                    <a:pt x="102573" y="36975"/>
                    <a:pt x="102573" y="35791"/>
                  </a:cubicBezTo>
                  <a:cubicBezTo>
                    <a:pt x="102573" y="23888"/>
                    <a:pt x="92889" y="14204"/>
                    <a:pt x="80986" y="14204"/>
                  </a:cubicBezTo>
                  <a:cubicBezTo>
                    <a:pt x="76807" y="14204"/>
                    <a:pt x="72766" y="15397"/>
                    <a:pt x="69272" y="17659"/>
                  </a:cubicBezTo>
                  <a:cubicBezTo>
                    <a:pt x="64702" y="6921"/>
                    <a:pt x="54260" y="0"/>
                    <a:pt x="42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9"/>
            <p:cNvSpPr/>
            <p:nvPr/>
          </p:nvSpPr>
          <p:spPr>
            <a:xfrm>
              <a:off x="2235600" y="245175"/>
              <a:ext cx="2856850" cy="1662500"/>
            </a:xfrm>
            <a:custGeom>
              <a:rect b="b" l="l" r="r" t="t"/>
              <a:pathLst>
                <a:path extrusionOk="0" h="66500" w="114274">
                  <a:moveTo>
                    <a:pt x="42288" y="1"/>
                  </a:moveTo>
                  <a:cubicBezTo>
                    <a:pt x="26420" y="1"/>
                    <a:pt x="13558" y="12864"/>
                    <a:pt x="13558" y="28731"/>
                  </a:cubicBezTo>
                  <a:cubicBezTo>
                    <a:pt x="13558" y="29084"/>
                    <a:pt x="13571" y="29434"/>
                    <a:pt x="13586" y="29785"/>
                  </a:cubicBezTo>
                  <a:cubicBezTo>
                    <a:pt x="5746" y="32020"/>
                    <a:pt x="1" y="39220"/>
                    <a:pt x="1" y="47776"/>
                  </a:cubicBezTo>
                  <a:cubicBezTo>
                    <a:pt x="1" y="57239"/>
                    <a:pt x="7026" y="65040"/>
                    <a:pt x="16141" y="66301"/>
                  </a:cubicBezTo>
                  <a:lnTo>
                    <a:pt x="16141" y="66500"/>
                  </a:lnTo>
                  <a:lnTo>
                    <a:pt x="100715" y="66500"/>
                  </a:lnTo>
                  <a:cubicBezTo>
                    <a:pt x="108204" y="66500"/>
                    <a:pt x="114274" y="60430"/>
                    <a:pt x="114274" y="52941"/>
                  </a:cubicBezTo>
                  <a:cubicBezTo>
                    <a:pt x="114274" y="45762"/>
                    <a:pt x="108690" y="39903"/>
                    <a:pt x="101632" y="39430"/>
                  </a:cubicBezTo>
                  <a:cubicBezTo>
                    <a:pt x="101868" y="38157"/>
                    <a:pt x="102007" y="36851"/>
                    <a:pt x="102007" y="35510"/>
                  </a:cubicBezTo>
                  <a:cubicBezTo>
                    <a:pt x="102007" y="23743"/>
                    <a:pt x="92468" y="14205"/>
                    <a:pt x="80702" y="14205"/>
                  </a:cubicBezTo>
                  <a:cubicBezTo>
                    <a:pt x="76318" y="14205"/>
                    <a:pt x="72247" y="15531"/>
                    <a:pt x="68859" y="17800"/>
                  </a:cubicBezTo>
                  <a:cubicBezTo>
                    <a:pt x="64559" y="7355"/>
                    <a:pt x="54284" y="1"/>
                    <a:pt x="42288" y="1"/>
                  </a:cubicBez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9"/>
            <p:cNvSpPr/>
            <p:nvPr/>
          </p:nvSpPr>
          <p:spPr>
            <a:xfrm>
              <a:off x="2228525" y="238125"/>
              <a:ext cx="2871000" cy="1676625"/>
            </a:xfrm>
            <a:custGeom>
              <a:rect b="b" l="l" r="r" t="t"/>
              <a:pathLst>
                <a:path extrusionOk="0" h="67065" w="114840">
                  <a:moveTo>
                    <a:pt x="42571" y="565"/>
                  </a:moveTo>
                  <a:cubicBezTo>
                    <a:pt x="54145" y="565"/>
                    <a:pt x="64472" y="7484"/>
                    <a:pt x="68881" y="18190"/>
                  </a:cubicBezTo>
                  <a:cubicBezTo>
                    <a:pt x="68914" y="18269"/>
                    <a:pt x="68979" y="18329"/>
                    <a:pt x="69061" y="18353"/>
                  </a:cubicBezTo>
                  <a:cubicBezTo>
                    <a:pt x="69087" y="18361"/>
                    <a:pt x="69115" y="18365"/>
                    <a:pt x="69142" y="18365"/>
                  </a:cubicBezTo>
                  <a:cubicBezTo>
                    <a:pt x="69197" y="18365"/>
                    <a:pt x="69253" y="18349"/>
                    <a:pt x="69300" y="18318"/>
                  </a:cubicBezTo>
                  <a:cubicBezTo>
                    <a:pt x="72765" y="15995"/>
                    <a:pt x="76805" y="14770"/>
                    <a:pt x="80985" y="14770"/>
                  </a:cubicBezTo>
                  <a:cubicBezTo>
                    <a:pt x="92576" y="14770"/>
                    <a:pt x="102007" y="24200"/>
                    <a:pt x="102007" y="35792"/>
                  </a:cubicBezTo>
                  <a:cubicBezTo>
                    <a:pt x="102007" y="37055"/>
                    <a:pt x="101885" y="38320"/>
                    <a:pt x="101636" y="39660"/>
                  </a:cubicBezTo>
                  <a:cubicBezTo>
                    <a:pt x="101605" y="39826"/>
                    <a:pt x="101727" y="39983"/>
                    <a:pt x="101895" y="39994"/>
                  </a:cubicBezTo>
                  <a:cubicBezTo>
                    <a:pt x="108837" y="40459"/>
                    <a:pt x="114274" y="46269"/>
                    <a:pt x="114274" y="53223"/>
                  </a:cubicBezTo>
                  <a:cubicBezTo>
                    <a:pt x="114274" y="60543"/>
                    <a:pt x="108318" y="66498"/>
                    <a:pt x="100998" y="66498"/>
                  </a:cubicBezTo>
                  <a:lnTo>
                    <a:pt x="16693" y="66498"/>
                  </a:lnTo>
                  <a:cubicBezTo>
                    <a:pt x="16661" y="66394"/>
                    <a:pt x="16571" y="66318"/>
                    <a:pt x="16463" y="66302"/>
                  </a:cubicBezTo>
                  <a:cubicBezTo>
                    <a:pt x="7400" y="65049"/>
                    <a:pt x="566" y="57205"/>
                    <a:pt x="566" y="48058"/>
                  </a:cubicBezTo>
                  <a:cubicBezTo>
                    <a:pt x="566" y="39872"/>
                    <a:pt x="6068" y="32586"/>
                    <a:pt x="13946" y="30339"/>
                  </a:cubicBezTo>
                  <a:cubicBezTo>
                    <a:pt x="14071" y="30303"/>
                    <a:pt x="14155" y="30187"/>
                    <a:pt x="14150" y="30056"/>
                  </a:cubicBezTo>
                  <a:lnTo>
                    <a:pt x="14147" y="29963"/>
                  </a:lnTo>
                  <a:cubicBezTo>
                    <a:pt x="14136" y="29648"/>
                    <a:pt x="14124" y="29331"/>
                    <a:pt x="14124" y="29013"/>
                  </a:cubicBezTo>
                  <a:cubicBezTo>
                    <a:pt x="14124" y="13327"/>
                    <a:pt x="26885" y="565"/>
                    <a:pt x="42571" y="565"/>
                  </a:cubicBezTo>
                  <a:close/>
                  <a:moveTo>
                    <a:pt x="42571" y="0"/>
                  </a:moveTo>
                  <a:cubicBezTo>
                    <a:pt x="26574" y="0"/>
                    <a:pt x="13559" y="13015"/>
                    <a:pt x="13558" y="29013"/>
                  </a:cubicBezTo>
                  <a:cubicBezTo>
                    <a:pt x="13558" y="29296"/>
                    <a:pt x="13566" y="29576"/>
                    <a:pt x="13577" y="29857"/>
                  </a:cubicBezTo>
                  <a:cubicBezTo>
                    <a:pt x="5571" y="32242"/>
                    <a:pt x="0" y="39695"/>
                    <a:pt x="0" y="48058"/>
                  </a:cubicBezTo>
                  <a:cubicBezTo>
                    <a:pt x="0" y="57405"/>
                    <a:pt x="6925" y="65431"/>
                    <a:pt x="16144" y="66827"/>
                  </a:cubicBezTo>
                  <a:cubicBezTo>
                    <a:pt x="16167" y="66964"/>
                    <a:pt x="16286" y="67063"/>
                    <a:pt x="16424" y="67064"/>
                  </a:cubicBezTo>
                  <a:lnTo>
                    <a:pt x="100998" y="67064"/>
                  </a:lnTo>
                  <a:cubicBezTo>
                    <a:pt x="108630" y="67064"/>
                    <a:pt x="114840" y="60855"/>
                    <a:pt x="114840" y="53223"/>
                  </a:cubicBezTo>
                  <a:cubicBezTo>
                    <a:pt x="114840" y="46079"/>
                    <a:pt x="109335" y="40090"/>
                    <a:pt x="102248" y="39455"/>
                  </a:cubicBezTo>
                  <a:cubicBezTo>
                    <a:pt x="102465" y="38205"/>
                    <a:pt x="102573" y="36974"/>
                    <a:pt x="102573" y="35792"/>
                  </a:cubicBezTo>
                  <a:cubicBezTo>
                    <a:pt x="102573" y="23888"/>
                    <a:pt x="92889" y="14203"/>
                    <a:pt x="80986" y="14203"/>
                  </a:cubicBezTo>
                  <a:cubicBezTo>
                    <a:pt x="76807" y="14203"/>
                    <a:pt x="72766" y="15397"/>
                    <a:pt x="69272" y="17659"/>
                  </a:cubicBezTo>
                  <a:cubicBezTo>
                    <a:pt x="64703" y="6920"/>
                    <a:pt x="54260" y="0"/>
                    <a:pt x="42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9"/>
            <p:cNvSpPr/>
            <p:nvPr/>
          </p:nvSpPr>
          <p:spPr>
            <a:xfrm>
              <a:off x="3250625" y="3126275"/>
              <a:ext cx="877075" cy="523925"/>
            </a:xfrm>
            <a:custGeom>
              <a:rect b="b" l="l" r="r" t="t"/>
              <a:pathLst>
                <a:path extrusionOk="0" h="20957" w="35083">
                  <a:moveTo>
                    <a:pt x="31694" y="1"/>
                  </a:moveTo>
                  <a:lnTo>
                    <a:pt x="28134" y="1865"/>
                  </a:lnTo>
                  <a:cubicBezTo>
                    <a:pt x="28134" y="1865"/>
                    <a:pt x="24236" y="3559"/>
                    <a:pt x="21695" y="4916"/>
                  </a:cubicBezTo>
                  <a:cubicBezTo>
                    <a:pt x="19152" y="6271"/>
                    <a:pt x="6611" y="15931"/>
                    <a:pt x="6611" y="15931"/>
                  </a:cubicBezTo>
                  <a:lnTo>
                    <a:pt x="4069" y="16101"/>
                  </a:lnTo>
                  <a:lnTo>
                    <a:pt x="2543" y="17118"/>
                  </a:lnTo>
                  <a:cubicBezTo>
                    <a:pt x="2543" y="17118"/>
                    <a:pt x="1" y="17626"/>
                    <a:pt x="1" y="18134"/>
                  </a:cubicBezTo>
                  <a:cubicBezTo>
                    <a:pt x="1" y="18643"/>
                    <a:pt x="509" y="18812"/>
                    <a:pt x="1018" y="18812"/>
                  </a:cubicBezTo>
                  <a:cubicBezTo>
                    <a:pt x="1527" y="18812"/>
                    <a:pt x="3221" y="17965"/>
                    <a:pt x="3221" y="17965"/>
                  </a:cubicBezTo>
                  <a:lnTo>
                    <a:pt x="3221" y="17965"/>
                  </a:lnTo>
                  <a:cubicBezTo>
                    <a:pt x="3221" y="17965"/>
                    <a:pt x="1501" y="20488"/>
                    <a:pt x="2179" y="20488"/>
                  </a:cubicBezTo>
                  <a:cubicBezTo>
                    <a:pt x="2856" y="20488"/>
                    <a:pt x="5103" y="20957"/>
                    <a:pt x="5103" y="20957"/>
                  </a:cubicBezTo>
                  <a:cubicBezTo>
                    <a:pt x="5103" y="20957"/>
                    <a:pt x="7627" y="20507"/>
                    <a:pt x="8475" y="20507"/>
                  </a:cubicBezTo>
                  <a:cubicBezTo>
                    <a:pt x="9323" y="20507"/>
                    <a:pt x="11356" y="15931"/>
                    <a:pt x="11356" y="15931"/>
                  </a:cubicBezTo>
                  <a:cubicBezTo>
                    <a:pt x="11356" y="15931"/>
                    <a:pt x="25931" y="10169"/>
                    <a:pt x="27795" y="8813"/>
                  </a:cubicBezTo>
                  <a:cubicBezTo>
                    <a:pt x="29659" y="7457"/>
                    <a:pt x="35083" y="4068"/>
                    <a:pt x="35083" y="4068"/>
                  </a:cubicBezTo>
                  <a:lnTo>
                    <a:pt x="3169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9"/>
            <p:cNvSpPr/>
            <p:nvPr/>
          </p:nvSpPr>
          <p:spPr>
            <a:xfrm>
              <a:off x="3243575" y="3119200"/>
              <a:ext cx="892300" cy="538075"/>
            </a:xfrm>
            <a:custGeom>
              <a:rect b="b" l="l" r="r" t="t"/>
              <a:pathLst>
                <a:path extrusionOk="0" h="21523" w="35692">
                  <a:moveTo>
                    <a:pt x="31904" y="640"/>
                  </a:moveTo>
                  <a:lnTo>
                    <a:pt x="34940" y="4284"/>
                  </a:lnTo>
                  <a:cubicBezTo>
                    <a:pt x="33812" y="4992"/>
                    <a:pt x="29520" y="7697"/>
                    <a:pt x="27911" y="8868"/>
                  </a:cubicBezTo>
                  <a:cubicBezTo>
                    <a:pt x="26096" y="10187"/>
                    <a:pt x="11679" y="15895"/>
                    <a:pt x="11534" y="15951"/>
                  </a:cubicBezTo>
                  <a:cubicBezTo>
                    <a:pt x="11464" y="15978"/>
                    <a:pt x="11409" y="16032"/>
                    <a:pt x="11380" y="16100"/>
                  </a:cubicBezTo>
                  <a:cubicBezTo>
                    <a:pt x="10344" y="18430"/>
                    <a:pt x="9141" y="20449"/>
                    <a:pt x="8757" y="20507"/>
                  </a:cubicBezTo>
                  <a:cubicBezTo>
                    <a:pt x="7954" y="20507"/>
                    <a:pt x="5770" y="20884"/>
                    <a:pt x="5389" y="20952"/>
                  </a:cubicBezTo>
                  <a:cubicBezTo>
                    <a:pt x="5056" y="20883"/>
                    <a:pt x="3341" y="20537"/>
                    <a:pt x="2596" y="20494"/>
                  </a:cubicBezTo>
                  <a:cubicBezTo>
                    <a:pt x="2675" y="20146"/>
                    <a:pt x="3155" y="19260"/>
                    <a:pt x="3737" y="18409"/>
                  </a:cubicBezTo>
                  <a:cubicBezTo>
                    <a:pt x="3809" y="18302"/>
                    <a:pt x="3800" y="18160"/>
                    <a:pt x="3716" y="18063"/>
                  </a:cubicBezTo>
                  <a:cubicBezTo>
                    <a:pt x="3661" y="18000"/>
                    <a:pt x="3583" y="17966"/>
                    <a:pt x="3503" y="17966"/>
                  </a:cubicBezTo>
                  <a:cubicBezTo>
                    <a:pt x="3460" y="17966"/>
                    <a:pt x="3416" y="17976"/>
                    <a:pt x="3376" y="17997"/>
                  </a:cubicBezTo>
                  <a:cubicBezTo>
                    <a:pt x="2697" y="18336"/>
                    <a:pt x="1604" y="18814"/>
                    <a:pt x="1300" y="18814"/>
                  </a:cubicBezTo>
                  <a:cubicBezTo>
                    <a:pt x="1025" y="18814"/>
                    <a:pt x="565" y="18762"/>
                    <a:pt x="556" y="18466"/>
                  </a:cubicBezTo>
                  <a:cubicBezTo>
                    <a:pt x="677" y="18271"/>
                    <a:pt x="1764" y="17902"/>
                    <a:pt x="2880" y="17678"/>
                  </a:cubicBezTo>
                  <a:cubicBezTo>
                    <a:pt x="2916" y="17672"/>
                    <a:pt x="2951" y="17658"/>
                    <a:pt x="2981" y="17637"/>
                  </a:cubicBezTo>
                  <a:lnTo>
                    <a:pt x="4444" y="16662"/>
                  </a:lnTo>
                  <a:lnTo>
                    <a:pt x="6912" y="16497"/>
                  </a:lnTo>
                  <a:cubicBezTo>
                    <a:pt x="6967" y="16493"/>
                    <a:pt x="7020" y="16473"/>
                    <a:pt x="7065" y="16439"/>
                  </a:cubicBezTo>
                  <a:cubicBezTo>
                    <a:pt x="7190" y="16342"/>
                    <a:pt x="19617" y="6778"/>
                    <a:pt x="22109" y="5449"/>
                  </a:cubicBezTo>
                  <a:cubicBezTo>
                    <a:pt x="24611" y="4113"/>
                    <a:pt x="28490" y="2424"/>
                    <a:pt x="28548" y="2399"/>
                  </a:cubicBezTo>
                  <a:lnTo>
                    <a:pt x="31904" y="640"/>
                  </a:lnTo>
                  <a:close/>
                  <a:moveTo>
                    <a:pt x="31975" y="1"/>
                  </a:moveTo>
                  <a:cubicBezTo>
                    <a:pt x="31930" y="1"/>
                    <a:pt x="31886" y="11"/>
                    <a:pt x="31844" y="33"/>
                  </a:cubicBezTo>
                  <a:lnTo>
                    <a:pt x="28303" y="1888"/>
                  </a:lnTo>
                  <a:cubicBezTo>
                    <a:pt x="28264" y="1905"/>
                    <a:pt x="24366" y="3603"/>
                    <a:pt x="21843" y="4949"/>
                  </a:cubicBezTo>
                  <a:cubicBezTo>
                    <a:pt x="19379" y="6263"/>
                    <a:pt x="7889" y="15090"/>
                    <a:pt x="6789" y="15937"/>
                  </a:cubicBezTo>
                  <a:lnTo>
                    <a:pt x="4331" y="16101"/>
                  </a:lnTo>
                  <a:cubicBezTo>
                    <a:pt x="4282" y="16104"/>
                    <a:pt x="4235" y="16121"/>
                    <a:pt x="4193" y="16148"/>
                  </a:cubicBezTo>
                  <a:lnTo>
                    <a:pt x="2715" y="17134"/>
                  </a:lnTo>
                  <a:cubicBezTo>
                    <a:pt x="913" y="17500"/>
                    <a:pt x="0" y="17931"/>
                    <a:pt x="0" y="18417"/>
                  </a:cubicBezTo>
                  <a:cubicBezTo>
                    <a:pt x="0" y="19010"/>
                    <a:pt x="498" y="19378"/>
                    <a:pt x="1300" y="19378"/>
                  </a:cubicBezTo>
                  <a:cubicBezTo>
                    <a:pt x="1607" y="19378"/>
                    <a:pt x="2211" y="19149"/>
                    <a:pt x="2734" y="18920"/>
                  </a:cubicBezTo>
                  <a:lnTo>
                    <a:pt x="2734" y="18920"/>
                  </a:lnTo>
                  <a:cubicBezTo>
                    <a:pt x="2259" y="19708"/>
                    <a:pt x="1896" y="20493"/>
                    <a:pt x="2075" y="20833"/>
                  </a:cubicBezTo>
                  <a:cubicBezTo>
                    <a:pt x="2149" y="20974"/>
                    <a:pt x="2290" y="21054"/>
                    <a:pt x="2461" y="21054"/>
                  </a:cubicBezTo>
                  <a:cubicBezTo>
                    <a:pt x="3102" y="21054"/>
                    <a:pt x="5305" y="21512"/>
                    <a:pt x="5327" y="21516"/>
                  </a:cubicBezTo>
                  <a:cubicBezTo>
                    <a:pt x="5345" y="21520"/>
                    <a:pt x="5365" y="21522"/>
                    <a:pt x="5385" y="21522"/>
                  </a:cubicBezTo>
                  <a:cubicBezTo>
                    <a:pt x="5401" y="21522"/>
                    <a:pt x="5418" y="21520"/>
                    <a:pt x="5435" y="21518"/>
                  </a:cubicBezTo>
                  <a:cubicBezTo>
                    <a:pt x="5460" y="21514"/>
                    <a:pt x="7944" y="21072"/>
                    <a:pt x="8757" y="21072"/>
                  </a:cubicBezTo>
                  <a:cubicBezTo>
                    <a:pt x="9666" y="21072"/>
                    <a:pt x="11187" y="17913"/>
                    <a:pt x="11849" y="16435"/>
                  </a:cubicBezTo>
                  <a:cubicBezTo>
                    <a:pt x="13283" y="15866"/>
                    <a:pt x="26435" y="10640"/>
                    <a:pt x="28242" y="9324"/>
                  </a:cubicBezTo>
                  <a:cubicBezTo>
                    <a:pt x="30078" y="7991"/>
                    <a:pt x="35459" y="4625"/>
                    <a:pt x="35514" y="4591"/>
                  </a:cubicBezTo>
                  <a:cubicBezTo>
                    <a:pt x="35660" y="4501"/>
                    <a:pt x="35692" y="4301"/>
                    <a:pt x="35582" y="4169"/>
                  </a:cubicBezTo>
                  <a:lnTo>
                    <a:pt x="32192" y="102"/>
                  </a:lnTo>
                  <a:cubicBezTo>
                    <a:pt x="32137" y="36"/>
                    <a:pt x="32057" y="1"/>
                    <a:pt x="3197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9"/>
            <p:cNvSpPr/>
            <p:nvPr/>
          </p:nvSpPr>
          <p:spPr>
            <a:xfrm>
              <a:off x="3987875" y="2778125"/>
              <a:ext cx="411000" cy="496450"/>
            </a:xfrm>
            <a:custGeom>
              <a:rect b="b" l="l" r="r" t="t"/>
              <a:pathLst>
                <a:path extrusionOk="0" h="19858" w="16440">
                  <a:moveTo>
                    <a:pt x="15886" y="1"/>
                  </a:moveTo>
                  <a:lnTo>
                    <a:pt x="1" y="14434"/>
                  </a:lnTo>
                  <a:lnTo>
                    <a:pt x="4576" y="19858"/>
                  </a:lnTo>
                  <a:lnTo>
                    <a:pt x="13389" y="16469"/>
                  </a:lnTo>
                  <a:lnTo>
                    <a:pt x="16440" y="199"/>
                  </a:lnTo>
                  <a:lnTo>
                    <a:pt x="15886" y="1"/>
                  </a:lnTo>
                  <a:close/>
                </a:path>
              </a:pathLst>
            </a:custGeom>
            <a:solidFill>
              <a:srgbClr val="C6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9"/>
            <p:cNvSpPr/>
            <p:nvPr/>
          </p:nvSpPr>
          <p:spPr>
            <a:xfrm>
              <a:off x="3980025" y="2771075"/>
              <a:ext cx="426425" cy="510575"/>
            </a:xfrm>
            <a:custGeom>
              <a:rect b="b" l="l" r="r" t="t"/>
              <a:pathLst>
                <a:path extrusionOk="0" h="20423" w="17057">
                  <a:moveTo>
                    <a:pt x="16265" y="606"/>
                  </a:moveTo>
                  <a:lnTo>
                    <a:pt x="16431" y="665"/>
                  </a:lnTo>
                  <a:lnTo>
                    <a:pt x="13454" y="16543"/>
                  </a:lnTo>
                  <a:lnTo>
                    <a:pt x="4976" y="19804"/>
                  </a:lnTo>
                  <a:lnTo>
                    <a:pt x="706" y="14743"/>
                  </a:lnTo>
                  <a:lnTo>
                    <a:pt x="16265" y="606"/>
                  </a:lnTo>
                  <a:close/>
                  <a:moveTo>
                    <a:pt x="16201" y="0"/>
                  </a:moveTo>
                  <a:cubicBezTo>
                    <a:pt x="16131" y="0"/>
                    <a:pt x="16063" y="26"/>
                    <a:pt x="16010" y="74"/>
                  </a:cubicBezTo>
                  <a:lnTo>
                    <a:pt x="125" y="14508"/>
                  </a:lnTo>
                  <a:cubicBezTo>
                    <a:pt x="12" y="14610"/>
                    <a:pt x="1" y="14783"/>
                    <a:pt x="98" y="14899"/>
                  </a:cubicBezTo>
                  <a:lnTo>
                    <a:pt x="4674" y="20323"/>
                  </a:lnTo>
                  <a:cubicBezTo>
                    <a:pt x="4727" y="20386"/>
                    <a:pt x="4807" y="20423"/>
                    <a:pt x="4890" y="20423"/>
                  </a:cubicBezTo>
                  <a:cubicBezTo>
                    <a:pt x="4925" y="20423"/>
                    <a:pt x="4959" y="20416"/>
                    <a:pt x="4992" y="20404"/>
                  </a:cubicBezTo>
                  <a:lnTo>
                    <a:pt x="13804" y="17014"/>
                  </a:lnTo>
                  <a:cubicBezTo>
                    <a:pt x="13896" y="16979"/>
                    <a:pt x="13963" y="16899"/>
                    <a:pt x="13981" y="16802"/>
                  </a:cubicBezTo>
                  <a:lnTo>
                    <a:pt x="17032" y="534"/>
                  </a:lnTo>
                  <a:cubicBezTo>
                    <a:pt x="17057" y="397"/>
                    <a:pt x="16980" y="262"/>
                    <a:pt x="16849" y="215"/>
                  </a:cubicBezTo>
                  <a:lnTo>
                    <a:pt x="16295" y="17"/>
                  </a:lnTo>
                  <a:cubicBezTo>
                    <a:pt x="16264" y="6"/>
                    <a:pt x="16232" y="0"/>
                    <a:pt x="162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9"/>
            <p:cNvSpPr/>
            <p:nvPr/>
          </p:nvSpPr>
          <p:spPr>
            <a:xfrm>
              <a:off x="3987875" y="3090850"/>
              <a:ext cx="182825" cy="183725"/>
            </a:xfrm>
            <a:custGeom>
              <a:rect b="b" l="l" r="r" t="t"/>
              <a:pathLst>
                <a:path extrusionOk="0" h="7349" w="7313">
                  <a:moveTo>
                    <a:pt x="2119" y="1"/>
                  </a:moveTo>
                  <a:lnTo>
                    <a:pt x="1" y="1925"/>
                  </a:lnTo>
                  <a:lnTo>
                    <a:pt x="4576" y="7349"/>
                  </a:lnTo>
                  <a:lnTo>
                    <a:pt x="7312" y="6297"/>
                  </a:lnTo>
                  <a:lnTo>
                    <a:pt x="211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9"/>
            <p:cNvSpPr/>
            <p:nvPr/>
          </p:nvSpPr>
          <p:spPr>
            <a:xfrm>
              <a:off x="3980025" y="3083800"/>
              <a:ext cx="199200" cy="197850"/>
            </a:xfrm>
            <a:custGeom>
              <a:rect b="b" l="l" r="r" t="t"/>
              <a:pathLst>
                <a:path extrusionOk="0" h="7914" w="7968">
                  <a:moveTo>
                    <a:pt x="2404" y="692"/>
                  </a:moveTo>
                  <a:lnTo>
                    <a:pt x="7159" y="6455"/>
                  </a:lnTo>
                  <a:lnTo>
                    <a:pt x="4976" y="7295"/>
                  </a:lnTo>
                  <a:lnTo>
                    <a:pt x="706" y="2234"/>
                  </a:lnTo>
                  <a:lnTo>
                    <a:pt x="2404" y="692"/>
                  </a:lnTo>
                  <a:close/>
                  <a:moveTo>
                    <a:pt x="2429" y="0"/>
                  </a:moveTo>
                  <a:cubicBezTo>
                    <a:pt x="2360" y="0"/>
                    <a:pt x="2294" y="26"/>
                    <a:pt x="2243" y="74"/>
                  </a:cubicBezTo>
                  <a:lnTo>
                    <a:pt x="125" y="1999"/>
                  </a:lnTo>
                  <a:cubicBezTo>
                    <a:pt x="12" y="2101"/>
                    <a:pt x="1" y="2274"/>
                    <a:pt x="98" y="2390"/>
                  </a:cubicBezTo>
                  <a:lnTo>
                    <a:pt x="4674" y="7814"/>
                  </a:lnTo>
                  <a:cubicBezTo>
                    <a:pt x="4727" y="7877"/>
                    <a:pt x="4807" y="7914"/>
                    <a:pt x="4890" y="7914"/>
                  </a:cubicBezTo>
                  <a:cubicBezTo>
                    <a:pt x="4925" y="7914"/>
                    <a:pt x="4959" y="7907"/>
                    <a:pt x="4992" y="7895"/>
                  </a:cubicBezTo>
                  <a:lnTo>
                    <a:pt x="7728" y="6842"/>
                  </a:lnTo>
                  <a:cubicBezTo>
                    <a:pt x="7908" y="6772"/>
                    <a:pt x="7967" y="6547"/>
                    <a:pt x="7845" y="6398"/>
                  </a:cubicBezTo>
                  <a:lnTo>
                    <a:pt x="2650" y="103"/>
                  </a:lnTo>
                  <a:cubicBezTo>
                    <a:pt x="2602" y="43"/>
                    <a:pt x="2530" y="7"/>
                    <a:pt x="2453" y="1"/>
                  </a:cubicBezTo>
                  <a:cubicBezTo>
                    <a:pt x="2445" y="0"/>
                    <a:pt x="2437" y="0"/>
                    <a:pt x="242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9"/>
            <p:cNvSpPr/>
            <p:nvPr/>
          </p:nvSpPr>
          <p:spPr>
            <a:xfrm>
              <a:off x="5008775" y="5034000"/>
              <a:ext cx="219850" cy="305700"/>
            </a:xfrm>
            <a:custGeom>
              <a:rect b="b" l="l" r="r" t="t"/>
              <a:pathLst>
                <a:path extrusionOk="0" h="12228" w="8794">
                  <a:moveTo>
                    <a:pt x="2358" y="0"/>
                  </a:moveTo>
                  <a:cubicBezTo>
                    <a:pt x="1220" y="0"/>
                    <a:pt x="1" y="1626"/>
                    <a:pt x="1" y="1626"/>
                  </a:cubicBezTo>
                  <a:cubicBezTo>
                    <a:pt x="1" y="1626"/>
                    <a:pt x="618" y="2862"/>
                    <a:pt x="1132" y="3993"/>
                  </a:cubicBezTo>
                  <a:cubicBezTo>
                    <a:pt x="1647" y="5126"/>
                    <a:pt x="3499" y="11507"/>
                    <a:pt x="5558" y="12124"/>
                  </a:cubicBezTo>
                  <a:cubicBezTo>
                    <a:pt x="5790" y="12194"/>
                    <a:pt x="6012" y="12227"/>
                    <a:pt x="6223" y="12227"/>
                  </a:cubicBezTo>
                  <a:cubicBezTo>
                    <a:pt x="7874" y="12227"/>
                    <a:pt x="8794" y="10187"/>
                    <a:pt x="8337" y="7905"/>
                  </a:cubicBezTo>
                  <a:cubicBezTo>
                    <a:pt x="7823" y="5332"/>
                    <a:pt x="2779" y="83"/>
                    <a:pt x="2779" y="83"/>
                  </a:cubicBezTo>
                  <a:cubicBezTo>
                    <a:pt x="2641" y="26"/>
                    <a:pt x="2501" y="0"/>
                    <a:pt x="2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9"/>
            <p:cNvSpPr/>
            <p:nvPr/>
          </p:nvSpPr>
          <p:spPr>
            <a:xfrm>
              <a:off x="5001250" y="5026925"/>
              <a:ext cx="231225" cy="319800"/>
            </a:xfrm>
            <a:custGeom>
              <a:rect b="b" l="l" r="r" t="t"/>
              <a:pathLst>
                <a:path extrusionOk="0" h="12792" w="9249">
                  <a:moveTo>
                    <a:pt x="2661" y="567"/>
                  </a:moveTo>
                  <a:cubicBezTo>
                    <a:pt x="2750" y="567"/>
                    <a:pt x="2836" y="580"/>
                    <a:pt x="2920" y="608"/>
                  </a:cubicBezTo>
                  <a:cubicBezTo>
                    <a:pt x="3412" y="1128"/>
                    <a:pt x="7893" y="5904"/>
                    <a:pt x="8361" y="8243"/>
                  </a:cubicBezTo>
                  <a:cubicBezTo>
                    <a:pt x="8655" y="9717"/>
                    <a:pt x="8355" y="11116"/>
                    <a:pt x="7595" y="11807"/>
                  </a:cubicBezTo>
                  <a:cubicBezTo>
                    <a:pt x="7288" y="12086"/>
                    <a:pt x="6923" y="12227"/>
                    <a:pt x="6519" y="12227"/>
                  </a:cubicBezTo>
                  <a:cubicBezTo>
                    <a:pt x="6334" y="12227"/>
                    <a:pt x="6140" y="12197"/>
                    <a:pt x="5940" y="12138"/>
                  </a:cubicBezTo>
                  <a:cubicBezTo>
                    <a:pt x="4419" y="11681"/>
                    <a:pt x="2882" y="7409"/>
                    <a:pt x="2143" y="5356"/>
                  </a:cubicBezTo>
                  <a:cubicBezTo>
                    <a:pt x="1949" y="4815"/>
                    <a:pt x="1796" y="4390"/>
                    <a:pt x="1691" y="4160"/>
                  </a:cubicBezTo>
                  <a:cubicBezTo>
                    <a:pt x="1288" y="3274"/>
                    <a:pt x="818" y="2317"/>
                    <a:pt x="634" y="1944"/>
                  </a:cubicBezTo>
                  <a:cubicBezTo>
                    <a:pt x="1047" y="1440"/>
                    <a:pt x="1929" y="567"/>
                    <a:pt x="2661" y="567"/>
                  </a:cubicBezTo>
                  <a:close/>
                  <a:moveTo>
                    <a:pt x="2666" y="0"/>
                  </a:moveTo>
                  <a:cubicBezTo>
                    <a:pt x="1396" y="0"/>
                    <a:pt x="135" y="1659"/>
                    <a:pt x="75" y="1739"/>
                  </a:cubicBezTo>
                  <a:cubicBezTo>
                    <a:pt x="10" y="1825"/>
                    <a:pt x="0" y="1939"/>
                    <a:pt x="48" y="2035"/>
                  </a:cubicBezTo>
                  <a:cubicBezTo>
                    <a:pt x="55" y="2048"/>
                    <a:pt x="669" y="3280"/>
                    <a:pt x="1176" y="4394"/>
                  </a:cubicBezTo>
                  <a:cubicBezTo>
                    <a:pt x="1271" y="4602"/>
                    <a:pt x="1421" y="5019"/>
                    <a:pt x="1611" y="5546"/>
                  </a:cubicBezTo>
                  <a:cubicBezTo>
                    <a:pt x="2759" y="8737"/>
                    <a:pt x="4122" y="12182"/>
                    <a:pt x="5778" y="12679"/>
                  </a:cubicBezTo>
                  <a:cubicBezTo>
                    <a:pt x="6017" y="12753"/>
                    <a:pt x="6267" y="12791"/>
                    <a:pt x="6518" y="12792"/>
                  </a:cubicBezTo>
                  <a:cubicBezTo>
                    <a:pt x="7063" y="12792"/>
                    <a:pt x="7564" y="12600"/>
                    <a:pt x="7976" y="12225"/>
                  </a:cubicBezTo>
                  <a:cubicBezTo>
                    <a:pt x="8879" y="11402"/>
                    <a:pt x="9249" y="9796"/>
                    <a:pt x="8915" y="8131"/>
                  </a:cubicBezTo>
                  <a:cubicBezTo>
                    <a:pt x="8390" y="5509"/>
                    <a:pt x="3493" y="386"/>
                    <a:pt x="3284" y="169"/>
                  </a:cubicBezTo>
                  <a:cubicBezTo>
                    <a:pt x="3257" y="141"/>
                    <a:pt x="3224" y="119"/>
                    <a:pt x="3189" y="104"/>
                  </a:cubicBezTo>
                  <a:cubicBezTo>
                    <a:pt x="3017" y="32"/>
                    <a:pt x="2841" y="0"/>
                    <a:pt x="26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9"/>
            <p:cNvSpPr/>
            <p:nvPr/>
          </p:nvSpPr>
          <p:spPr>
            <a:xfrm>
              <a:off x="5097200" y="5233200"/>
              <a:ext cx="129400" cy="106475"/>
            </a:xfrm>
            <a:custGeom>
              <a:rect b="b" l="l" r="r" t="t"/>
              <a:pathLst>
                <a:path extrusionOk="0" h="4259" w="5176">
                  <a:moveTo>
                    <a:pt x="3340" y="0"/>
                  </a:moveTo>
                  <a:cubicBezTo>
                    <a:pt x="2189" y="0"/>
                    <a:pt x="906" y="413"/>
                    <a:pt x="0" y="1892"/>
                  </a:cubicBezTo>
                  <a:cubicBezTo>
                    <a:pt x="618" y="3034"/>
                    <a:pt x="1307" y="3942"/>
                    <a:pt x="2021" y="4156"/>
                  </a:cubicBezTo>
                  <a:cubicBezTo>
                    <a:pt x="2253" y="4226"/>
                    <a:pt x="2475" y="4259"/>
                    <a:pt x="2685" y="4259"/>
                  </a:cubicBezTo>
                  <a:cubicBezTo>
                    <a:pt x="4268" y="4259"/>
                    <a:pt x="5175" y="2381"/>
                    <a:pt x="4843" y="212"/>
                  </a:cubicBezTo>
                  <a:cubicBezTo>
                    <a:pt x="4410" y="95"/>
                    <a:pt x="3890" y="0"/>
                    <a:pt x="3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9"/>
            <p:cNvSpPr/>
            <p:nvPr/>
          </p:nvSpPr>
          <p:spPr>
            <a:xfrm>
              <a:off x="5089775" y="5226200"/>
              <a:ext cx="141650" cy="120525"/>
            </a:xfrm>
            <a:custGeom>
              <a:rect b="b" l="l" r="r" t="t"/>
              <a:pathLst>
                <a:path extrusionOk="0" h="4821" w="5666">
                  <a:moveTo>
                    <a:pt x="3631" y="560"/>
                  </a:moveTo>
                  <a:cubicBezTo>
                    <a:pt x="4068" y="560"/>
                    <a:pt x="4494" y="624"/>
                    <a:pt x="4886" y="719"/>
                  </a:cubicBezTo>
                  <a:cubicBezTo>
                    <a:pt x="5045" y="2042"/>
                    <a:pt x="4712" y="3262"/>
                    <a:pt x="4020" y="3864"/>
                  </a:cubicBezTo>
                  <a:cubicBezTo>
                    <a:pt x="3721" y="4125"/>
                    <a:pt x="3367" y="4256"/>
                    <a:pt x="2977" y="4256"/>
                  </a:cubicBezTo>
                  <a:cubicBezTo>
                    <a:pt x="2792" y="4256"/>
                    <a:pt x="2599" y="4226"/>
                    <a:pt x="2399" y="4167"/>
                  </a:cubicBezTo>
                  <a:cubicBezTo>
                    <a:pt x="2030" y="4055"/>
                    <a:pt x="1425" y="3618"/>
                    <a:pt x="625" y="2183"/>
                  </a:cubicBezTo>
                  <a:cubicBezTo>
                    <a:pt x="1446" y="940"/>
                    <a:pt x="2568" y="560"/>
                    <a:pt x="3631" y="560"/>
                  </a:cubicBezTo>
                  <a:close/>
                  <a:moveTo>
                    <a:pt x="3641" y="0"/>
                  </a:moveTo>
                  <a:cubicBezTo>
                    <a:pt x="2434" y="0"/>
                    <a:pt x="1035" y="424"/>
                    <a:pt x="56" y="2024"/>
                  </a:cubicBezTo>
                  <a:cubicBezTo>
                    <a:pt x="4" y="2111"/>
                    <a:pt x="0" y="2219"/>
                    <a:pt x="48" y="2307"/>
                  </a:cubicBezTo>
                  <a:cubicBezTo>
                    <a:pt x="807" y="3708"/>
                    <a:pt x="1522" y="4493"/>
                    <a:pt x="2237" y="4708"/>
                  </a:cubicBezTo>
                  <a:cubicBezTo>
                    <a:pt x="2476" y="4781"/>
                    <a:pt x="2725" y="4819"/>
                    <a:pt x="2976" y="4821"/>
                  </a:cubicBezTo>
                  <a:cubicBezTo>
                    <a:pt x="2981" y="4821"/>
                    <a:pt x="2985" y="4821"/>
                    <a:pt x="2990" y="4821"/>
                  </a:cubicBezTo>
                  <a:cubicBezTo>
                    <a:pt x="3505" y="4821"/>
                    <a:pt x="4003" y="4632"/>
                    <a:pt x="4391" y="4292"/>
                  </a:cubicBezTo>
                  <a:cubicBezTo>
                    <a:pt x="5272" y="3526"/>
                    <a:pt x="5665" y="2054"/>
                    <a:pt x="5420" y="449"/>
                  </a:cubicBezTo>
                  <a:cubicBezTo>
                    <a:pt x="5402" y="339"/>
                    <a:pt x="5322" y="248"/>
                    <a:pt x="5214" y="219"/>
                  </a:cubicBezTo>
                  <a:cubicBezTo>
                    <a:pt x="4785" y="103"/>
                    <a:pt x="4236" y="0"/>
                    <a:pt x="36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9"/>
            <p:cNvSpPr/>
            <p:nvPr/>
          </p:nvSpPr>
          <p:spPr>
            <a:xfrm>
              <a:off x="5079450" y="5231975"/>
              <a:ext cx="149075" cy="107725"/>
            </a:xfrm>
            <a:custGeom>
              <a:rect b="b" l="l" r="r" t="t"/>
              <a:pathLst>
                <a:path extrusionOk="0" h="4309" w="5963">
                  <a:moveTo>
                    <a:pt x="5512" y="0"/>
                  </a:moveTo>
                  <a:lnTo>
                    <a:pt x="5512" y="0"/>
                  </a:lnTo>
                  <a:cubicBezTo>
                    <a:pt x="5314" y="1052"/>
                    <a:pt x="4794" y="3079"/>
                    <a:pt x="3657" y="3382"/>
                  </a:cubicBezTo>
                  <a:cubicBezTo>
                    <a:pt x="3572" y="3405"/>
                    <a:pt x="3485" y="3416"/>
                    <a:pt x="3397" y="3416"/>
                  </a:cubicBezTo>
                  <a:cubicBezTo>
                    <a:pt x="2345" y="3416"/>
                    <a:pt x="1033" y="1895"/>
                    <a:pt x="0" y="472"/>
                  </a:cubicBezTo>
                  <a:lnTo>
                    <a:pt x="0" y="472"/>
                  </a:lnTo>
                  <a:cubicBezTo>
                    <a:pt x="774" y="2235"/>
                    <a:pt x="1729" y="3905"/>
                    <a:pt x="2731" y="4205"/>
                  </a:cubicBezTo>
                  <a:cubicBezTo>
                    <a:pt x="2963" y="4275"/>
                    <a:pt x="3185" y="4308"/>
                    <a:pt x="3396" y="4308"/>
                  </a:cubicBezTo>
                  <a:cubicBezTo>
                    <a:pt x="5043" y="4308"/>
                    <a:pt x="5962" y="2278"/>
                    <a:pt x="55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9"/>
            <p:cNvSpPr/>
            <p:nvPr/>
          </p:nvSpPr>
          <p:spPr>
            <a:xfrm>
              <a:off x="5071525" y="5224900"/>
              <a:ext cx="160875" cy="121825"/>
            </a:xfrm>
            <a:custGeom>
              <a:rect b="b" l="l" r="r" t="t"/>
              <a:pathLst>
                <a:path extrusionOk="0" h="4873" w="6435">
                  <a:moveTo>
                    <a:pt x="5606" y="2154"/>
                  </a:moveTo>
                  <a:lnTo>
                    <a:pt x="5606" y="2154"/>
                  </a:lnTo>
                  <a:cubicBezTo>
                    <a:pt x="5495" y="2882"/>
                    <a:pt x="5212" y="3500"/>
                    <a:pt x="4782" y="3889"/>
                  </a:cubicBezTo>
                  <a:cubicBezTo>
                    <a:pt x="4476" y="4168"/>
                    <a:pt x="4112" y="4307"/>
                    <a:pt x="3708" y="4307"/>
                  </a:cubicBezTo>
                  <a:cubicBezTo>
                    <a:pt x="3523" y="4307"/>
                    <a:pt x="3329" y="4278"/>
                    <a:pt x="3129" y="4219"/>
                  </a:cubicBezTo>
                  <a:cubicBezTo>
                    <a:pt x="2811" y="4122"/>
                    <a:pt x="2360" y="3801"/>
                    <a:pt x="1785" y="2939"/>
                  </a:cubicBezTo>
                  <a:lnTo>
                    <a:pt x="1785" y="2939"/>
                  </a:lnTo>
                  <a:cubicBezTo>
                    <a:pt x="2517" y="3642"/>
                    <a:pt x="3150" y="3983"/>
                    <a:pt x="3709" y="3983"/>
                  </a:cubicBezTo>
                  <a:cubicBezTo>
                    <a:pt x="3825" y="3983"/>
                    <a:pt x="3938" y="3968"/>
                    <a:pt x="4048" y="3939"/>
                  </a:cubicBezTo>
                  <a:cubicBezTo>
                    <a:pt x="4767" y="3747"/>
                    <a:pt x="5265" y="3020"/>
                    <a:pt x="5606" y="2154"/>
                  </a:cubicBezTo>
                  <a:close/>
                  <a:moveTo>
                    <a:pt x="5828" y="0"/>
                  </a:moveTo>
                  <a:cubicBezTo>
                    <a:pt x="5692" y="0"/>
                    <a:pt x="5576" y="97"/>
                    <a:pt x="5551" y="231"/>
                  </a:cubicBezTo>
                  <a:cubicBezTo>
                    <a:pt x="5389" y="1092"/>
                    <a:pt x="4905" y="3124"/>
                    <a:pt x="3901" y="3391"/>
                  </a:cubicBezTo>
                  <a:cubicBezTo>
                    <a:pt x="3845" y="3407"/>
                    <a:pt x="3783" y="3415"/>
                    <a:pt x="3714" y="3415"/>
                  </a:cubicBezTo>
                  <a:cubicBezTo>
                    <a:pt x="3166" y="3415"/>
                    <a:pt x="2198" y="2865"/>
                    <a:pt x="546" y="587"/>
                  </a:cubicBezTo>
                  <a:cubicBezTo>
                    <a:pt x="491" y="512"/>
                    <a:pt x="405" y="472"/>
                    <a:pt x="317" y="472"/>
                  </a:cubicBezTo>
                  <a:cubicBezTo>
                    <a:pt x="269" y="472"/>
                    <a:pt x="220" y="484"/>
                    <a:pt x="176" y="509"/>
                  </a:cubicBezTo>
                  <a:cubicBezTo>
                    <a:pt x="51" y="581"/>
                    <a:pt x="0" y="735"/>
                    <a:pt x="58" y="868"/>
                  </a:cubicBezTo>
                  <a:cubicBezTo>
                    <a:pt x="1085" y="3208"/>
                    <a:pt x="2037" y="4481"/>
                    <a:pt x="2967" y="4760"/>
                  </a:cubicBezTo>
                  <a:cubicBezTo>
                    <a:pt x="3206" y="4834"/>
                    <a:pt x="3456" y="4872"/>
                    <a:pt x="3707" y="4873"/>
                  </a:cubicBezTo>
                  <a:cubicBezTo>
                    <a:pt x="4251" y="4873"/>
                    <a:pt x="4752" y="4682"/>
                    <a:pt x="5163" y="4308"/>
                  </a:cubicBezTo>
                  <a:cubicBezTo>
                    <a:pt x="6064" y="3489"/>
                    <a:pt x="6434" y="1888"/>
                    <a:pt x="6106" y="229"/>
                  </a:cubicBezTo>
                  <a:cubicBezTo>
                    <a:pt x="6080" y="96"/>
                    <a:pt x="5964" y="0"/>
                    <a:pt x="58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9"/>
            <p:cNvSpPr/>
            <p:nvPr/>
          </p:nvSpPr>
          <p:spPr>
            <a:xfrm>
              <a:off x="5037050" y="5085425"/>
              <a:ext cx="77225" cy="40700"/>
            </a:xfrm>
            <a:custGeom>
              <a:rect b="b" l="l" r="r" t="t"/>
              <a:pathLst>
                <a:path extrusionOk="0" h="1628" w="3089">
                  <a:moveTo>
                    <a:pt x="2822" y="0"/>
                  </a:moveTo>
                  <a:cubicBezTo>
                    <a:pt x="2282" y="0"/>
                    <a:pt x="618" y="908"/>
                    <a:pt x="618" y="908"/>
                  </a:cubicBezTo>
                  <a:cubicBezTo>
                    <a:pt x="1" y="1525"/>
                    <a:pt x="207" y="1628"/>
                    <a:pt x="516" y="1628"/>
                  </a:cubicBezTo>
                  <a:cubicBezTo>
                    <a:pt x="825" y="1628"/>
                    <a:pt x="3089" y="496"/>
                    <a:pt x="2986" y="84"/>
                  </a:cubicBezTo>
                  <a:cubicBezTo>
                    <a:pt x="2971" y="25"/>
                    <a:pt x="2912" y="0"/>
                    <a:pt x="2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9"/>
            <p:cNvSpPr/>
            <p:nvPr/>
          </p:nvSpPr>
          <p:spPr>
            <a:xfrm>
              <a:off x="5037625" y="5081950"/>
              <a:ext cx="78125" cy="47700"/>
            </a:xfrm>
            <a:custGeom>
              <a:rect b="b" l="l" r="r" t="t"/>
              <a:pathLst>
                <a:path extrusionOk="0" h="1908" w="3125">
                  <a:moveTo>
                    <a:pt x="2788" y="277"/>
                  </a:moveTo>
                  <a:cubicBezTo>
                    <a:pt x="2799" y="277"/>
                    <a:pt x="2810" y="277"/>
                    <a:pt x="2819" y="279"/>
                  </a:cubicBezTo>
                  <a:cubicBezTo>
                    <a:pt x="2694" y="620"/>
                    <a:pt x="780" y="1620"/>
                    <a:pt x="493" y="1625"/>
                  </a:cubicBezTo>
                  <a:cubicBezTo>
                    <a:pt x="442" y="1625"/>
                    <a:pt x="392" y="1622"/>
                    <a:pt x="341" y="1614"/>
                  </a:cubicBezTo>
                  <a:lnTo>
                    <a:pt x="338" y="1616"/>
                  </a:lnTo>
                  <a:cubicBezTo>
                    <a:pt x="342" y="1587"/>
                    <a:pt x="379" y="1467"/>
                    <a:pt x="681" y="1161"/>
                  </a:cubicBezTo>
                  <a:cubicBezTo>
                    <a:pt x="1514" y="709"/>
                    <a:pt x="2489" y="277"/>
                    <a:pt x="2788" y="277"/>
                  </a:cubicBezTo>
                  <a:close/>
                  <a:moveTo>
                    <a:pt x="2806" y="1"/>
                  </a:moveTo>
                  <a:cubicBezTo>
                    <a:pt x="2248" y="1"/>
                    <a:pt x="949" y="693"/>
                    <a:pt x="528" y="922"/>
                  </a:cubicBezTo>
                  <a:cubicBezTo>
                    <a:pt x="516" y="929"/>
                    <a:pt x="505" y="937"/>
                    <a:pt x="496" y="947"/>
                  </a:cubicBezTo>
                  <a:cubicBezTo>
                    <a:pt x="123" y="1320"/>
                    <a:pt x="1" y="1546"/>
                    <a:pt x="74" y="1722"/>
                  </a:cubicBezTo>
                  <a:cubicBezTo>
                    <a:pt x="152" y="1908"/>
                    <a:pt x="400" y="1908"/>
                    <a:pt x="493" y="1908"/>
                  </a:cubicBezTo>
                  <a:cubicBezTo>
                    <a:pt x="794" y="1908"/>
                    <a:pt x="2592" y="1031"/>
                    <a:pt x="3003" y="506"/>
                  </a:cubicBezTo>
                  <a:cubicBezTo>
                    <a:pt x="3092" y="392"/>
                    <a:pt x="3124" y="285"/>
                    <a:pt x="3101" y="190"/>
                  </a:cubicBezTo>
                  <a:cubicBezTo>
                    <a:pt x="3082" y="116"/>
                    <a:pt x="3030" y="56"/>
                    <a:pt x="2961" y="28"/>
                  </a:cubicBezTo>
                  <a:cubicBezTo>
                    <a:pt x="2920" y="9"/>
                    <a:pt x="2868" y="1"/>
                    <a:pt x="28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9"/>
            <p:cNvSpPr/>
            <p:nvPr/>
          </p:nvSpPr>
          <p:spPr>
            <a:xfrm>
              <a:off x="5049950" y="5103425"/>
              <a:ext cx="77200" cy="40725"/>
            </a:xfrm>
            <a:custGeom>
              <a:rect b="b" l="l" r="r" t="t"/>
              <a:pathLst>
                <a:path extrusionOk="0" h="1629" w="3088">
                  <a:moveTo>
                    <a:pt x="2821" y="1"/>
                  </a:moveTo>
                  <a:cubicBezTo>
                    <a:pt x="2280" y="1"/>
                    <a:pt x="617" y="908"/>
                    <a:pt x="617" y="908"/>
                  </a:cubicBezTo>
                  <a:cubicBezTo>
                    <a:pt x="0" y="1526"/>
                    <a:pt x="206" y="1628"/>
                    <a:pt x="514" y="1628"/>
                  </a:cubicBezTo>
                  <a:cubicBezTo>
                    <a:pt x="823" y="1628"/>
                    <a:pt x="3088" y="496"/>
                    <a:pt x="2985" y="85"/>
                  </a:cubicBezTo>
                  <a:cubicBezTo>
                    <a:pt x="2970" y="26"/>
                    <a:pt x="2911" y="1"/>
                    <a:pt x="2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9"/>
            <p:cNvSpPr/>
            <p:nvPr/>
          </p:nvSpPr>
          <p:spPr>
            <a:xfrm>
              <a:off x="5050500" y="5100000"/>
              <a:ext cx="78100" cy="47675"/>
            </a:xfrm>
            <a:custGeom>
              <a:rect b="b" l="l" r="r" t="t"/>
              <a:pathLst>
                <a:path extrusionOk="0" h="1907" w="3124">
                  <a:moveTo>
                    <a:pt x="2794" y="276"/>
                  </a:moveTo>
                  <a:cubicBezTo>
                    <a:pt x="2803" y="276"/>
                    <a:pt x="2811" y="276"/>
                    <a:pt x="2818" y="277"/>
                  </a:cubicBezTo>
                  <a:cubicBezTo>
                    <a:pt x="2693" y="619"/>
                    <a:pt x="779" y="1617"/>
                    <a:pt x="492" y="1624"/>
                  </a:cubicBezTo>
                  <a:cubicBezTo>
                    <a:pt x="441" y="1624"/>
                    <a:pt x="391" y="1620"/>
                    <a:pt x="340" y="1612"/>
                  </a:cubicBezTo>
                  <a:cubicBezTo>
                    <a:pt x="339" y="1612"/>
                    <a:pt x="338" y="1613"/>
                    <a:pt x="337" y="1613"/>
                  </a:cubicBezTo>
                  <a:cubicBezTo>
                    <a:pt x="341" y="1585"/>
                    <a:pt x="378" y="1466"/>
                    <a:pt x="681" y="1160"/>
                  </a:cubicBezTo>
                  <a:cubicBezTo>
                    <a:pt x="1518" y="705"/>
                    <a:pt x="2516" y="276"/>
                    <a:pt x="2794" y="276"/>
                  </a:cubicBezTo>
                  <a:close/>
                  <a:moveTo>
                    <a:pt x="2814" y="1"/>
                  </a:moveTo>
                  <a:cubicBezTo>
                    <a:pt x="2269" y="1"/>
                    <a:pt x="951" y="690"/>
                    <a:pt x="527" y="921"/>
                  </a:cubicBezTo>
                  <a:cubicBezTo>
                    <a:pt x="515" y="927"/>
                    <a:pt x="504" y="936"/>
                    <a:pt x="495" y="945"/>
                  </a:cubicBezTo>
                  <a:cubicBezTo>
                    <a:pt x="127" y="1313"/>
                    <a:pt x="1" y="1546"/>
                    <a:pt x="74" y="1721"/>
                  </a:cubicBezTo>
                  <a:cubicBezTo>
                    <a:pt x="151" y="1906"/>
                    <a:pt x="399" y="1906"/>
                    <a:pt x="492" y="1906"/>
                  </a:cubicBezTo>
                  <a:cubicBezTo>
                    <a:pt x="794" y="1906"/>
                    <a:pt x="2592" y="1029"/>
                    <a:pt x="3002" y="503"/>
                  </a:cubicBezTo>
                  <a:cubicBezTo>
                    <a:pt x="3090" y="390"/>
                    <a:pt x="3124" y="284"/>
                    <a:pt x="3100" y="187"/>
                  </a:cubicBezTo>
                  <a:cubicBezTo>
                    <a:pt x="3081" y="114"/>
                    <a:pt x="3029" y="54"/>
                    <a:pt x="2959" y="25"/>
                  </a:cubicBezTo>
                  <a:cubicBezTo>
                    <a:pt x="2921" y="8"/>
                    <a:pt x="2872" y="1"/>
                    <a:pt x="28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9"/>
            <p:cNvSpPr/>
            <p:nvPr/>
          </p:nvSpPr>
          <p:spPr>
            <a:xfrm>
              <a:off x="5062800" y="5121450"/>
              <a:ext cx="77225" cy="40700"/>
            </a:xfrm>
            <a:custGeom>
              <a:rect b="b" l="l" r="r" t="t"/>
              <a:pathLst>
                <a:path extrusionOk="0" h="1628" w="3089">
                  <a:moveTo>
                    <a:pt x="2821" y="0"/>
                  </a:moveTo>
                  <a:cubicBezTo>
                    <a:pt x="2281" y="0"/>
                    <a:pt x="618" y="907"/>
                    <a:pt x="618" y="907"/>
                  </a:cubicBezTo>
                  <a:cubicBezTo>
                    <a:pt x="0" y="1525"/>
                    <a:pt x="207" y="1628"/>
                    <a:pt x="515" y="1628"/>
                  </a:cubicBezTo>
                  <a:cubicBezTo>
                    <a:pt x="824" y="1628"/>
                    <a:pt x="3088" y="495"/>
                    <a:pt x="2985" y="84"/>
                  </a:cubicBezTo>
                  <a:cubicBezTo>
                    <a:pt x="2970" y="26"/>
                    <a:pt x="2911" y="0"/>
                    <a:pt x="28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9"/>
            <p:cNvSpPr/>
            <p:nvPr/>
          </p:nvSpPr>
          <p:spPr>
            <a:xfrm>
              <a:off x="5063400" y="5118000"/>
              <a:ext cx="78050" cy="47700"/>
            </a:xfrm>
            <a:custGeom>
              <a:rect b="b" l="l" r="r" t="t"/>
              <a:pathLst>
                <a:path extrusionOk="0" h="1908" w="3122">
                  <a:moveTo>
                    <a:pt x="2777" y="275"/>
                  </a:moveTo>
                  <a:cubicBezTo>
                    <a:pt x="2792" y="275"/>
                    <a:pt x="2805" y="276"/>
                    <a:pt x="2817" y="278"/>
                  </a:cubicBezTo>
                  <a:cubicBezTo>
                    <a:pt x="2691" y="619"/>
                    <a:pt x="778" y="1619"/>
                    <a:pt x="491" y="1624"/>
                  </a:cubicBezTo>
                  <a:cubicBezTo>
                    <a:pt x="440" y="1624"/>
                    <a:pt x="389" y="1620"/>
                    <a:pt x="339" y="1613"/>
                  </a:cubicBezTo>
                  <a:cubicBezTo>
                    <a:pt x="338" y="1613"/>
                    <a:pt x="337" y="1614"/>
                    <a:pt x="336" y="1614"/>
                  </a:cubicBezTo>
                  <a:cubicBezTo>
                    <a:pt x="340" y="1586"/>
                    <a:pt x="376" y="1466"/>
                    <a:pt x="679" y="1159"/>
                  </a:cubicBezTo>
                  <a:cubicBezTo>
                    <a:pt x="1503" y="712"/>
                    <a:pt x="2468" y="275"/>
                    <a:pt x="2777" y="275"/>
                  </a:cubicBezTo>
                  <a:close/>
                  <a:moveTo>
                    <a:pt x="2810" y="0"/>
                  </a:moveTo>
                  <a:cubicBezTo>
                    <a:pt x="2261" y="0"/>
                    <a:pt x="949" y="691"/>
                    <a:pt x="526" y="921"/>
                  </a:cubicBezTo>
                  <a:cubicBezTo>
                    <a:pt x="514" y="928"/>
                    <a:pt x="503" y="935"/>
                    <a:pt x="494" y="945"/>
                  </a:cubicBezTo>
                  <a:cubicBezTo>
                    <a:pt x="125" y="1314"/>
                    <a:pt x="0" y="1546"/>
                    <a:pt x="73" y="1721"/>
                  </a:cubicBezTo>
                  <a:cubicBezTo>
                    <a:pt x="149" y="1907"/>
                    <a:pt x="398" y="1907"/>
                    <a:pt x="491" y="1907"/>
                  </a:cubicBezTo>
                  <a:cubicBezTo>
                    <a:pt x="792" y="1907"/>
                    <a:pt x="2590" y="1030"/>
                    <a:pt x="3000" y="504"/>
                  </a:cubicBezTo>
                  <a:cubicBezTo>
                    <a:pt x="3089" y="391"/>
                    <a:pt x="3122" y="284"/>
                    <a:pt x="3098" y="188"/>
                  </a:cubicBezTo>
                  <a:cubicBezTo>
                    <a:pt x="3079" y="115"/>
                    <a:pt x="3028" y="55"/>
                    <a:pt x="2959" y="26"/>
                  </a:cubicBezTo>
                  <a:cubicBezTo>
                    <a:pt x="2919" y="8"/>
                    <a:pt x="2869" y="0"/>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9"/>
            <p:cNvSpPr/>
            <p:nvPr/>
          </p:nvSpPr>
          <p:spPr>
            <a:xfrm>
              <a:off x="5075675" y="5139450"/>
              <a:ext cx="77225" cy="40725"/>
            </a:xfrm>
            <a:custGeom>
              <a:rect b="b" l="l" r="r" t="t"/>
              <a:pathLst>
                <a:path extrusionOk="0" h="1629" w="3089">
                  <a:moveTo>
                    <a:pt x="2821" y="1"/>
                  </a:moveTo>
                  <a:cubicBezTo>
                    <a:pt x="2281" y="1"/>
                    <a:pt x="618" y="908"/>
                    <a:pt x="618" y="908"/>
                  </a:cubicBezTo>
                  <a:cubicBezTo>
                    <a:pt x="0" y="1525"/>
                    <a:pt x="206" y="1628"/>
                    <a:pt x="514" y="1628"/>
                  </a:cubicBezTo>
                  <a:cubicBezTo>
                    <a:pt x="823" y="1628"/>
                    <a:pt x="3088" y="496"/>
                    <a:pt x="2985" y="85"/>
                  </a:cubicBezTo>
                  <a:cubicBezTo>
                    <a:pt x="2970" y="26"/>
                    <a:pt x="2911" y="1"/>
                    <a:pt x="2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9"/>
            <p:cNvSpPr/>
            <p:nvPr/>
          </p:nvSpPr>
          <p:spPr>
            <a:xfrm>
              <a:off x="5076225" y="5136050"/>
              <a:ext cx="78100" cy="47650"/>
            </a:xfrm>
            <a:custGeom>
              <a:rect b="b" l="l" r="r" t="t"/>
              <a:pathLst>
                <a:path extrusionOk="0" h="1906" w="3124">
                  <a:moveTo>
                    <a:pt x="2789" y="274"/>
                  </a:moveTo>
                  <a:cubicBezTo>
                    <a:pt x="2800" y="274"/>
                    <a:pt x="2810" y="274"/>
                    <a:pt x="2818" y="275"/>
                  </a:cubicBezTo>
                  <a:cubicBezTo>
                    <a:pt x="2693" y="618"/>
                    <a:pt x="779" y="1618"/>
                    <a:pt x="492" y="1623"/>
                  </a:cubicBezTo>
                  <a:cubicBezTo>
                    <a:pt x="441" y="1622"/>
                    <a:pt x="391" y="1619"/>
                    <a:pt x="341" y="1612"/>
                  </a:cubicBezTo>
                  <a:lnTo>
                    <a:pt x="338" y="1612"/>
                  </a:lnTo>
                  <a:cubicBezTo>
                    <a:pt x="341" y="1584"/>
                    <a:pt x="378" y="1464"/>
                    <a:pt x="682" y="1159"/>
                  </a:cubicBezTo>
                  <a:cubicBezTo>
                    <a:pt x="1514" y="706"/>
                    <a:pt x="2493" y="274"/>
                    <a:pt x="2789" y="274"/>
                  </a:cubicBezTo>
                  <a:close/>
                  <a:moveTo>
                    <a:pt x="2816" y="0"/>
                  </a:moveTo>
                  <a:cubicBezTo>
                    <a:pt x="2271" y="0"/>
                    <a:pt x="951" y="690"/>
                    <a:pt x="527" y="920"/>
                  </a:cubicBezTo>
                  <a:cubicBezTo>
                    <a:pt x="516" y="926"/>
                    <a:pt x="506" y="934"/>
                    <a:pt x="496" y="944"/>
                  </a:cubicBezTo>
                  <a:cubicBezTo>
                    <a:pt x="122" y="1318"/>
                    <a:pt x="0" y="1543"/>
                    <a:pt x="74" y="1720"/>
                  </a:cubicBezTo>
                  <a:cubicBezTo>
                    <a:pt x="151" y="1906"/>
                    <a:pt x="399" y="1906"/>
                    <a:pt x="492" y="1906"/>
                  </a:cubicBezTo>
                  <a:cubicBezTo>
                    <a:pt x="814" y="1906"/>
                    <a:pt x="2586" y="1036"/>
                    <a:pt x="3002" y="504"/>
                  </a:cubicBezTo>
                  <a:cubicBezTo>
                    <a:pt x="3091" y="389"/>
                    <a:pt x="3124" y="282"/>
                    <a:pt x="3100" y="186"/>
                  </a:cubicBezTo>
                  <a:cubicBezTo>
                    <a:pt x="3081" y="113"/>
                    <a:pt x="3030" y="54"/>
                    <a:pt x="2961" y="24"/>
                  </a:cubicBezTo>
                  <a:cubicBezTo>
                    <a:pt x="2922" y="8"/>
                    <a:pt x="2874" y="0"/>
                    <a:pt x="28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9"/>
            <p:cNvSpPr/>
            <p:nvPr/>
          </p:nvSpPr>
          <p:spPr>
            <a:xfrm>
              <a:off x="3769800" y="5154025"/>
              <a:ext cx="349200" cy="167825"/>
            </a:xfrm>
            <a:custGeom>
              <a:rect b="b" l="l" r="r" t="t"/>
              <a:pathLst>
                <a:path extrusionOk="0" h="6713" w="13968">
                  <a:moveTo>
                    <a:pt x="11688" y="1"/>
                  </a:moveTo>
                  <a:lnTo>
                    <a:pt x="7960" y="600"/>
                  </a:lnTo>
                  <a:cubicBezTo>
                    <a:pt x="7578" y="1041"/>
                    <a:pt x="7166" y="1455"/>
                    <a:pt x="6727" y="1841"/>
                  </a:cubicBezTo>
                  <a:cubicBezTo>
                    <a:pt x="5997" y="2481"/>
                    <a:pt x="2605" y="3396"/>
                    <a:pt x="1303" y="4509"/>
                  </a:cubicBezTo>
                  <a:cubicBezTo>
                    <a:pt x="1" y="5621"/>
                    <a:pt x="2701" y="6648"/>
                    <a:pt x="5048" y="6710"/>
                  </a:cubicBezTo>
                  <a:cubicBezTo>
                    <a:pt x="5105" y="6712"/>
                    <a:pt x="5161" y="6712"/>
                    <a:pt x="5217" y="6712"/>
                  </a:cubicBezTo>
                  <a:cubicBezTo>
                    <a:pt x="7331" y="6712"/>
                    <a:pt x="9146" y="5701"/>
                    <a:pt x="10698" y="5701"/>
                  </a:cubicBezTo>
                  <a:cubicBezTo>
                    <a:pt x="10814" y="5701"/>
                    <a:pt x="10929" y="5707"/>
                    <a:pt x="11042" y="5719"/>
                  </a:cubicBezTo>
                  <a:cubicBezTo>
                    <a:pt x="11441" y="5762"/>
                    <a:pt x="11819" y="5792"/>
                    <a:pt x="12160" y="5792"/>
                  </a:cubicBezTo>
                  <a:cubicBezTo>
                    <a:pt x="13246" y="5792"/>
                    <a:pt x="13967" y="5486"/>
                    <a:pt x="13833" y="4301"/>
                  </a:cubicBezTo>
                  <a:cubicBezTo>
                    <a:pt x="13657" y="2743"/>
                    <a:pt x="11688" y="1"/>
                    <a:pt x="11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9"/>
            <p:cNvSpPr/>
            <p:nvPr/>
          </p:nvSpPr>
          <p:spPr>
            <a:xfrm>
              <a:off x="3785500" y="5146975"/>
              <a:ext cx="338800" cy="181925"/>
            </a:xfrm>
            <a:custGeom>
              <a:rect b="b" l="l" r="r" t="t"/>
              <a:pathLst>
                <a:path extrusionOk="0" h="7277" w="13552">
                  <a:moveTo>
                    <a:pt x="10929" y="590"/>
                  </a:moveTo>
                  <a:cubicBezTo>
                    <a:pt x="11326" y="1165"/>
                    <a:pt x="12780" y="3345"/>
                    <a:pt x="12924" y="4615"/>
                  </a:cubicBezTo>
                  <a:cubicBezTo>
                    <a:pt x="12970" y="5022"/>
                    <a:pt x="12907" y="5305"/>
                    <a:pt x="12729" y="5484"/>
                  </a:cubicBezTo>
                  <a:cubicBezTo>
                    <a:pt x="12499" y="5716"/>
                    <a:pt x="12060" y="5791"/>
                    <a:pt x="11535" y="5791"/>
                  </a:cubicBezTo>
                  <a:cubicBezTo>
                    <a:pt x="11196" y="5791"/>
                    <a:pt x="10822" y="5760"/>
                    <a:pt x="10444" y="5719"/>
                  </a:cubicBezTo>
                  <a:cubicBezTo>
                    <a:pt x="10322" y="5706"/>
                    <a:pt x="10197" y="5700"/>
                    <a:pt x="10072" y="5700"/>
                  </a:cubicBezTo>
                  <a:cubicBezTo>
                    <a:pt x="9317" y="5700"/>
                    <a:pt x="8516" y="5923"/>
                    <a:pt x="7676" y="6157"/>
                  </a:cubicBezTo>
                  <a:cubicBezTo>
                    <a:pt x="6705" y="6428"/>
                    <a:pt x="5709" y="6711"/>
                    <a:pt x="4614" y="6711"/>
                  </a:cubicBezTo>
                  <a:cubicBezTo>
                    <a:pt x="4552" y="6711"/>
                    <a:pt x="4490" y="6710"/>
                    <a:pt x="4428" y="6708"/>
                  </a:cubicBezTo>
                  <a:cubicBezTo>
                    <a:pt x="2521" y="6660"/>
                    <a:pt x="824" y="6001"/>
                    <a:pt x="634" y="5467"/>
                  </a:cubicBezTo>
                  <a:cubicBezTo>
                    <a:pt x="616" y="5416"/>
                    <a:pt x="562" y="5260"/>
                    <a:pt x="859" y="5005"/>
                  </a:cubicBezTo>
                  <a:cubicBezTo>
                    <a:pt x="1562" y="4405"/>
                    <a:pt x="2930" y="3854"/>
                    <a:pt x="4140" y="3367"/>
                  </a:cubicBezTo>
                  <a:cubicBezTo>
                    <a:pt x="5141" y="2963"/>
                    <a:pt x="5933" y="2645"/>
                    <a:pt x="6286" y="2336"/>
                  </a:cubicBezTo>
                  <a:cubicBezTo>
                    <a:pt x="6708" y="1964"/>
                    <a:pt x="7107" y="1566"/>
                    <a:pt x="7480" y="1145"/>
                  </a:cubicBezTo>
                  <a:lnTo>
                    <a:pt x="10929" y="590"/>
                  </a:lnTo>
                  <a:close/>
                  <a:moveTo>
                    <a:pt x="11057" y="1"/>
                  </a:moveTo>
                  <a:cubicBezTo>
                    <a:pt x="11043" y="1"/>
                    <a:pt x="11029" y="2"/>
                    <a:pt x="11015" y="4"/>
                  </a:cubicBezTo>
                  <a:lnTo>
                    <a:pt x="7288" y="602"/>
                  </a:lnTo>
                  <a:cubicBezTo>
                    <a:pt x="7221" y="613"/>
                    <a:pt x="7160" y="648"/>
                    <a:pt x="7117" y="700"/>
                  </a:cubicBezTo>
                  <a:cubicBezTo>
                    <a:pt x="6743" y="1131"/>
                    <a:pt x="6342" y="1535"/>
                    <a:pt x="5913" y="1910"/>
                  </a:cubicBezTo>
                  <a:cubicBezTo>
                    <a:pt x="5633" y="2157"/>
                    <a:pt x="4805" y="2489"/>
                    <a:pt x="3929" y="2842"/>
                  </a:cubicBezTo>
                  <a:cubicBezTo>
                    <a:pt x="2679" y="3346"/>
                    <a:pt x="1264" y="3915"/>
                    <a:pt x="492" y="4576"/>
                  </a:cubicBezTo>
                  <a:cubicBezTo>
                    <a:pt x="1" y="4994"/>
                    <a:pt x="8" y="5394"/>
                    <a:pt x="102" y="5656"/>
                  </a:cubicBezTo>
                  <a:cubicBezTo>
                    <a:pt x="472" y="6705"/>
                    <a:pt x="2846" y="7233"/>
                    <a:pt x="4412" y="7275"/>
                  </a:cubicBezTo>
                  <a:cubicBezTo>
                    <a:pt x="4471" y="7277"/>
                    <a:pt x="4529" y="7277"/>
                    <a:pt x="4587" y="7277"/>
                  </a:cubicBezTo>
                  <a:cubicBezTo>
                    <a:pt x="5767" y="7277"/>
                    <a:pt x="6860" y="6973"/>
                    <a:pt x="7828" y="6703"/>
                  </a:cubicBezTo>
                  <a:cubicBezTo>
                    <a:pt x="8633" y="6478"/>
                    <a:pt x="9402" y="6266"/>
                    <a:pt x="10083" y="6266"/>
                  </a:cubicBezTo>
                  <a:cubicBezTo>
                    <a:pt x="10185" y="6266"/>
                    <a:pt x="10285" y="6271"/>
                    <a:pt x="10384" y="6281"/>
                  </a:cubicBezTo>
                  <a:cubicBezTo>
                    <a:pt x="10813" y="6327"/>
                    <a:pt x="11200" y="6356"/>
                    <a:pt x="11544" y="6356"/>
                  </a:cubicBezTo>
                  <a:cubicBezTo>
                    <a:pt x="12253" y="6356"/>
                    <a:pt x="12781" y="6233"/>
                    <a:pt x="13130" y="5882"/>
                  </a:cubicBezTo>
                  <a:cubicBezTo>
                    <a:pt x="13432" y="5578"/>
                    <a:pt x="13552" y="5130"/>
                    <a:pt x="13487" y="4551"/>
                  </a:cubicBezTo>
                  <a:cubicBezTo>
                    <a:pt x="13304" y="2939"/>
                    <a:pt x="11372" y="233"/>
                    <a:pt x="11289" y="118"/>
                  </a:cubicBezTo>
                  <a:cubicBezTo>
                    <a:pt x="11234" y="43"/>
                    <a:pt x="11148" y="1"/>
                    <a:pt x="110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9"/>
            <p:cNvSpPr/>
            <p:nvPr/>
          </p:nvSpPr>
          <p:spPr>
            <a:xfrm>
              <a:off x="3769825" y="5244525"/>
              <a:ext cx="131125" cy="77275"/>
            </a:xfrm>
            <a:custGeom>
              <a:rect b="b" l="l" r="r" t="t"/>
              <a:pathLst>
                <a:path extrusionOk="0" h="3091" w="5245">
                  <a:moveTo>
                    <a:pt x="2791" y="0"/>
                  </a:moveTo>
                  <a:cubicBezTo>
                    <a:pt x="2200" y="279"/>
                    <a:pt x="1668" y="576"/>
                    <a:pt x="1302" y="888"/>
                  </a:cubicBezTo>
                  <a:cubicBezTo>
                    <a:pt x="1" y="2001"/>
                    <a:pt x="2700" y="3028"/>
                    <a:pt x="5047" y="3090"/>
                  </a:cubicBezTo>
                  <a:cubicBezTo>
                    <a:pt x="5056" y="3090"/>
                    <a:pt x="5066" y="3090"/>
                    <a:pt x="5075" y="3090"/>
                  </a:cubicBezTo>
                  <a:cubicBezTo>
                    <a:pt x="5132" y="3090"/>
                    <a:pt x="5188" y="3088"/>
                    <a:pt x="5245" y="3088"/>
                  </a:cubicBezTo>
                  <a:cubicBezTo>
                    <a:pt x="4997" y="2249"/>
                    <a:pt x="4357" y="791"/>
                    <a:pt x="2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9"/>
            <p:cNvSpPr/>
            <p:nvPr/>
          </p:nvSpPr>
          <p:spPr>
            <a:xfrm>
              <a:off x="3785500" y="5237450"/>
              <a:ext cx="123575" cy="91400"/>
            </a:xfrm>
            <a:custGeom>
              <a:rect b="b" l="l" r="r" t="t"/>
              <a:pathLst>
                <a:path extrusionOk="0" h="3656" w="4943">
                  <a:moveTo>
                    <a:pt x="2157" y="599"/>
                  </a:moveTo>
                  <a:cubicBezTo>
                    <a:pt x="3344" y="1248"/>
                    <a:pt x="3937" y="2318"/>
                    <a:pt x="4223" y="3082"/>
                  </a:cubicBezTo>
                  <a:cubicBezTo>
                    <a:pt x="2402" y="2994"/>
                    <a:pt x="817" y="2363"/>
                    <a:pt x="634" y="1848"/>
                  </a:cubicBezTo>
                  <a:cubicBezTo>
                    <a:pt x="616" y="1797"/>
                    <a:pt x="562" y="1641"/>
                    <a:pt x="858" y="1386"/>
                  </a:cubicBezTo>
                  <a:cubicBezTo>
                    <a:pt x="1142" y="1144"/>
                    <a:pt x="1568" y="886"/>
                    <a:pt x="2157" y="599"/>
                  </a:cubicBezTo>
                  <a:close/>
                  <a:moveTo>
                    <a:pt x="2163" y="0"/>
                  </a:moveTo>
                  <a:cubicBezTo>
                    <a:pt x="2121" y="0"/>
                    <a:pt x="2080" y="9"/>
                    <a:pt x="2042" y="28"/>
                  </a:cubicBezTo>
                  <a:cubicBezTo>
                    <a:pt x="1331" y="366"/>
                    <a:pt x="838" y="660"/>
                    <a:pt x="492" y="957"/>
                  </a:cubicBezTo>
                  <a:cubicBezTo>
                    <a:pt x="1" y="1377"/>
                    <a:pt x="8" y="1775"/>
                    <a:pt x="102" y="2037"/>
                  </a:cubicBezTo>
                  <a:cubicBezTo>
                    <a:pt x="472" y="3086"/>
                    <a:pt x="2846" y="3614"/>
                    <a:pt x="4412" y="3656"/>
                  </a:cubicBezTo>
                  <a:lnTo>
                    <a:pt x="4557" y="3656"/>
                  </a:lnTo>
                  <a:lnTo>
                    <a:pt x="4620" y="3655"/>
                  </a:lnTo>
                  <a:cubicBezTo>
                    <a:pt x="4808" y="3652"/>
                    <a:pt x="4943" y="3472"/>
                    <a:pt x="4890" y="3292"/>
                  </a:cubicBezTo>
                  <a:cubicBezTo>
                    <a:pt x="4637" y="2435"/>
                    <a:pt x="3964" y="876"/>
                    <a:pt x="2291" y="31"/>
                  </a:cubicBezTo>
                  <a:cubicBezTo>
                    <a:pt x="2251" y="10"/>
                    <a:pt x="2207" y="0"/>
                    <a:pt x="2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9"/>
            <p:cNvSpPr/>
            <p:nvPr/>
          </p:nvSpPr>
          <p:spPr>
            <a:xfrm>
              <a:off x="3928650" y="5190925"/>
              <a:ext cx="75125" cy="38500"/>
            </a:xfrm>
            <a:custGeom>
              <a:rect b="b" l="l" r="r" t="t"/>
              <a:pathLst>
                <a:path extrusionOk="0" h="1540" w="3005">
                  <a:moveTo>
                    <a:pt x="591" y="1"/>
                  </a:moveTo>
                  <a:lnTo>
                    <a:pt x="591" y="1"/>
                  </a:lnTo>
                  <a:cubicBezTo>
                    <a:pt x="0" y="318"/>
                    <a:pt x="1507" y="1539"/>
                    <a:pt x="2226" y="1539"/>
                  </a:cubicBezTo>
                  <a:cubicBezTo>
                    <a:pt x="2288" y="1539"/>
                    <a:pt x="2344" y="1530"/>
                    <a:pt x="2393" y="1511"/>
                  </a:cubicBezTo>
                  <a:cubicBezTo>
                    <a:pt x="3004" y="1264"/>
                    <a:pt x="591" y="1"/>
                    <a:pt x="5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9"/>
            <p:cNvSpPr/>
            <p:nvPr/>
          </p:nvSpPr>
          <p:spPr>
            <a:xfrm>
              <a:off x="3935125" y="5187375"/>
              <a:ext cx="59900" cy="45575"/>
            </a:xfrm>
            <a:custGeom>
              <a:rect b="b" l="l" r="r" t="t"/>
              <a:pathLst>
                <a:path extrusionOk="0" h="1823" w="2396">
                  <a:moveTo>
                    <a:pt x="348" y="311"/>
                  </a:moveTo>
                  <a:cubicBezTo>
                    <a:pt x="1284" y="809"/>
                    <a:pt x="2074" y="1361"/>
                    <a:pt x="2081" y="1521"/>
                  </a:cubicBezTo>
                  <a:cubicBezTo>
                    <a:pt x="2050" y="1534"/>
                    <a:pt x="2012" y="1540"/>
                    <a:pt x="1970" y="1540"/>
                  </a:cubicBezTo>
                  <a:cubicBezTo>
                    <a:pt x="1538" y="1540"/>
                    <a:pt x="587" y="933"/>
                    <a:pt x="372" y="473"/>
                  </a:cubicBezTo>
                  <a:cubicBezTo>
                    <a:pt x="332" y="387"/>
                    <a:pt x="333" y="341"/>
                    <a:pt x="348" y="311"/>
                  </a:cubicBezTo>
                  <a:close/>
                  <a:moveTo>
                    <a:pt x="331" y="1"/>
                  </a:moveTo>
                  <a:cubicBezTo>
                    <a:pt x="308" y="1"/>
                    <a:pt x="285" y="6"/>
                    <a:pt x="264" y="18"/>
                  </a:cubicBezTo>
                  <a:cubicBezTo>
                    <a:pt x="56" y="131"/>
                    <a:pt x="0" y="345"/>
                    <a:pt x="116" y="593"/>
                  </a:cubicBezTo>
                  <a:cubicBezTo>
                    <a:pt x="350" y="1092"/>
                    <a:pt x="1345" y="1822"/>
                    <a:pt x="1967" y="1822"/>
                  </a:cubicBezTo>
                  <a:cubicBezTo>
                    <a:pt x="1970" y="1822"/>
                    <a:pt x="1973" y="1822"/>
                    <a:pt x="1976" y="1822"/>
                  </a:cubicBezTo>
                  <a:cubicBezTo>
                    <a:pt x="2048" y="1822"/>
                    <a:pt x="2119" y="1809"/>
                    <a:pt x="2187" y="1783"/>
                  </a:cubicBezTo>
                  <a:cubicBezTo>
                    <a:pt x="2343" y="1721"/>
                    <a:pt x="2372" y="1608"/>
                    <a:pt x="2375" y="1547"/>
                  </a:cubicBezTo>
                  <a:cubicBezTo>
                    <a:pt x="2396" y="1112"/>
                    <a:pt x="999" y="333"/>
                    <a:pt x="397" y="17"/>
                  </a:cubicBezTo>
                  <a:cubicBezTo>
                    <a:pt x="376" y="6"/>
                    <a:pt x="354" y="1"/>
                    <a:pt x="3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9"/>
            <p:cNvSpPr/>
            <p:nvPr/>
          </p:nvSpPr>
          <p:spPr>
            <a:xfrm>
              <a:off x="3905225" y="5197325"/>
              <a:ext cx="75125" cy="38450"/>
            </a:xfrm>
            <a:custGeom>
              <a:rect b="b" l="l" r="r" t="t"/>
              <a:pathLst>
                <a:path extrusionOk="0" h="1538" w="3005">
                  <a:moveTo>
                    <a:pt x="591" y="0"/>
                  </a:moveTo>
                  <a:lnTo>
                    <a:pt x="591" y="0"/>
                  </a:lnTo>
                  <a:cubicBezTo>
                    <a:pt x="1" y="317"/>
                    <a:pt x="1506" y="1538"/>
                    <a:pt x="2226" y="1538"/>
                  </a:cubicBezTo>
                  <a:cubicBezTo>
                    <a:pt x="2289" y="1538"/>
                    <a:pt x="2345" y="1528"/>
                    <a:pt x="2394" y="1509"/>
                  </a:cubicBezTo>
                  <a:cubicBezTo>
                    <a:pt x="3005" y="1263"/>
                    <a:pt x="591" y="0"/>
                    <a:pt x="5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9"/>
            <p:cNvSpPr/>
            <p:nvPr/>
          </p:nvSpPr>
          <p:spPr>
            <a:xfrm>
              <a:off x="3911700" y="5193775"/>
              <a:ext cx="59900" cy="45550"/>
            </a:xfrm>
            <a:custGeom>
              <a:rect b="b" l="l" r="r" t="t"/>
              <a:pathLst>
                <a:path extrusionOk="0" h="1822" w="2396">
                  <a:moveTo>
                    <a:pt x="348" y="311"/>
                  </a:moveTo>
                  <a:lnTo>
                    <a:pt x="348" y="311"/>
                  </a:lnTo>
                  <a:cubicBezTo>
                    <a:pt x="1285" y="809"/>
                    <a:pt x="2074" y="1362"/>
                    <a:pt x="2082" y="1520"/>
                  </a:cubicBezTo>
                  <a:cubicBezTo>
                    <a:pt x="2048" y="1534"/>
                    <a:pt x="2008" y="1541"/>
                    <a:pt x="1962" y="1541"/>
                  </a:cubicBezTo>
                  <a:cubicBezTo>
                    <a:pt x="1522" y="1541"/>
                    <a:pt x="587" y="930"/>
                    <a:pt x="372" y="472"/>
                  </a:cubicBezTo>
                  <a:cubicBezTo>
                    <a:pt x="333" y="388"/>
                    <a:pt x="333" y="340"/>
                    <a:pt x="348" y="311"/>
                  </a:cubicBezTo>
                  <a:close/>
                  <a:moveTo>
                    <a:pt x="331" y="1"/>
                  </a:moveTo>
                  <a:cubicBezTo>
                    <a:pt x="308" y="1"/>
                    <a:pt x="285" y="6"/>
                    <a:pt x="264" y="17"/>
                  </a:cubicBezTo>
                  <a:cubicBezTo>
                    <a:pt x="56" y="130"/>
                    <a:pt x="0" y="344"/>
                    <a:pt x="116" y="592"/>
                  </a:cubicBezTo>
                  <a:cubicBezTo>
                    <a:pt x="349" y="1091"/>
                    <a:pt x="1345" y="1821"/>
                    <a:pt x="1967" y="1821"/>
                  </a:cubicBezTo>
                  <a:cubicBezTo>
                    <a:pt x="1970" y="1822"/>
                    <a:pt x="1973" y="1822"/>
                    <a:pt x="1976" y="1822"/>
                  </a:cubicBezTo>
                  <a:cubicBezTo>
                    <a:pt x="2048" y="1822"/>
                    <a:pt x="2119" y="1809"/>
                    <a:pt x="2187" y="1783"/>
                  </a:cubicBezTo>
                  <a:cubicBezTo>
                    <a:pt x="2343" y="1720"/>
                    <a:pt x="2372" y="1608"/>
                    <a:pt x="2375" y="1548"/>
                  </a:cubicBezTo>
                  <a:cubicBezTo>
                    <a:pt x="2396" y="1112"/>
                    <a:pt x="999" y="332"/>
                    <a:pt x="397" y="17"/>
                  </a:cubicBezTo>
                  <a:cubicBezTo>
                    <a:pt x="376" y="6"/>
                    <a:pt x="354" y="1"/>
                    <a:pt x="3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9"/>
            <p:cNvSpPr/>
            <p:nvPr/>
          </p:nvSpPr>
          <p:spPr>
            <a:xfrm>
              <a:off x="3891700" y="5206675"/>
              <a:ext cx="75100" cy="38475"/>
            </a:xfrm>
            <a:custGeom>
              <a:rect b="b" l="l" r="r" t="t"/>
              <a:pathLst>
                <a:path extrusionOk="0" h="1539" w="3004">
                  <a:moveTo>
                    <a:pt x="589" y="0"/>
                  </a:moveTo>
                  <a:lnTo>
                    <a:pt x="589" y="0"/>
                  </a:lnTo>
                  <a:cubicBezTo>
                    <a:pt x="0" y="317"/>
                    <a:pt x="1505" y="1539"/>
                    <a:pt x="2225" y="1539"/>
                  </a:cubicBezTo>
                  <a:cubicBezTo>
                    <a:pt x="2287" y="1539"/>
                    <a:pt x="2344" y="1529"/>
                    <a:pt x="2392" y="1510"/>
                  </a:cubicBezTo>
                  <a:cubicBezTo>
                    <a:pt x="3003" y="1264"/>
                    <a:pt x="590" y="0"/>
                    <a:pt x="5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9"/>
            <p:cNvSpPr/>
            <p:nvPr/>
          </p:nvSpPr>
          <p:spPr>
            <a:xfrm>
              <a:off x="3898125" y="5203125"/>
              <a:ext cx="59950" cy="45550"/>
            </a:xfrm>
            <a:custGeom>
              <a:rect b="b" l="l" r="r" t="t"/>
              <a:pathLst>
                <a:path extrusionOk="0" h="1822" w="2398">
                  <a:moveTo>
                    <a:pt x="349" y="312"/>
                  </a:moveTo>
                  <a:cubicBezTo>
                    <a:pt x="1286" y="808"/>
                    <a:pt x="2075" y="1362"/>
                    <a:pt x="2082" y="1522"/>
                  </a:cubicBezTo>
                  <a:cubicBezTo>
                    <a:pt x="2051" y="1535"/>
                    <a:pt x="2015" y="1540"/>
                    <a:pt x="1973" y="1540"/>
                  </a:cubicBezTo>
                  <a:cubicBezTo>
                    <a:pt x="1543" y="1540"/>
                    <a:pt x="590" y="935"/>
                    <a:pt x="374" y="475"/>
                  </a:cubicBezTo>
                  <a:cubicBezTo>
                    <a:pt x="333" y="388"/>
                    <a:pt x="333" y="340"/>
                    <a:pt x="349" y="312"/>
                  </a:cubicBezTo>
                  <a:close/>
                  <a:moveTo>
                    <a:pt x="333" y="1"/>
                  </a:moveTo>
                  <a:cubicBezTo>
                    <a:pt x="310" y="1"/>
                    <a:pt x="287" y="7"/>
                    <a:pt x="266" y="18"/>
                  </a:cubicBezTo>
                  <a:cubicBezTo>
                    <a:pt x="56" y="130"/>
                    <a:pt x="1" y="345"/>
                    <a:pt x="117" y="593"/>
                  </a:cubicBezTo>
                  <a:cubicBezTo>
                    <a:pt x="351" y="1091"/>
                    <a:pt x="1345" y="1821"/>
                    <a:pt x="1968" y="1821"/>
                  </a:cubicBezTo>
                  <a:cubicBezTo>
                    <a:pt x="1971" y="1821"/>
                    <a:pt x="1974" y="1821"/>
                    <a:pt x="1977" y="1821"/>
                  </a:cubicBezTo>
                  <a:cubicBezTo>
                    <a:pt x="2049" y="1821"/>
                    <a:pt x="2120" y="1808"/>
                    <a:pt x="2188" y="1783"/>
                  </a:cubicBezTo>
                  <a:cubicBezTo>
                    <a:pt x="2344" y="1720"/>
                    <a:pt x="2372" y="1608"/>
                    <a:pt x="2376" y="1546"/>
                  </a:cubicBezTo>
                  <a:cubicBezTo>
                    <a:pt x="2397" y="1112"/>
                    <a:pt x="1000" y="332"/>
                    <a:pt x="398" y="17"/>
                  </a:cubicBezTo>
                  <a:cubicBezTo>
                    <a:pt x="377" y="6"/>
                    <a:pt x="355"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9"/>
            <p:cNvSpPr/>
            <p:nvPr/>
          </p:nvSpPr>
          <p:spPr>
            <a:xfrm>
              <a:off x="3866775" y="5218000"/>
              <a:ext cx="75125" cy="38475"/>
            </a:xfrm>
            <a:custGeom>
              <a:rect b="b" l="l" r="r" t="t"/>
              <a:pathLst>
                <a:path extrusionOk="0" h="1539" w="3005">
                  <a:moveTo>
                    <a:pt x="590" y="0"/>
                  </a:moveTo>
                  <a:lnTo>
                    <a:pt x="590" y="0"/>
                  </a:lnTo>
                  <a:cubicBezTo>
                    <a:pt x="0" y="318"/>
                    <a:pt x="1507" y="1539"/>
                    <a:pt x="2226" y="1539"/>
                  </a:cubicBezTo>
                  <a:cubicBezTo>
                    <a:pt x="2288" y="1539"/>
                    <a:pt x="2344" y="1530"/>
                    <a:pt x="2393" y="1510"/>
                  </a:cubicBezTo>
                  <a:cubicBezTo>
                    <a:pt x="3005" y="1263"/>
                    <a:pt x="590" y="0"/>
                    <a:pt x="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9"/>
            <p:cNvSpPr/>
            <p:nvPr/>
          </p:nvSpPr>
          <p:spPr>
            <a:xfrm>
              <a:off x="3873225" y="5214450"/>
              <a:ext cx="59925" cy="45550"/>
            </a:xfrm>
            <a:custGeom>
              <a:rect b="b" l="l" r="r" t="t"/>
              <a:pathLst>
                <a:path extrusionOk="0" h="1822" w="2397">
                  <a:moveTo>
                    <a:pt x="348" y="311"/>
                  </a:moveTo>
                  <a:lnTo>
                    <a:pt x="348" y="311"/>
                  </a:lnTo>
                  <a:cubicBezTo>
                    <a:pt x="1285" y="810"/>
                    <a:pt x="2075" y="1361"/>
                    <a:pt x="2082" y="1521"/>
                  </a:cubicBezTo>
                  <a:cubicBezTo>
                    <a:pt x="2051" y="1533"/>
                    <a:pt x="2013" y="1539"/>
                    <a:pt x="1971" y="1539"/>
                  </a:cubicBezTo>
                  <a:cubicBezTo>
                    <a:pt x="1540" y="1539"/>
                    <a:pt x="588" y="933"/>
                    <a:pt x="372" y="473"/>
                  </a:cubicBezTo>
                  <a:cubicBezTo>
                    <a:pt x="332" y="387"/>
                    <a:pt x="333" y="340"/>
                    <a:pt x="348" y="311"/>
                  </a:cubicBezTo>
                  <a:close/>
                  <a:moveTo>
                    <a:pt x="332" y="0"/>
                  </a:moveTo>
                  <a:cubicBezTo>
                    <a:pt x="309" y="0"/>
                    <a:pt x="286" y="6"/>
                    <a:pt x="265" y="17"/>
                  </a:cubicBezTo>
                  <a:cubicBezTo>
                    <a:pt x="56" y="130"/>
                    <a:pt x="0" y="345"/>
                    <a:pt x="116" y="592"/>
                  </a:cubicBezTo>
                  <a:cubicBezTo>
                    <a:pt x="350" y="1091"/>
                    <a:pt x="1345" y="1822"/>
                    <a:pt x="1967" y="1822"/>
                  </a:cubicBezTo>
                  <a:cubicBezTo>
                    <a:pt x="1970" y="1822"/>
                    <a:pt x="1973" y="1822"/>
                    <a:pt x="1976" y="1822"/>
                  </a:cubicBezTo>
                  <a:cubicBezTo>
                    <a:pt x="2048" y="1822"/>
                    <a:pt x="2120" y="1809"/>
                    <a:pt x="2187" y="1782"/>
                  </a:cubicBezTo>
                  <a:cubicBezTo>
                    <a:pt x="2343" y="1721"/>
                    <a:pt x="2372" y="1607"/>
                    <a:pt x="2375" y="1547"/>
                  </a:cubicBezTo>
                  <a:cubicBezTo>
                    <a:pt x="2397" y="1112"/>
                    <a:pt x="999" y="333"/>
                    <a:pt x="398" y="16"/>
                  </a:cubicBezTo>
                  <a:cubicBezTo>
                    <a:pt x="377" y="6"/>
                    <a:pt x="355" y="0"/>
                    <a:pt x="3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9"/>
            <p:cNvSpPr/>
            <p:nvPr/>
          </p:nvSpPr>
          <p:spPr>
            <a:xfrm>
              <a:off x="3784100" y="5269900"/>
              <a:ext cx="331850" cy="51950"/>
            </a:xfrm>
            <a:custGeom>
              <a:rect b="b" l="l" r="r" t="t"/>
              <a:pathLst>
                <a:path extrusionOk="0" h="2078" w="13274">
                  <a:moveTo>
                    <a:pt x="13273" y="0"/>
                  </a:moveTo>
                  <a:lnTo>
                    <a:pt x="13273" y="0"/>
                  </a:lnTo>
                  <a:cubicBezTo>
                    <a:pt x="12902" y="127"/>
                    <a:pt x="12332" y="252"/>
                    <a:pt x="11457" y="306"/>
                  </a:cubicBezTo>
                  <a:cubicBezTo>
                    <a:pt x="9377" y="432"/>
                    <a:pt x="8242" y="629"/>
                    <a:pt x="6074" y="1050"/>
                  </a:cubicBezTo>
                  <a:cubicBezTo>
                    <a:pt x="5433" y="1175"/>
                    <a:pt x="4800" y="1245"/>
                    <a:pt x="4175" y="1245"/>
                  </a:cubicBezTo>
                  <a:cubicBezTo>
                    <a:pt x="2892" y="1245"/>
                    <a:pt x="1647" y="949"/>
                    <a:pt x="458" y="220"/>
                  </a:cubicBezTo>
                  <a:lnTo>
                    <a:pt x="458" y="220"/>
                  </a:lnTo>
                  <a:cubicBezTo>
                    <a:pt x="0" y="1190"/>
                    <a:pt x="2375" y="2020"/>
                    <a:pt x="4476" y="2075"/>
                  </a:cubicBezTo>
                  <a:cubicBezTo>
                    <a:pt x="4533" y="2077"/>
                    <a:pt x="4589" y="2077"/>
                    <a:pt x="4645" y="2077"/>
                  </a:cubicBezTo>
                  <a:cubicBezTo>
                    <a:pt x="6759" y="2077"/>
                    <a:pt x="8574" y="1066"/>
                    <a:pt x="10126" y="1066"/>
                  </a:cubicBezTo>
                  <a:cubicBezTo>
                    <a:pt x="10242" y="1066"/>
                    <a:pt x="10357" y="1072"/>
                    <a:pt x="10470" y="1084"/>
                  </a:cubicBezTo>
                  <a:cubicBezTo>
                    <a:pt x="10866" y="1126"/>
                    <a:pt x="11242" y="1156"/>
                    <a:pt x="11582" y="1156"/>
                  </a:cubicBezTo>
                  <a:cubicBezTo>
                    <a:pt x="12559" y="1156"/>
                    <a:pt x="13241" y="909"/>
                    <a:pt x="13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9"/>
            <p:cNvSpPr/>
            <p:nvPr/>
          </p:nvSpPr>
          <p:spPr>
            <a:xfrm>
              <a:off x="3785925" y="5262825"/>
              <a:ext cx="337200" cy="66075"/>
            </a:xfrm>
            <a:custGeom>
              <a:rect b="b" l="l" r="r" t="t"/>
              <a:pathLst>
                <a:path extrusionOk="0" h="2643" w="13488">
                  <a:moveTo>
                    <a:pt x="12826" y="682"/>
                  </a:moveTo>
                  <a:lnTo>
                    <a:pt x="12826" y="682"/>
                  </a:lnTo>
                  <a:cubicBezTo>
                    <a:pt x="12789" y="758"/>
                    <a:pt x="12737" y="826"/>
                    <a:pt x="12674" y="881"/>
                  </a:cubicBezTo>
                  <a:cubicBezTo>
                    <a:pt x="12434" y="1089"/>
                    <a:pt x="12011" y="1157"/>
                    <a:pt x="11512" y="1157"/>
                  </a:cubicBezTo>
                  <a:cubicBezTo>
                    <a:pt x="11175" y="1157"/>
                    <a:pt x="10802" y="1126"/>
                    <a:pt x="10427" y="1085"/>
                  </a:cubicBezTo>
                  <a:cubicBezTo>
                    <a:pt x="10305" y="1072"/>
                    <a:pt x="10180" y="1066"/>
                    <a:pt x="10055" y="1066"/>
                  </a:cubicBezTo>
                  <a:cubicBezTo>
                    <a:pt x="9299" y="1066"/>
                    <a:pt x="8498" y="1289"/>
                    <a:pt x="7658" y="1523"/>
                  </a:cubicBezTo>
                  <a:cubicBezTo>
                    <a:pt x="6687" y="1794"/>
                    <a:pt x="5690" y="2077"/>
                    <a:pt x="4596" y="2077"/>
                  </a:cubicBezTo>
                  <a:cubicBezTo>
                    <a:pt x="4534" y="2077"/>
                    <a:pt x="4472" y="2076"/>
                    <a:pt x="4410" y="2074"/>
                  </a:cubicBezTo>
                  <a:cubicBezTo>
                    <a:pt x="2861" y="2034"/>
                    <a:pt x="1271" y="1572"/>
                    <a:pt x="762" y="1038"/>
                  </a:cubicBezTo>
                  <a:lnTo>
                    <a:pt x="762" y="1038"/>
                  </a:lnTo>
                  <a:cubicBezTo>
                    <a:pt x="1783" y="1554"/>
                    <a:pt x="2892" y="1810"/>
                    <a:pt x="4111" y="1810"/>
                  </a:cubicBezTo>
                  <a:cubicBezTo>
                    <a:pt x="4729" y="1810"/>
                    <a:pt x="5376" y="1744"/>
                    <a:pt x="6054" y="1613"/>
                  </a:cubicBezTo>
                  <a:cubicBezTo>
                    <a:pt x="8256" y="1183"/>
                    <a:pt x="9357" y="995"/>
                    <a:pt x="11400" y="871"/>
                  </a:cubicBezTo>
                  <a:cubicBezTo>
                    <a:pt x="11946" y="839"/>
                    <a:pt x="12423" y="775"/>
                    <a:pt x="12826" y="682"/>
                  </a:cubicBezTo>
                  <a:close/>
                  <a:moveTo>
                    <a:pt x="13201" y="1"/>
                  </a:moveTo>
                  <a:cubicBezTo>
                    <a:pt x="13170" y="1"/>
                    <a:pt x="13139" y="6"/>
                    <a:pt x="13109" y="16"/>
                  </a:cubicBezTo>
                  <a:cubicBezTo>
                    <a:pt x="12676" y="165"/>
                    <a:pt x="12089" y="262"/>
                    <a:pt x="11368" y="306"/>
                  </a:cubicBezTo>
                  <a:cubicBezTo>
                    <a:pt x="9290" y="432"/>
                    <a:pt x="8176" y="621"/>
                    <a:pt x="5947" y="1056"/>
                  </a:cubicBezTo>
                  <a:cubicBezTo>
                    <a:pt x="5307" y="1181"/>
                    <a:pt x="4698" y="1243"/>
                    <a:pt x="4116" y="1243"/>
                  </a:cubicBezTo>
                  <a:cubicBezTo>
                    <a:pt x="2788" y="1243"/>
                    <a:pt x="1605" y="917"/>
                    <a:pt x="534" y="260"/>
                  </a:cubicBezTo>
                  <a:cubicBezTo>
                    <a:pt x="488" y="234"/>
                    <a:pt x="436" y="220"/>
                    <a:pt x="384" y="220"/>
                  </a:cubicBezTo>
                  <a:cubicBezTo>
                    <a:pt x="357" y="220"/>
                    <a:pt x="331" y="224"/>
                    <a:pt x="304" y="231"/>
                  </a:cubicBezTo>
                  <a:cubicBezTo>
                    <a:pt x="227" y="254"/>
                    <a:pt x="164" y="309"/>
                    <a:pt x="129" y="382"/>
                  </a:cubicBezTo>
                  <a:cubicBezTo>
                    <a:pt x="0" y="656"/>
                    <a:pt x="19" y="943"/>
                    <a:pt x="184" y="1209"/>
                  </a:cubicBezTo>
                  <a:cubicBezTo>
                    <a:pt x="722" y="2082"/>
                    <a:pt x="2754" y="2598"/>
                    <a:pt x="4395" y="2641"/>
                  </a:cubicBezTo>
                  <a:cubicBezTo>
                    <a:pt x="4454" y="2643"/>
                    <a:pt x="4512" y="2643"/>
                    <a:pt x="4570" y="2643"/>
                  </a:cubicBezTo>
                  <a:cubicBezTo>
                    <a:pt x="5750" y="2643"/>
                    <a:pt x="6843" y="2339"/>
                    <a:pt x="7812" y="2069"/>
                  </a:cubicBezTo>
                  <a:cubicBezTo>
                    <a:pt x="8616" y="1845"/>
                    <a:pt x="9384" y="1633"/>
                    <a:pt x="10065" y="1633"/>
                  </a:cubicBezTo>
                  <a:cubicBezTo>
                    <a:pt x="10168" y="1633"/>
                    <a:pt x="10269" y="1638"/>
                    <a:pt x="10368" y="1648"/>
                  </a:cubicBezTo>
                  <a:cubicBezTo>
                    <a:pt x="10783" y="1693"/>
                    <a:pt x="11164" y="1721"/>
                    <a:pt x="11507" y="1721"/>
                  </a:cubicBezTo>
                  <a:cubicBezTo>
                    <a:pt x="12172" y="1721"/>
                    <a:pt x="12693" y="1614"/>
                    <a:pt x="13045" y="1308"/>
                  </a:cubicBezTo>
                  <a:cubicBezTo>
                    <a:pt x="13321" y="1070"/>
                    <a:pt x="13469" y="728"/>
                    <a:pt x="13484" y="293"/>
                  </a:cubicBezTo>
                  <a:cubicBezTo>
                    <a:pt x="13487" y="201"/>
                    <a:pt x="13445" y="112"/>
                    <a:pt x="13370" y="56"/>
                  </a:cubicBezTo>
                  <a:cubicBezTo>
                    <a:pt x="13320" y="20"/>
                    <a:pt x="13261" y="1"/>
                    <a:pt x="132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9"/>
            <p:cNvSpPr/>
            <p:nvPr/>
          </p:nvSpPr>
          <p:spPr>
            <a:xfrm>
              <a:off x="3801575" y="3619975"/>
              <a:ext cx="1281850" cy="1582825"/>
            </a:xfrm>
            <a:custGeom>
              <a:rect b="b" l="l" r="r" t="t"/>
              <a:pathLst>
                <a:path extrusionOk="0" h="63313" w="51274">
                  <a:moveTo>
                    <a:pt x="34102" y="1"/>
                  </a:moveTo>
                  <a:cubicBezTo>
                    <a:pt x="33263" y="1"/>
                    <a:pt x="31774" y="467"/>
                    <a:pt x="28977" y="1002"/>
                  </a:cubicBezTo>
                  <a:cubicBezTo>
                    <a:pt x="27658" y="1255"/>
                    <a:pt x="25894" y="1347"/>
                    <a:pt x="24027" y="1347"/>
                  </a:cubicBezTo>
                  <a:cubicBezTo>
                    <a:pt x="19049" y="1347"/>
                    <a:pt x="13334" y="694"/>
                    <a:pt x="13334" y="694"/>
                  </a:cubicBezTo>
                  <a:lnTo>
                    <a:pt x="12407" y="3061"/>
                  </a:lnTo>
                  <a:cubicBezTo>
                    <a:pt x="12407" y="3061"/>
                    <a:pt x="983" y="31355"/>
                    <a:pt x="491" y="32381"/>
                  </a:cubicBezTo>
                  <a:cubicBezTo>
                    <a:pt x="0" y="33406"/>
                    <a:pt x="5959" y="62187"/>
                    <a:pt x="6728" y="62848"/>
                  </a:cubicBezTo>
                  <a:cubicBezTo>
                    <a:pt x="7117" y="63182"/>
                    <a:pt x="7572" y="63312"/>
                    <a:pt x="8093" y="63312"/>
                  </a:cubicBezTo>
                  <a:cubicBezTo>
                    <a:pt x="8603" y="63312"/>
                    <a:pt x="9176" y="63188"/>
                    <a:pt x="9813" y="63008"/>
                  </a:cubicBezTo>
                  <a:cubicBezTo>
                    <a:pt x="11106" y="62645"/>
                    <a:pt x="10948" y="61738"/>
                    <a:pt x="10948" y="61738"/>
                  </a:cubicBezTo>
                  <a:lnTo>
                    <a:pt x="8983" y="35464"/>
                  </a:lnTo>
                  <a:lnTo>
                    <a:pt x="20292" y="13848"/>
                  </a:lnTo>
                  <a:lnTo>
                    <a:pt x="22968" y="14363"/>
                  </a:lnTo>
                  <a:cubicBezTo>
                    <a:pt x="22968" y="14363"/>
                    <a:pt x="25748" y="35236"/>
                    <a:pt x="27807" y="38632"/>
                  </a:cubicBezTo>
                  <a:cubicBezTo>
                    <a:pt x="29865" y="42029"/>
                    <a:pt x="47465" y="58290"/>
                    <a:pt x="47980" y="58702"/>
                  </a:cubicBezTo>
                  <a:cubicBezTo>
                    <a:pt x="48151" y="58840"/>
                    <a:pt x="48368" y="58885"/>
                    <a:pt x="48582" y="58885"/>
                  </a:cubicBezTo>
                  <a:cubicBezTo>
                    <a:pt x="49008" y="58885"/>
                    <a:pt x="49420" y="58702"/>
                    <a:pt x="49420" y="58702"/>
                  </a:cubicBezTo>
                  <a:cubicBezTo>
                    <a:pt x="51273" y="58187"/>
                    <a:pt x="51067" y="56644"/>
                    <a:pt x="51067" y="56644"/>
                  </a:cubicBezTo>
                  <a:cubicBezTo>
                    <a:pt x="51067" y="56644"/>
                    <a:pt x="45200" y="47999"/>
                    <a:pt x="42525" y="43675"/>
                  </a:cubicBezTo>
                  <a:cubicBezTo>
                    <a:pt x="39849" y="39353"/>
                    <a:pt x="37172" y="37397"/>
                    <a:pt x="37172" y="37397"/>
                  </a:cubicBezTo>
                  <a:cubicBezTo>
                    <a:pt x="37172" y="37397"/>
                    <a:pt x="35404" y="25464"/>
                    <a:pt x="34683" y="21449"/>
                  </a:cubicBezTo>
                  <a:cubicBezTo>
                    <a:pt x="33963" y="17435"/>
                    <a:pt x="35153" y="900"/>
                    <a:pt x="35153" y="900"/>
                  </a:cubicBezTo>
                  <a:cubicBezTo>
                    <a:pt x="34979" y="249"/>
                    <a:pt x="34714" y="1"/>
                    <a:pt x="341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9"/>
            <p:cNvSpPr/>
            <p:nvPr/>
          </p:nvSpPr>
          <p:spPr>
            <a:xfrm>
              <a:off x="3793375" y="3613100"/>
              <a:ext cx="1297275" cy="1596750"/>
            </a:xfrm>
            <a:custGeom>
              <a:rect b="b" l="l" r="r" t="t"/>
              <a:pathLst>
                <a:path extrusionOk="0" h="63870" w="51891">
                  <a:moveTo>
                    <a:pt x="34445" y="559"/>
                  </a:moveTo>
                  <a:cubicBezTo>
                    <a:pt x="34947" y="559"/>
                    <a:pt x="35073" y="761"/>
                    <a:pt x="35195" y="1203"/>
                  </a:cubicBezTo>
                  <a:cubicBezTo>
                    <a:pt x="35111" y="2373"/>
                    <a:pt x="34026" y="17839"/>
                    <a:pt x="34732" y="21774"/>
                  </a:cubicBezTo>
                  <a:cubicBezTo>
                    <a:pt x="35444" y="25737"/>
                    <a:pt x="37203" y="37594"/>
                    <a:pt x="37221" y="37714"/>
                  </a:cubicBezTo>
                  <a:cubicBezTo>
                    <a:pt x="37232" y="37789"/>
                    <a:pt x="37272" y="37856"/>
                    <a:pt x="37334" y="37901"/>
                  </a:cubicBezTo>
                  <a:cubicBezTo>
                    <a:pt x="37360" y="37919"/>
                    <a:pt x="39996" y="39872"/>
                    <a:pt x="42612" y="44100"/>
                  </a:cubicBezTo>
                  <a:cubicBezTo>
                    <a:pt x="45141" y="48185"/>
                    <a:pt x="50583" y="56225"/>
                    <a:pt x="51119" y="57015"/>
                  </a:cubicBezTo>
                  <a:cubicBezTo>
                    <a:pt x="51128" y="57281"/>
                    <a:pt x="51072" y="58316"/>
                    <a:pt x="49634" y="58719"/>
                  </a:cubicBezTo>
                  <a:cubicBezTo>
                    <a:pt x="49506" y="58776"/>
                    <a:pt x="49196" y="58877"/>
                    <a:pt x="48909" y="58877"/>
                  </a:cubicBezTo>
                  <a:cubicBezTo>
                    <a:pt x="48749" y="58877"/>
                    <a:pt x="48595" y="58845"/>
                    <a:pt x="48484" y="58757"/>
                  </a:cubicBezTo>
                  <a:cubicBezTo>
                    <a:pt x="48330" y="58632"/>
                    <a:pt x="30454" y="42188"/>
                    <a:pt x="28377" y="38761"/>
                  </a:cubicBezTo>
                  <a:cubicBezTo>
                    <a:pt x="26373" y="35453"/>
                    <a:pt x="23603" y="14809"/>
                    <a:pt x="23576" y="14600"/>
                  </a:cubicBezTo>
                  <a:cubicBezTo>
                    <a:pt x="23560" y="14480"/>
                    <a:pt x="23469" y="14383"/>
                    <a:pt x="23349" y="14360"/>
                  </a:cubicBezTo>
                  <a:lnTo>
                    <a:pt x="20673" y="13846"/>
                  </a:lnTo>
                  <a:cubicBezTo>
                    <a:pt x="20656" y="13843"/>
                    <a:pt x="20638" y="13841"/>
                    <a:pt x="20621" y="13841"/>
                  </a:cubicBezTo>
                  <a:cubicBezTo>
                    <a:pt x="20517" y="13841"/>
                    <a:pt x="20419" y="13899"/>
                    <a:pt x="20369" y="13993"/>
                  </a:cubicBezTo>
                  <a:lnTo>
                    <a:pt x="9061" y="35608"/>
                  </a:lnTo>
                  <a:cubicBezTo>
                    <a:pt x="9036" y="35654"/>
                    <a:pt x="9025" y="35707"/>
                    <a:pt x="9030" y="35759"/>
                  </a:cubicBezTo>
                  <a:lnTo>
                    <a:pt x="10998" y="62061"/>
                  </a:lnTo>
                  <a:cubicBezTo>
                    <a:pt x="10999" y="62068"/>
                    <a:pt x="11099" y="62720"/>
                    <a:pt x="10064" y="63012"/>
                  </a:cubicBezTo>
                  <a:cubicBezTo>
                    <a:pt x="9427" y="63191"/>
                    <a:pt x="8879" y="63307"/>
                    <a:pt x="8410" y="63307"/>
                  </a:cubicBezTo>
                  <a:cubicBezTo>
                    <a:pt x="7955" y="63307"/>
                    <a:pt x="7574" y="63198"/>
                    <a:pt x="7261" y="62930"/>
                  </a:cubicBezTo>
                  <a:cubicBezTo>
                    <a:pt x="6405" y="61732"/>
                    <a:pt x="745" y="34099"/>
                    <a:pt x="1075" y="32778"/>
                  </a:cubicBezTo>
                  <a:cubicBezTo>
                    <a:pt x="1564" y="31757"/>
                    <a:pt x="12530" y="4598"/>
                    <a:pt x="12999" y="3440"/>
                  </a:cubicBezTo>
                  <a:lnTo>
                    <a:pt x="13845" y="1274"/>
                  </a:lnTo>
                  <a:cubicBezTo>
                    <a:pt x="14960" y="1396"/>
                    <a:pt x="19912" y="1908"/>
                    <a:pt x="24327" y="1908"/>
                  </a:cubicBezTo>
                  <a:cubicBezTo>
                    <a:pt x="26217" y="1908"/>
                    <a:pt x="28008" y="1814"/>
                    <a:pt x="29358" y="1556"/>
                  </a:cubicBezTo>
                  <a:cubicBezTo>
                    <a:pt x="30516" y="1335"/>
                    <a:pt x="31453" y="1123"/>
                    <a:pt x="32206" y="955"/>
                  </a:cubicBezTo>
                  <a:cubicBezTo>
                    <a:pt x="33353" y="698"/>
                    <a:pt x="34028" y="559"/>
                    <a:pt x="34445" y="559"/>
                  </a:cubicBezTo>
                  <a:close/>
                  <a:moveTo>
                    <a:pt x="34433" y="0"/>
                  </a:moveTo>
                  <a:cubicBezTo>
                    <a:pt x="33878" y="0"/>
                    <a:pt x="33122" y="170"/>
                    <a:pt x="32082" y="404"/>
                  </a:cubicBezTo>
                  <a:cubicBezTo>
                    <a:pt x="31333" y="572"/>
                    <a:pt x="30402" y="782"/>
                    <a:pt x="29253" y="1001"/>
                  </a:cubicBezTo>
                  <a:cubicBezTo>
                    <a:pt x="27960" y="1249"/>
                    <a:pt x="26222" y="1339"/>
                    <a:pt x="24376" y="1339"/>
                  </a:cubicBezTo>
                  <a:cubicBezTo>
                    <a:pt x="19457" y="1339"/>
                    <a:pt x="13772" y="699"/>
                    <a:pt x="13693" y="688"/>
                  </a:cubicBezTo>
                  <a:cubicBezTo>
                    <a:pt x="13683" y="687"/>
                    <a:pt x="13672" y="687"/>
                    <a:pt x="13662" y="687"/>
                  </a:cubicBezTo>
                  <a:cubicBezTo>
                    <a:pt x="13547" y="687"/>
                    <a:pt x="13441" y="757"/>
                    <a:pt x="13398" y="867"/>
                  </a:cubicBezTo>
                  <a:lnTo>
                    <a:pt x="12473" y="3230"/>
                  </a:lnTo>
                  <a:cubicBezTo>
                    <a:pt x="12359" y="3513"/>
                    <a:pt x="1047" y="31528"/>
                    <a:pt x="565" y="32535"/>
                  </a:cubicBezTo>
                  <a:cubicBezTo>
                    <a:pt x="1" y="33711"/>
                    <a:pt x="5896" y="62498"/>
                    <a:pt x="6872" y="63338"/>
                  </a:cubicBezTo>
                  <a:cubicBezTo>
                    <a:pt x="7331" y="63732"/>
                    <a:pt x="7871" y="63869"/>
                    <a:pt x="8435" y="63869"/>
                  </a:cubicBezTo>
                  <a:cubicBezTo>
                    <a:pt x="9025" y="63869"/>
                    <a:pt x="9643" y="63719"/>
                    <a:pt x="10219" y="63556"/>
                  </a:cubicBezTo>
                  <a:cubicBezTo>
                    <a:pt x="11434" y="63214"/>
                    <a:pt x="11625" y="62366"/>
                    <a:pt x="11559" y="61992"/>
                  </a:cubicBezTo>
                  <a:lnTo>
                    <a:pt x="9599" y="35799"/>
                  </a:lnTo>
                  <a:lnTo>
                    <a:pt x="20772" y="14442"/>
                  </a:lnTo>
                  <a:lnTo>
                    <a:pt x="23043" y="14877"/>
                  </a:lnTo>
                  <a:cubicBezTo>
                    <a:pt x="23350" y="17164"/>
                    <a:pt x="25913" y="35788"/>
                    <a:pt x="27892" y="39055"/>
                  </a:cubicBezTo>
                  <a:cubicBezTo>
                    <a:pt x="29967" y="42477"/>
                    <a:pt x="47338" y="58564"/>
                    <a:pt x="48131" y="59199"/>
                  </a:cubicBezTo>
                  <a:cubicBezTo>
                    <a:pt x="48364" y="59385"/>
                    <a:pt x="48647" y="59445"/>
                    <a:pt x="48914" y="59445"/>
                  </a:cubicBezTo>
                  <a:cubicBezTo>
                    <a:pt x="49369" y="59445"/>
                    <a:pt x="49779" y="59272"/>
                    <a:pt x="49824" y="59250"/>
                  </a:cubicBezTo>
                  <a:cubicBezTo>
                    <a:pt x="51890" y="58676"/>
                    <a:pt x="51678" y="56900"/>
                    <a:pt x="51675" y="56882"/>
                  </a:cubicBezTo>
                  <a:cubicBezTo>
                    <a:pt x="51670" y="56838"/>
                    <a:pt x="51653" y="56797"/>
                    <a:pt x="51629" y="56761"/>
                  </a:cubicBezTo>
                  <a:cubicBezTo>
                    <a:pt x="51571" y="56674"/>
                    <a:pt x="45735" y="48070"/>
                    <a:pt x="43093" y="43802"/>
                  </a:cubicBezTo>
                  <a:cubicBezTo>
                    <a:pt x="40669" y="39887"/>
                    <a:pt x="38274" y="37914"/>
                    <a:pt x="37763" y="37517"/>
                  </a:cubicBezTo>
                  <a:cubicBezTo>
                    <a:pt x="37580" y="36282"/>
                    <a:pt x="35964" y="25437"/>
                    <a:pt x="35289" y="21675"/>
                  </a:cubicBezTo>
                  <a:cubicBezTo>
                    <a:pt x="34583" y="17741"/>
                    <a:pt x="35751" y="1361"/>
                    <a:pt x="35763" y="1197"/>
                  </a:cubicBezTo>
                  <a:cubicBezTo>
                    <a:pt x="35765" y="1165"/>
                    <a:pt x="35762" y="1134"/>
                    <a:pt x="35755" y="1103"/>
                  </a:cubicBezTo>
                  <a:cubicBezTo>
                    <a:pt x="35537" y="289"/>
                    <a:pt x="35156" y="0"/>
                    <a:pt x="3443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9"/>
            <p:cNvSpPr/>
            <p:nvPr/>
          </p:nvSpPr>
          <p:spPr>
            <a:xfrm>
              <a:off x="4154275" y="3915350"/>
              <a:ext cx="162100" cy="57925"/>
            </a:xfrm>
            <a:custGeom>
              <a:rect b="b" l="l" r="r" t="t"/>
              <a:pathLst>
                <a:path extrusionOk="0" h="2317" w="6484">
                  <a:moveTo>
                    <a:pt x="317" y="1"/>
                  </a:moveTo>
                  <a:cubicBezTo>
                    <a:pt x="195" y="1"/>
                    <a:pt x="82" y="81"/>
                    <a:pt x="45" y="203"/>
                  </a:cubicBezTo>
                  <a:cubicBezTo>
                    <a:pt x="1" y="353"/>
                    <a:pt x="87" y="510"/>
                    <a:pt x="237" y="555"/>
                  </a:cubicBezTo>
                  <a:lnTo>
                    <a:pt x="6102" y="2305"/>
                  </a:lnTo>
                  <a:cubicBezTo>
                    <a:pt x="6128" y="2312"/>
                    <a:pt x="6156" y="2317"/>
                    <a:pt x="6184" y="2317"/>
                  </a:cubicBezTo>
                  <a:cubicBezTo>
                    <a:pt x="6324" y="2317"/>
                    <a:pt x="6444" y="2214"/>
                    <a:pt x="6463" y="2074"/>
                  </a:cubicBezTo>
                  <a:cubicBezTo>
                    <a:pt x="6484" y="1935"/>
                    <a:pt x="6399" y="1803"/>
                    <a:pt x="6264" y="1762"/>
                  </a:cubicBezTo>
                  <a:lnTo>
                    <a:pt x="397" y="13"/>
                  </a:lnTo>
                  <a:cubicBezTo>
                    <a:pt x="371" y="5"/>
                    <a:pt x="343" y="1"/>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9"/>
            <p:cNvSpPr/>
            <p:nvPr/>
          </p:nvSpPr>
          <p:spPr>
            <a:xfrm>
              <a:off x="4085250" y="3943675"/>
              <a:ext cx="215475" cy="37325"/>
            </a:xfrm>
            <a:custGeom>
              <a:rect b="b" l="l" r="r" t="t"/>
              <a:pathLst>
                <a:path extrusionOk="0" h="1493" w="8619">
                  <a:moveTo>
                    <a:pt x="303" y="1"/>
                  </a:moveTo>
                  <a:cubicBezTo>
                    <a:pt x="163" y="1"/>
                    <a:pt x="35" y="105"/>
                    <a:pt x="17" y="250"/>
                  </a:cubicBezTo>
                  <a:cubicBezTo>
                    <a:pt x="0" y="406"/>
                    <a:pt x="111" y="546"/>
                    <a:pt x="266" y="564"/>
                  </a:cubicBezTo>
                  <a:lnTo>
                    <a:pt x="8294" y="1490"/>
                  </a:lnTo>
                  <a:cubicBezTo>
                    <a:pt x="8305" y="1492"/>
                    <a:pt x="8317" y="1492"/>
                    <a:pt x="8328" y="1492"/>
                  </a:cubicBezTo>
                  <a:cubicBezTo>
                    <a:pt x="8478" y="1492"/>
                    <a:pt x="8601" y="1375"/>
                    <a:pt x="8610" y="1225"/>
                  </a:cubicBezTo>
                  <a:cubicBezTo>
                    <a:pt x="8619" y="1075"/>
                    <a:pt x="8509" y="945"/>
                    <a:pt x="8359" y="928"/>
                  </a:cubicBezTo>
                  <a:lnTo>
                    <a:pt x="332" y="2"/>
                  </a:lnTo>
                  <a:cubicBezTo>
                    <a:pt x="322" y="1"/>
                    <a:pt x="313"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9"/>
            <p:cNvSpPr/>
            <p:nvPr/>
          </p:nvSpPr>
          <p:spPr>
            <a:xfrm>
              <a:off x="4575950" y="3715975"/>
              <a:ext cx="66600" cy="129525"/>
            </a:xfrm>
            <a:custGeom>
              <a:rect b="b" l="l" r="r" t="t"/>
              <a:pathLst>
                <a:path extrusionOk="0" h="5181" w="2664">
                  <a:moveTo>
                    <a:pt x="2327" y="1"/>
                  </a:moveTo>
                  <a:cubicBezTo>
                    <a:pt x="2276" y="1"/>
                    <a:pt x="2225" y="14"/>
                    <a:pt x="2179" y="43"/>
                  </a:cubicBezTo>
                  <a:cubicBezTo>
                    <a:pt x="2090" y="99"/>
                    <a:pt x="1" y="1449"/>
                    <a:pt x="132" y="3013"/>
                  </a:cubicBezTo>
                  <a:cubicBezTo>
                    <a:pt x="204" y="3873"/>
                    <a:pt x="917" y="4594"/>
                    <a:pt x="2248" y="5158"/>
                  </a:cubicBezTo>
                  <a:cubicBezTo>
                    <a:pt x="2283" y="5173"/>
                    <a:pt x="2321" y="5180"/>
                    <a:pt x="2359" y="5180"/>
                  </a:cubicBezTo>
                  <a:cubicBezTo>
                    <a:pt x="2360" y="5180"/>
                    <a:pt x="2361" y="5180"/>
                    <a:pt x="2362" y="5180"/>
                  </a:cubicBezTo>
                  <a:cubicBezTo>
                    <a:pt x="2494" y="5180"/>
                    <a:pt x="2609" y="5085"/>
                    <a:pt x="2636" y="4954"/>
                  </a:cubicBezTo>
                  <a:cubicBezTo>
                    <a:pt x="2664" y="4823"/>
                    <a:pt x="2593" y="4690"/>
                    <a:pt x="2469" y="4637"/>
                  </a:cubicBezTo>
                  <a:cubicBezTo>
                    <a:pt x="1346" y="4162"/>
                    <a:pt x="750" y="3600"/>
                    <a:pt x="696" y="2966"/>
                  </a:cubicBezTo>
                  <a:cubicBezTo>
                    <a:pt x="593" y="1742"/>
                    <a:pt x="2464" y="531"/>
                    <a:pt x="2482" y="520"/>
                  </a:cubicBezTo>
                  <a:cubicBezTo>
                    <a:pt x="2611" y="434"/>
                    <a:pt x="2648" y="262"/>
                    <a:pt x="2565" y="132"/>
                  </a:cubicBezTo>
                  <a:cubicBezTo>
                    <a:pt x="2511" y="47"/>
                    <a:pt x="2420" y="1"/>
                    <a:pt x="23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9"/>
            <p:cNvSpPr/>
            <p:nvPr/>
          </p:nvSpPr>
          <p:spPr>
            <a:xfrm>
              <a:off x="4257700" y="3744100"/>
              <a:ext cx="76975" cy="175650"/>
            </a:xfrm>
            <a:custGeom>
              <a:rect b="b" l="l" r="r" t="t"/>
              <a:pathLst>
                <a:path extrusionOk="0" h="7026" w="3079">
                  <a:moveTo>
                    <a:pt x="2766" y="1"/>
                  </a:moveTo>
                  <a:cubicBezTo>
                    <a:pt x="2639" y="1"/>
                    <a:pt x="2523" y="86"/>
                    <a:pt x="2491" y="215"/>
                  </a:cubicBezTo>
                  <a:lnTo>
                    <a:pt x="1843" y="2812"/>
                  </a:lnTo>
                  <a:lnTo>
                    <a:pt x="114" y="4538"/>
                  </a:lnTo>
                  <a:cubicBezTo>
                    <a:pt x="0" y="4653"/>
                    <a:pt x="5" y="4840"/>
                    <a:pt x="125" y="4949"/>
                  </a:cubicBezTo>
                  <a:lnTo>
                    <a:pt x="2352" y="6953"/>
                  </a:lnTo>
                  <a:cubicBezTo>
                    <a:pt x="2405" y="7000"/>
                    <a:pt x="2472" y="7026"/>
                    <a:pt x="2543" y="7026"/>
                  </a:cubicBezTo>
                  <a:lnTo>
                    <a:pt x="2543" y="7025"/>
                  </a:lnTo>
                  <a:cubicBezTo>
                    <a:pt x="2543" y="7025"/>
                    <a:pt x="2543" y="7025"/>
                    <a:pt x="2544" y="7025"/>
                  </a:cubicBezTo>
                  <a:cubicBezTo>
                    <a:pt x="2803" y="7025"/>
                    <a:pt x="2925" y="6705"/>
                    <a:pt x="2732" y="6531"/>
                  </a:cubicBezTo>
                  <a:lnTo>
                    <a:pt x="726" y="4727"/>
                  </a:lnTo>
                  <a:lnTo>
                    <a:pt x="2297" y="3156"/>
                  </a:lnTo>
                  <a:cubicBezTo>
                    <a:pt x="2333" y="3119"/>
                    <a:pt x="2359" y="3074"/>
                    <a:pt x="2372" y="3025"/>
                  </a:cubicBezTo>
                  <a:lnTo>
                    <a:pt x="3040" y="352"/>
                  </a:lnTo>
                  <a:cubicBezTo>
                    <a:pt x="3078" y="200"/>
                    <a:pt x="2986" y="47"/>
                    <a:pt x="2834" y="9"/>
                  </a:cubicBezTo>
                  <a:cubicBezTo>
                    <a:pt x="2811" y="3"/>
                    <a:pt x="2788" y="1"/>
                    <a:pt x="27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9"/>
            <p:cNvSpPr/>
            <p:nvPr/>
          </p:nvSpPr>
          <p:spPr>
            <a:xfrm>
              <a:off x="4127225" y="2778000"/>
              <a:ext cx="886950" cy="960325"/>
            </a:xfrm>
            <a:custGeom>
              <a:rect b="b" l="l" r="r" t="t"/>
              <a:pathLst>
                <a:path extrusionOk="0" h="38413" w="35478">
                  <a:moveTo>
                    <a:pt x="11437" y="0"/>
                  </a:moveTo>
                  <a:cubicBezTo>
                    <a:pt x="11020" y="0"/>
                    <a:pt x="10641" y="2"/>
                    <a:pt x="10311" y="6"/>
                  </a:cubicBezTo>
                  <a:lnTo>
                    <a:pt x="4940" y="17151"/>
                  </a:lnTo>
                  <a:cubicBezTo>
                    <a:pt x="4940" y="17151"/>
                    <a:pt x="0" y="34237"/>
                    <a:pt x="206" y="34957"/>
                  </a:cubicBezTo>
                  <a:cubicBezTo>
                    <a:pt x="412" y="35677"/>
                    <a:pt x="3911" y="37325"/>
                    <a:pt x="11733" y="38251"/>
                  </a:cubicBezTo>
                  <a:cubicBezTo>
                    <a:pt x="12679" y="38363"/>
                    <a:pt x="13559" y="38413"/>
                    <a:pt x="14376" y="38413"/>
                  </a:cubicBezTo>
                  <a:cubicBezTo>
                    <a:pt x="20307" y="38413"/>
                    <a:pt x="22873" y="35759"/>
                    <a:pt x="23055" y="34854"/>
                  </a:cubicBezTo>
                  <a:cubicBezTo>
                    <a:pt x="23260" y="33825"/>
                    <a:pt x="22848" y="32075"/>
                    <a:pt x="22848" y="32075"/>
                  </a:cubicBezTo>
                  <a:lnTo>
                    <a:pt x="25525" y="27341"/>
                  </a:lnTo>
                  <a:lnTo>
                    <a:pt x="34377" y="12785"/>
                  </a:lnTo>
                  <a:cubicBezTo>
                    <a:pt x="35478" y="10973"/>
                    <a:pt x="35073" y="8628"/>
                    <a:pt x="33429" y="7292"/>
                  </a:cubicBezTo>
                  <a:cubicBezTo>
                    <a:pt x="29471" y="4078"/>
                    <a:pt x="24556" y="197"/>
                    <a:pt x="24556" y="197"/>
                  </a:cubicBezTo>
                  <a:cubicBezTo>
                    <a:pt x="24556" y="197"/>
                    <a:pt x="15854" y="0"/>
                    <a:pt x="11437" y="0"/>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9"/>
            <p:cNvSpPr/>
            <p:nvPr/>
          </p:nvSpPr>
          <p:spPr>
            <a:xfrm>
              <a:off x="4120300" y="2770925"/>
              <a:ext cx="901625" cy="974500"/>
            </a:xfrm>
            <a:custGeom>
              <a:rect b="b" l="l" r="r" t="t"/>
              <a:pathLst>
                <a:path extrusionOk="0" h="38980" w="36065">
                  <a:moveTo>
                    <a:pt x="11769" y="565"/>
                  </a:moveTo>
                  <a:cubicBezTo>
                    <a:pt x="15915" y="565"/>
                    <a:pt x="23778" y="739"/>
                    <a:pt x="24732" y="760"/>
                  </a:cubicBezTo>
                  <a:cubicBezTo>
                    <a:pt x="25363" y="1259"/>
                    <a:pt x="29880" y="4832"/>
                    <a:pt x="33528" y="7794"/>
                  </a:cubicBezTo>
                  <a:cubicBezTo>
                    <a:pt x="35056" y="9035"/>
                    <a:pt x="35435" y="11238"/>
                    <a:pt x="34412" y="12920"/>
                  </a:cubicBezTo>
                  <a:lnTo>
                    <a:pt x="25556" y="27485"/>
                  </a:lnTo>
                  <a:lnTo>
                    <a:pt x="22879" y="32219"/>
                  </a:lnTo>
                  <a:cubicBezTo>
                    <a:pt x="22844" y="32281"/>
                    <a:pt x="22834" y="32354"/>
                    <a:pt x="22850" y="32423"/>
                  </a:cubicBezTo>
                  <a:cubicBezTo>
                    <a:pt x="22855" y="32440"/>
                    <a:pt x="23246" y="34124"/>
                    <a:pt x="23054" y="35082"/>
                  </a:cubicBezTo>
                  <a:cubicBezTo>
                    <a:pt x="22892" y="35894"/>
                    <a:pt x="20394" y="38413"/>
                    <a:pt x="14649" y="38413"/>
                  </a:cubicBezTo>
                  <a:cubicBezTo>
                    <a:pt x="13845" y="38413"/>
                    <a:pt x="12977" y="38364"/>
                    <a:pt x="12043" y="38253"/>
                  </a:cubicBezTo>
                  <a:cubicBezTo>
                    <a:pt x="3925" y="37291"/>
                    <a:pt x="887" y="35627"/>
                    <a:pt x="759" y="35186"/>
                  </a:cubicBezTo>
                  <a:cubicBezTo>
                    <a:pt x="698" y="34435"/>
                    <a:pt x="3554" y="24205"/>
                    <a:pt x="5487" y="17519"/>
                  </a:cubicBezTo>
                  <a:lnTo>
                    <a:pt x="10797" y="569"/>
                  </a:lnTo>
                  <a:cubicBezTo>
                    <a:pt x="11090" y="566"/>
                    <a:pt x="11416" y="565"/>
                    <a:pt x="11769" y="565"/>
                  </a:cubicBezTo>
                  <a:close/>
                  <a:moveTo>
                    <a:pt x="11620" y="0"/>
                  </a:moveTo>
                  <a:cubicBezTo>
                    <a:pt x="11239" y="0"/>
                    <a:pt x="10891" y="2"/>
                    <a:pt x="10586" y="5"/>
                  </a:cubicBezTo>
                  <a:cubicBezTo>
                    <a:pt x="10463" y="7"/>
                    <a:pt x="10356" y="87"/>
                    <a:pt x="10319" y="204"/>
                  </a:cubicBezTo>
                  <a:lnTo>
                    <a:pt x="4945" y="17356"/>
                  </a:lnTo>
                  <a:cubicBezTo>
                    <a:pt x="3781" y="21383"/>
                    <a:pt x="0" y="34576"/>
                    <a:pt x="212" y="35318"/>
                  </a:cubicBezTo>
                  <a:cubicBezTo>
                    <a:pt x="513" y="36373"/>
                    <a:pt x="4739" y="37959"/>
                    <a:pt x="11977" y="38814"/>
                  </a:cubicBezTo>
                  <a:cubicBezTo>
                    <a:pt x="12936" y="38928"/>
                    <a:pt x="13827" y="38979"/>
                    <a:pt x="14654" y="38979"/>
                  </a:cubicBezTo>
                  <a:cubicBezTo>
                    <a:pt x="20820" y="38979"/>
                    <a:pt x="23419" y="36143"/>
                    <a:pt x="23609" y="35194"/>
                  </a:cubicBezTo>
                  <a:cubicBezTo>
                    <a:pt x="23797" y="34257"/>
                    <a:pt x="23514" y="32812"/>
                    <a:pt x="23426" y="32404"/>
                  </a:cubicBezTo>
                  <a:lnTo>
                    <a:pt x="26044" y="27770"/>
                  </a:lnTo>
                  <a:lnTo>
                    <a:pt x="34895" y="13215"/>
                  </a:lnTo>
                  <a:cubicBezTo>
                    <a:pt x="36064" y="11292"/>
                    <a:pt x="35631" y="8773"/>
                    <a:pt x="33884" y="7356"/>
                  </a:cubicBezTo>
                  <a:cubicBezTo>
                    <a:pt x="29970" y="4178"/>
                    <a:pt x="25058" y="296"/>
                    <a:pt x="25008" y="257"/>
                  </a:cubicBezTo>
                  <a:cubicBezTo>
                    <a:pt x="24960" y="219"/>
                    <a:pt x="24901" y="199"/>
                    <a:pt x="24840" y="197"/>
                  </a:cubicBezTo>
                  <a:cubicBezTo>
                    <a:pt x="24743" y="194"/>
                    <a:pt x="15975" y="0"/>
                    <a:pt x="116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9"/>
            <p:cNvSpPr/>
            <p:nvPr/>
          </p:nvSpPr>
          <p:spPr>
            <a:xfrm>
              <a:off x="4499925" y="2779525"/>
              <a:ext cx="385300" cy="261475"/>
            </a:xfrm>
            <a:custGeom>
              <a:rect b="b" l="l" r="r" t="t"/>
              <a:pathLst>
                <a:path extrusionOk="0" h="10459" w="15412">
                  <a:moveTo>
                    <a:pt x="2527" y="0"/>
                  </a:moveTo>
                  <a:cubicBezTo>
                    <a:pt x="1600" y="2115"/>
                    <a:pt x="1" y="6438"/>
                    <a:pt x="1317" y="8577"/>
                  </a:cubicBezTo>
                  <a:cubicBezTo>
                    <a:pt x="1996" y="9680"/>
                    <a:pt x="3321" y="10459"/>
                    <a:pt x="5158" y="10459"/>
                  </a:cubicBezTo>
                  <a:cubicBezTo>
                    <a:pt x="7710" y="10459"/>
                    <a:pt x="11250" y="8955"/>
                    <a:pt x="15411" y="4724"/>
                  </a:cubicBezTo>
                  <a:cubicBezTo>
                    <a:pt x="12381" y="2294"/>
                    <a:pt x="9648" y="136"/>
                    <a:pt x="9648" y="136"/>
                  </a:cubicBezTo>
                  <a:cubicBezTo>
                    <a:pt x="9648" y="136"/>
                    <a:pt x="6189" y="58"/>
                    <a:pt x="25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9"/>
            <p:cNvSpPr/>
            <p:nvPr/>
          </p:nvSpPr>
          <p:spPr>
            <a:xfrm>
              <a:off x="4492750" y="2772450"/>
              <a:ext cx="400450" cy="275600"/>
            </a:xfrm>
            <a:custGeom>
              <a:rect b="b" l="l" r="r" t="t"/>
              <a:pathLst>
                <a:path extrusionOk="0" h="11024" w="16018">
                  <a:moveTo>
                    <a:pt x="2997" y="569"/>
                  </a:moveTo>
                  <a:cubicBezTo>
                    <a:pt x="6234" y="620"/>
                    <a:pt x="9267" y="686"/>
                    <a:pt x="9833" y="699"/>
                  </a:cubicBezTo>
                  <a:cubicBezTo>
                    <a:pt x="10275" y="1049"/>
                    <a:pt x="12636" y="2917"/>
                    <a:pt x="15276" y="5032"/>
                  </a:cubicBezTo>
                  <a:cubicBezTo>
                    <a:pt x="10707" y="9595"/>
                    <a:pt x="7337" y="10459"/>
                    <a:pt x="5437" y="10459"/>
                  </a:cubicBezTo>
                  <a:cubicBezTo>
                    <a:pt x="5199" y="10459"/>
                    <a:pt x="4984" y="10445"/>
                    <a:pt x="4793" y="10424"/>
                  </a:cubicBezTo>
                  <a:cubicBezTo>
                    <a:pt x="3480" y="10275"/>
                    <a:pt x="2432" y="9667"/>
                    <a:pt x="1844" y="8712"/>
                  </a:cubicBezTo>
                  <a:cubicBezTo>
                    <a:pt x="611" y="6706"/>
                    <a:pt x="2178" y="2475"/>
                    <a:pt x="2997" y="569"/>
                  </a:cubicBezTo>
                  <a:close/>
                  <a:moveTo>
                    <a:pt x="2818" y="1"/>
                  </a:moveTo>
                  <a:cubicBezTo>
                    <a:pt x="2720" y="5"/>
                    <a:pt x="2601" y="65"/>
                    <a:pt x="2554" y="169"/>
                  </a:cubicBezTo>
                  <a:cubicBezTo>
                    <a:pt x="1525" y="2520"/>
                    <a:pt x="1" y="6795"/>
                    <a:pt x="1363" y="9008"/>
                  </a:cubicBezTo>
                  <a:cubicBezTo>
                    <a:pt x="2044" y="10114"/>
                    <a:pt x="3240" y="10817"/>
                    <a:pt x="4730" y="10986"/>
                  </a:cubicBezTo>
                  <a:cubicBezTo>
                    <a:pt x="4962" y="11012"/>
                    <a:pt x="5196" y="11024"/>
                    <a:pt x="5430" y="11024"/>
                  </a:cubicBezTo>
                  <a:cubicBezTo>
                    <a:pt x="7470" y="11024"/>
                    <a:pt x="11085" y="10100"/>
                    <a:pt x="15901" y="5206"/>
                  </a:cubicBezTo>
                  <a:cubicBezTo>
                    <a:pt x="16018" y="5087"/>
                    <a:pt x="16006" y="4892"/>
                    <a:pt x="15876" y="4787"/>
                  </a:cubicBezTo>
                  <a:cubicBezTo>
                    <a:pt x="12843" y="2356"/>
                    <a:pt x="10110" y="196"/>
                    <a:pt x="10110" y="196"/>
                  </a:cubicBezTo>
                  <a:cubicBezTo>
                    <a:pt x="10062" y="158"/>
                    <a:pt x="10002" y="138"/>
                    <a:pt x="9941" y="136"/>
                  </a:cubicBezTo>
                  <a:cubicBezTo>
                    <a:pt x="9941" y="136"/>
                    <a:pt x="6481" y="57"/>
                    <a:pt x="28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9"/>
            <p:cNvSpPr/>
            <p:nvPr/>
          </p:nvSpPr>
          <p:spPr>
            <a:xfrm>
              <a:off x="4541500" y="2338925"/>
              <a:ext cx="473450" cy="642100"/>
            </a:xfrm>
            <a:custGeom>
              <a:rect b="b" l="l" r="r" t="t"/>
              <a:pathLst>
                <a:path extrusionOk="0" h="25684" w="18938">
                  <a:moveTo>
                    <a:pt x="9543" y="1"/>
                  </a:moveTo>
                  <a:cubicBezTo>
                    <a:pt x="9342" y="1"/>
                    <a:pt x="9177" y="43"/>
                    <a:pt x="9056" y="133"/>
                  </a:cubicBezTo>
                  <a:cubicBezTo>
                    <a:pt x="9056" y="133"/>
                    <a:pt x="6072" y="956"/>
                    <a:pt x="4837" y="2809"/>
                  </a:cubicBezTo>
                  <a:cubicBezTo>
                    <a:pt x="3603" y="4662"/>
                    <a:pt x="1" y="15469"/>
                    <a:pt x="103" y="16395"/>
                  </a:cubicBezTo>
                  <a:cubicBezTo>
                    <a:pt x="137" y="16704"/>
                    <a:pt x="674" y="16807"/>
                    <a:pt x="1376" y="16807"/>
                  </a:cubicBezTo>
                  <a:cubicBezTo>
                    <a:pt x="2778" y="16807"/>
                    <a:pt x="4837" y="16395"/>
                    <a:pt x="4837" y="16395"/>
                  </a:cubicBezTo>
                  <a:lnTo>
                    <a:pt x="4837" y="16395"/>
                  </a:lnTo>
                  <a:cubicBezTo>
                    <a:pt x="4837" y="16395"/>
                    <a:pt x="1647" y="23085"/>
                    <a:pt x="1647" y="24217"/>
                  </a:cubicBezTo>
                  <a:cubicBezTo>
                    <a:pt x="1647" y="25110"/>
                    <a:pt x="2543" y="25683"/>
                    <a:pt x="3831" y="25683"/>
                  </a:cubicBezTo>
                  <a:cubicBezTo>
                    <a:pt x="4176" y="25683"/>
                    <a:pt x="4549" y="25642"/>
                    <a:pt x="4940" y="25555"/>
                  </a:cubicBezTo>
                  <a:cubicBezTo>
                    <a:pt x="6793" y="25143"/>
                    <a:pt x="13104" y="14277"/>
                    <a:pt x="13104" y="14277"/>
                  </a:cubicBezTo>
                  <a:cubicBezTo>
                    <a:pt x="13104" y="14277"/>
                    <a:pt x="14467" y="15861"/>
                    <a:pt x="15603" y="15861"/>
                  </a:cubicBezTo>
                  <a:cubicBezTo>
                    <a:pt x="15798" y="15861"/>
                    <a:pt x="15986" y="15814"/>
                    <a:pt x="16159" y="15705"/>
                  </a:cubicBezTo>
                  <a:cubicBezTo>
                    <a:pt x="17513" y="14852"/>
                    <a:pt x="17085" y="13132"/>
                    <a:pt x="16056" y="13132"/>
                  </a:cubicBezTo>
                  <a:cubicBezTo>
                    <a:pt x="15027" y="13132"/>
                    <a:pt x="18937" y="8912"/>
                    <a:pt x="17599" y="6133"/>
                  </a:cubicBezTo>
                  <a:cubicBezTo>
                    <a:pt x="16392" y="3625"/>
                    <a:pt x="11410" y="1"/>
                    <a:pt x="95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9"/>
            <p:cNvSpPr/>
            <p:nvPr/>
          </p:nvSpPr>
          <p:spPr>
            <a:xfrm>
              <a:off x="4534275" y="2331850"/>
              <a:ext cx="476000" cy="656200"/>
            </a:xfrm>
            <a:custGeom>
              <a:rect b="b" l="l" r="r" t="t"/>
              <a:pathLst>
                <a:path extrusionOk="0" h="26248" w="19040">
                  <a:moveTo>
                    <a:pt x="9832" y="567"/>
                  </a:moveTo>
                  <a:cubicBezTo>
                    <a:pt x="9961" y="567"/>
                    <a:pt x="10118" y="589"/>
                    <a:pt x="10292" y="631"/>
                  </a:cubicBezTo>
                  <a:cubicBezTo>
                    <a:pt x="12351" y="1132"/>
                    <a:pt x="16572" y="4331"/>
                    <a:pt x="17635" y="6539"/>
                  </a:cubicBezTo>
                  <a:cubicBezTo>
                    <a:pt x="18406" y="8140"/>
                    <a:pt x="17255" y="10332"/>
                    <a:pt x="16494" y="11783"/>
                  </a:cubicBezTo>
                  <a:cubicBezTo>
                    <a:pt x="16006" y="12712"/>
                    <a:pt x="15761" y="13178"/>
                    <a:pt x="15951" y="13495"/>
                  </a:cubicBezTo>
                  <a:cubicBezTo>
                    <a:pt x="15997" y="13571"/>
                    <a:pt x="16110" y="13697"/>
                    <a:pt x="16345" y="13697"/>
                  </a:cubicBezTo>
                  <a:cubicBezTo>
                    <a:pt x="16693" y="13697"/>
                    <a:pt x="16899" y="13981"/>
                    <a:pt x="16975" y="14248"/>
                  </a:cubicBezTo>
                  <a:cubicBezTo>
                    <a:pt x="17097" y="14666"/>
                    <a:pt x="16992" y="15311"/>
                    <a:pt x="16297" y="15748"/>
                  </a:cubicBezTo>
                  <a:cubicBezTo>
                    <a:pt x="16172" y="15826"/>
                    <a:pt x="16033" y="15861"/>
                    <a:pt x="15885" y="15861"/>
                  </a:cubicBezTo>
                  <a:cubicBezTo>
                    <a:pt x="15078" y="15861"/>
                    <a:pt x="14010" y="14842"/>
                    <a:pt x="13607" y="14375"/>
                  </a:cubicBezTo>
                  <a:cubicBezTo>
                    <a:pt x="13553" y="14312"/>
                    <a:pt x="13474" y="14277"/>
                    <a:pt x="13391" y="14277"/>
                  </a:cubicBezTo>
                  <a:cubicBezTo>
                    <a:pt x="13383" y="14277"/>
                    <a:pt x="13375" y="14277"/>
                    <a:pt x="13367" y="14278"/>
                  </a:cubicBezTo>
                  <a:cubicBezTo>
                    <a:pt x="13276" y="14286"/>
                    <a:pt x="13194" y="14338"/>
                    <a:pt x="13148" y="14417"/>
                  </a:cubicBezTo>
                  <a:cubicBezTo>
                    <a:pt x="10732" y="18577"/>
                    <a:pt x="6429" y="25281"/>
                    <a:pt x="5169" y="25562"/>
                  </a:cubicBezTo>
                  <a:cubicBezTo>
                    <a:pt x="4808" y="25642"/>
                    <a:pt x="4456" y="25681"/>
                    <a:pt x="4127" y="25681"/>
                  </a:cubicBezTo>
                  <a:cubicBezTo>
                    <a:pt x="3492" y="25681"/>
                    <a:pt x="2946" y="25536"/>
                    <a:pt x="2599" y="25258"/>
                  </a:cubicBezTo>
                  <a:cubicBezTo>
                    <a:pt x="2347" y="25054"/>
                    <a:pt x="2219" y="24800"/>
                    <a:pt x="2219" y="24499"/>
                  </a:cubicBezTo>
                  <a:cubicBezTo>
                    <a:pt x="2219" y="23715"/>
                    <a:pt x="4110" y="19465"/>
                    <a:pt x="5382" y="16800"/>
                  </a:cubicBezTo>
                  <a:cubicBezTo>
                    <a:pt x="5471" y="16612"/>
                    <a:pt x="5334" y="16394"/>
                    <a:pt x="5126" y="16394"/>
                  </a:cubicBezTo>
                  <a:cubicBezTo>
                    <a:pt x="5108" y="16394"/>
                    <a:pt x="5089" y="16396"/>
                    <a:pt x="5071" y="16401"/>
                  </a:cubicBezTo>
                  <a:cubicBezTo>
                    <a:pt x="3736" y="16668"/>
                    <a:pt x="2436" y="16811"/>
                    <a:pt x="1597" y="16811"/>
                  </a:cubicBezTo>
                  <a:cubicBezTo>
                    <a:pt x="1086" y="16811"/>
                    <a:pt x="746" y="16758"/>
                    <a:pt x="672" y="16646"/>
                  </a:cubicBezTo>
                  <a:cubicBezTo>
                    <a:pt x="593" y="15887"/>
                    <a:pt x="4061" y="5200"/>
                    <a:pt x="5361" y="3249"/>
                  </a:cubicBezTo>
                  <a:cubicBezTo>
                    <a:pt x="6523" y="1507"/>
                    <a:pt x="9392" y="697"/>
                    <a:pt x="9422" y="688"/>
                  </a:cubicBezTo>
                  <a:cubicBezTo>
                    <a:pt x="9455" y="679"/>
                    <a:pt x="9488" y="663"/>
                    <a:pt x="9516" y="642"/>
                  </a:cubicBezTo>
                  <a:cubicBezTo>
                    <a:pt x="9583" y="592"/>
                    <a:pt x="9692" y="567"/>
                    <a:pt x="9832" y="567"/>
                  </a:cubicBezTo>
                  <a:close/>
                  <a:moveTo>
                    <a:pt x="9835" y="0"/>
                  </a:moveTo>
                  <a:cubicBezTo>
                    <a:pt x="9589" y="0"/>
                    <a:pt x="9385" y="52"/>
                    <a:pt x="9225" y="156"/>
                  </a:cubicBezTo>
                  <a:cubicBezTo>
                    <a:pt x="8817" y="275"/>
                    <a:pt x="6099" y="1124"/>
                    <a:pt x="4891" y="2934"/>
                  </a:cubicBezTo>
                  <a:cubicBezTo>
                    <a:pt x="3630" y="4826"/>
                    <a:pt x="1" y="15711"/>
                    <a:pt x="110" y="16708"/>
                  </a:cubicBezTo>
                  <a:cubicBezTo>
                    <a:pt x="122" y="16820"/>
                    <a:pt x="176" y="16980"/>
                    <a:pt x="355" y="17112"/>
                  </a:cubicBezTo>
                  <a:cubicBezTo>
                    <a:pt x="614" y="17302"/>
                    <a:pt x="1122" y="17370"/>
                    <a:pt x="1717" y="17370"/>
                  </a:cubicBezTo>
                  <a:cubicBezTo>
                    <a:pt x="2691" y="17370"/>
                    <a:pt x="3899" y="17187"/>
                    <a:pt x="4633" y="17057"/>
                  </a:cubicBezTo>
                  <a:lnTo>
                    <a:pt x="4633" y="17057"/>
                  </a:lnTo>
                  <a:cubicBezTo>
                    <a:pt x="3856" y="18712"/>
                    <a:pt x="1653" y="23484"/>
                    <a:pt x="1653" y="24499"/>
                  </a:cubicBezTo>
                  <a:cubicBezTo>
                    <a:pt x="1653" y="24973"/>
                    <a:pt x="1857" y="25388"/>
                    <a:pt x="2244" y="25698"/>
                  </a:cubicBezTo>
                  <a:cubicBezTo>
                    <a:pt x="2694" y="26059"/>
                    <a:pt x="3358" y="26248"/>
                    <a:pt x="4123" y="26248"/>
                  </a:cubicBezTo>
                  <a:cubicBezTo>
                    <a:pt x="4517" y="26246"/>
                    <a:pt x="4908" y="26200"/>
                    <a:pt x="5291" y="26113"/>
                  </a:cubicBezTo>
                  <a:cubicBezTo>
                    <a:pt x="7084" y="25714"/>
                    <a:pt x="12244" y="17077"/>
                    <a:pt x="13446" y="15029"/>
                  </a:cubicBezTo>
                  <a:cubicBezTo>
                    <a:pt x="13921" y="15510"/>
                    <a:pt x="14949" y="16423"/>
                    <a:pt x="15901" y="16423"/>
                  </a:cubicBezTo>
                  <a:cubicBezTo>
                    <a:pt x="16142" y="16423"/>
                    <a:pt x="16378" y="16365"/>
                    <a:pt x="16599" y="16226"/>
                  </a:cubicBezTo>
                  <a:cubicBezTo>
                    <a:pt x="17497" y="15661"/>
                    <a:pt x="17709" y="14746"/>
                    <a:pt x="17519" y="14090"/>
                  </a:cubicBezTo>
                  <a:cubicBezTo>
                    <a:pt x="17365" y="13554"/>
                    <a:pt x="16963" y="13193"/>
                    <a:pt x="16473" y="13138"/>
                  </a:cubicBezTo>
                  <a:cubicBezTo>
                    <a:pt x="16543" y="12904"/>
                    <a:pt x="16790" y="12435"/>
                    <a:pt x="16995" y="12045"/>
                  </a:cubicBezTo>
                  <a:cubicBezTo>
                    <a:pt x="17809" y="10494"/>
                    <a:pt x="19039" y="8150"/>
                    <a:pt x="18145" y="6293"/>
                  </a:cubicBezTo>
                  <a:cubicBezTo>
                    <a:pt x="17004" y="3924"/>
                    <a:pt x="12639" y="621"/>
                    <a:pt x="10427" y="80"/>
                  </a:cubicBezTo>
                  <a:cubicBezTo>
                    <a:pt x="10209" y="27"/>
                    <a:pt x="10011" y="0"/>
                    <a:pt x="9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9"/>
            <p:cNvSpPr/>
            <p:nvPr/>
          </p:nvSpPr>
          <p:spPr>
            <a:xfrm>
              <a:off x="4581175" y="2183300"/>
              <a:ext cx="498075" cy="486200"/>
            </a:xfrm>
            <a:custGeom>
              <a:rect b="b" l="l" r="r" t="t"/>
              <a:pathLst>
                <a:path extrusionOk="0" h="19448" w="19923">
                  <a:moveTo>
                    <a:pt x="5743" y="1"/>
                  </a:moveTo>
                  <a:cubicBezTo>
                    <a:pt x="3437" y="1"/>
                    <a:pt x="2660" y="1181"/>
                    <a:pt x="6337" y="3064"/>
                  </a:cubicBezTo>
                  <a:cubicBezTo>
                    <a:pt x="6337" y="3064"/>
                    <a:pt x="574" y="3064"/>
                    <a:pt x="265" y="5843"/>
                  </a:cubicBezTo>
                  <a:cubicBezTo>
                    <a:pt x="1" y="8210"/>
                    <a:pt x="2128" y="9457"/>
                    <a:pt x="4799" y="9457"/>
                  </a:cubicBezTo>
                  <a:cubicBezTo>
                    <a:pt x="5264" y="9457"/>
                    <a:pt x="5745" y="9419"/>
                    <a:pt x="6234" y="9343"/>
                  </a:cubicBezTo>
                  <a:cubicBezTo>
                    <a:pt x="7563" y="9135"/>
                    <a:pt x="8842" y="9044"/>
                    <a:pt x="9922" y="9044"/>
                  </a:cubicBezTo>
                  <a:cubicBezTo>
                    <a:pt x="11518" y="9044"/>
                    <a:pt x="12679" y="9242"/>
                    <a:pt x="12924" y="9548"/>
                  </a:cubicBezTo>
                  <a:cubicBezTo>
                    <a:pt x="13335" y="10062"/>
                    <a:pt x="8910" y="11092"/>
                    <a:pt x="9939" y="11812"/>
                  </a:cubicBezTo>
                  <a:cubicBezTo>
                    <a:pt x="10741" y="12374"/>
                    <a:pt x="11543" y="12436"/>
                    <a:pt x="11859" y="12436"/>
                  </a:cubicBezTo>
                  <a:cubicBezTo>
                    <a:pt x="11948" y="12436"/>
                    <a:pt x="11998" y="12431"/>
                    <a:pt x="11998" y="12431"/>
                  </a:cubicBezTo>
                  <a:lnTo>
                    <a:pt x="11998" y="12431"/>
                  </a:lnTo>
                  <a:cubicBezTo>
                    <a:pt x="11998" y="12431"/>
                    <a:pt x="10557" y="12843"/>
                    <a:pt x="10661" y="13872"/>
                  </a:cubicBezTo>
                  <a:cubicBezTo>
                    <a:pt x="10764" y="14901"/>
                    <a:pt x="11659" y="19447"/>
                    <a:pt x="12379" y="19447"/>
                  </a:cubicBezTo>
                  <a:cubicBezTo>
                    <a:pt x="13099" y="19447"/>
                    <a:pt x="14469" y="19357"/>
                    <a:pt x="14469" y="19357"/>
                  </a:cubicBezTo>
                  <a:cubicBezTo>
                    <a:pt x="14469" y="19357"/>
                    <a:pt x="16424" y="18430"/>
                    <a:pt x="17968" y="16783"/>
                  </a:cubicBezTo>
                  <a:cubicBezTo>
                    <a:pt x="19512" y="15137"/>
                    <a:pt x="19923" y="11637"/>
                    <a:pt x="17968" y="9580"/>
                  </a:cubicBezTo>
                  <a:cubicBezTo>
                    <a:pt x="16012" y="7521"/>
                    <a:pt x="14469" y="5534"/>
                    <a:pt x="12924" y="3888"/>
                  </a:cubicBezTo>
                  <a:cubicBezTo>
                    <a:pt x="11381" y="2241"/>
                    <a:pt x="9940" y="491"/>
                    <a:pt x="6852" y="79"/>
                  </a:cubicBezTo>
                  <a:cubicBezTo>
                    <a:pt x="6455" y="27"/>
                    <a:pt x="6082" y="1"/>
                    <a:pt x="57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9"/>
            <p:cNvSpPr/>
            <p:nvPr/>
          </p:nvSpPr>
          <p:spPr>
            <a:xfrm>
              <a:off x="4577850" y="2176275"/>
              <a:ext cx="508925" cy="500275"/>
            </a:xfrm>
            <a:custGeom>
              <a:rect b="b" l="l" r="r" t="t"/>
              <a:pathLst>
                <a:path extrusionOk="0" h="20011" w="20357">
                  <a:moveTo>
                    <a:pt x="5867" y="564"/>
                  </a:moveTo>
                  <a:cubicBezTo>
                    <a:pt x="6186" y="564"/>
                    <a:pt x="6548" y="588"/>
                    <a:pt x="6947" y="641"/>
                  </a:cubicBezTo>
                  <a:cubicBezTo>
                    <a:pt x="9736" y="1012"/>
                    <a:pt x="11105" y="2485"/>
                    <a:pt x="12554" y="4044"/>
                  </a:cubicBezTo>
                  <a:lnTo>
                    <a:pt x="12851" y="4362"/>
                  </a:lnTo>
                  <a:cubicBezTo>
                    <a:pt x="13549" y="5106"/>
                    <a:pt x="14246" y="5920"/>
                    <a:pt x="14987" y="6783"/>
                  </a:cubicBezTo>
                  <a:cubicBezTo>
                    <a:pt x="15890" y="7836"/>
                    <a:pt x="16825" y="8926"/>
                    <a:pt x="17896" y="10055"/>
                  </a:cubicBezTo>
                  <a:cubicBezTo>
                    <a:pt x="19707" y="11962"/>
                    <a:pt x="19383" y="15284"/>
                    <a:pt x="17895" y="16871"/>
                  </a:cubicBezTo>
                  <a:cubicBezTo>
                    <a:pt x="16538" y="18319"/>
                    <a:pt x="14830" y="19208"/>
                    <a:pt x="14527" y="19359"/>
                  </a:cubicBezTo>
                  <a:cubicBezTo>
                    <a:pt x="14265" y="19376"/>
                    <a:pt x="13138" y="19447"/>
                    <a:pt x="12548" y="19452"/>
                  </a:cubicBezTo>
                  <a:cubicBezTo>
                    <a:pt x="12075" y="19203"/>
                    <a:pt x="11218" y="15557"/>
                    <a:pt x="11075" y="14124"/>
                  </a:cubicBezTo>
                  <a:cubicBezTo>
                    <a:pt x="10997" y="13344"/>
                    <a:pt x="12198" y="12987"/>
                    <a:pt x="12210" y="12983"/>
                  </a:cubicBezTo>
                  <a:cubicBezTo>
                    <a:pt x="12344" y="12944"/>
                    <a:pt x="12431" y="12812"/>
                    <a:pt x="12411" y="12671"/>
                  </a:cubicBezTo>
                  <a:cubicBezTo>
                    <a:pt x="12391" y="12532"/>
                    <a:pt x="12272" y="12428"/>
                    <a:pt x="12131" y="12428"/>
                  </a:cubicBezTo>
                  <a:lnTo>
                    <a:pt x="12130" y="12428"/>
                  </a:lnTo>
                  <a:cubicBezTo>
                    <a:pt x="12122" y="12428"/>
                    <a:pt x="12111" y="12429"/>
                    <a:pt x="12103" y="12430"/>
                  </a:cubicBezTo>
                  <a:cubicBezTo>
                    <a:pt x="12102" y="12430"/>
                    <a:pt x="12063" y="12434"/>
                    <a:pt x="11996" y="12434"/>
                  </a:cubicBezTo>
                  <a:cubicBezTo>
                    <a:pt x="11723" y="12434"/>
                    <a:pt x="10975" y="12381"/>
                    <a:pt x="10234" y="11862"/>
                  </a:cubicBezTo>
                  <a:cubicBezTo>
                    <a:pt x="10225" y="11856"/>
                    <a:pt x="10216" y="11850"/>
                    <a:pt x="10211" y="11845"/>
                  </a:cubicBezTo>
                  <a:cubicBezTo>
                    <a:pt x="10358" y="11617"/>
                    <a:pt x="11293" y="11209"/>
                    <a:pt x="11806" y="10986"/>
                  </a:cubicBezTo>
                  <a:cubicBezTo>
                    <a:pt x="12794" y="10554"/>
                    <a:pt x="13273" y="10333"/>
                    <a:pt x="13355" y="9998"/>
                  </a:cubicBezTo>
                  <a:cubicBezTo>
                    <a:pt x="13386" y="9877"/>
                    <a:pt x="13357" y="9749"/>
                    <a:pt x="13278" y="9653"/>
                  </a:cubicBezTo>
                  <a:cubicBezTo>
                    <a:pt x="12940" y="9231"/>
                    <a:pt x="11668" y="9044"/>
                    <a:pt x="10103" y="9044"/>
                  </a:cubicBezTo>
                  <a:cubicBezTo>
                    <a:pt x="8917" y="9044"/>
                    <a:pt x="7565" y="9151"/>
                    <a:pt x="6323" y="9344"/>
                  </a:cubicBezTo>
                  <a:cubicBezTo>
                    <a:pt x="5851" y="9418"/>
                    <a:pt x="5387" y="9454"/>
                    <a:pt x="4942" y="9454"/>
                  </a:cubicBezTo>
                  <a:cubicBezTo>
                    <a:pt x="3464" y="9454"/>
                    <a:pt x="2181" y="9059"/>
                    <a:pt x="1426" y="8336"/>
                  </a:cubicBezTo>
                  <a:cubicBezTo>
                    <a:pt x="833" y="7768"/>
                    <a:pt x="581" y="7035"/>
                    <a:pt x="679" y="6156"/>
                  </a:cubicBezTo>
                  <a:cubicBezTo>
                    <a:pt x="956" y="3660"/>
                    <a:pt x="6416" y="3629"/>
                    <a:pt x="6471" y="3629"/>
                  </a:cubicBezTo>
                  <a:cubicBezTo>
                    <a:pt x="6601" y="3629"/>
                    <a:pt x="6714" y="3539"/>
                    <a:pt x="6746" y="3412"/>
                  </a:cubicBezTo>
                  <a:cubicBezTo>
                    <a:pt x="6776" y="3285"/>
                    <a:pt x="6716" y="3154"/>
                    <a:pt x="6599" y="3094"/>
                  </a:cubicBezTo>
                  <a:cubicBezTo>
                    <a:pt x="4682" y="2112"/>
                    <a:pt x="4121" y="1382"/>
                    <a:pt x="4223" y="1056"/>
                  </a:cubicBezTo>
                  <a:cubicBezTo>
                    <a:pt x="4308" y="783"/>
                    <a:pt x="4893" y="564"/>
                    <a:pt x="5867" y="564"/>
                  </a:cubicBezTo>
                  <a:close/>
                  <a:moveTo>
                    <a:pt x="5882" y="0"/>
                  </a:moveTo>
                  <a:cubicBezTo>
                    <a:pt x="4827" y="0"/>
                    <a:pt x="3888" y="233"/>
                    <a:pt x="3683" y="887"/>
                  </a:cubicBezTo>
                  <a:cubicBezTo>
                    <a:pt x="3481" y="1535"/>
                    <a:pt x="4079" y="2281"/>
                    <a:pt x="5461" y="3111"/>
                  </a:cubicBezTo>
                  <a:cubicBezTo>
                    <a:pt x="3730" y="3256"/>
                    <a:pt x="368" y="3829"/>
                    <a:pt x="117" y="6092"/>
                  </a:cubicBezTo>
                  <a:cubicBezTo>
                    <a:pt x="1" y="7141"/>
                    <a:pt x="318" y="8058"/>
                    <a:pt x="1036" y="8744"/>
                  </a:cubicBezTo>
                  <a:cubicBezTo>
                    <a:pt x="1904" y="9575"/>
                    <a:pt x="3300" y="10022"/>
                    <a:pt x="4921" y="10022"/>
                  </a:cubicBezTo>
                  <a:cubicBezTo>
                    <a:pt x="5401" y="10022"/>
                    <a:pt x="5900" y="9983"/>
                    <a:pt x="6411" y="9903"/>
                  </a:cubicBezTo>
                  <a:cubicBezTo>
                    <a:pt x="7768" y="9691"/>
                    <a:pt x="9012" y="9609"/>
                    <a:pt x="10037" y="9609"/>
                  </a:cubicBezTo>
                  <a:cubicBezTo>
                    <a:pt x="11388" y="9609"/>
                    <a:pt x="12360" y="9751"/>
                    <a:pt x="12714" y="9919"/>
                  </a:cubicBezTo>
                  <a:cubicBezTo>
                    <a:pt x="12480" y="10075"/>
                    <a:pt x="11953" y="10304"/>
                    <a:pt x="11581" y="10467"/>
                  </a:cubicBezTo>
                  <a:cubicBezTo>
                    <a:pt x="10409" y="10978"/>
                    <a:pt x="9686" y="11317"/>
                    <a:pt x="9637" y="11808"/>
                  </a:cubicBezTo>
                  <a:cubicBezTo>
                    <a:pt x="9623" y="11947"/>
                    <a:pt x="9660" y="12149"/>
                    <a:pt x="9911" y="12325"/>
                  </a:cubicBezTo>
                  <a:cubicBezTo>
                    <a:pt x="10286" y="12588"/>
                    <a:pt x="10707" y="12780"/>
                    <a:pt x="11151" y="12891"/>
                  </a:cubicBezTo>
                  <a:cubicBezTo>
                    <a:pt x="10782" y="13169"/>
                    <a:pt x="10453" y="13586"/>
                    <a:pt x="10513" y="14180"/>
                  </a:cubicBezTo>
                  <a:cubicBezTo>
                    <a:pt x="10519" y="14239"/>
                    <a:pt x="11314" y="20011"/>
                    <a:pt x="12513" y="20011"/>
                  </a:cubicBezTo>
                  <a:cubicBezTo>
                    <a:pt x="13234" y="20011"/>
                    <a:pt x="14564" y="19923"/>
                    <a:pt x="14620" y="19921"/>
                  </a:cubicBezTo>
                  <a:cubicBezTo>
                    <a:pt x="14655" y="19918"/>
                    <a:pt x="14690" y="19909"/>
                    <a:pt x="14723" y="19894"/>
                  </a:cubicBezTo>
                  <a:cubicBezTo>
                    <a:pt x="14804" y="19854"/>
                    <a:pt x="16744" y="18924"/>
                    <a:pt x="18307" y="17258"/>
                  </a:cubicBezTo>
                  <a:cubicBezTo>
                    <a:pt x="19998" y="15454"/>
                    <a:pt x="20357" y="11824"/>
                    <a:pt x="18306" y="9665"/>
                  </a:cubicBezTo>
                  <a:cubicBezTo>
                    <a:pt x="17243" y="8547"/>
                    <a:pt x="16314" y="7462"/>
                    <a:pt x="15415" y="6413"/>
                  </a:cubicBezTo>
                  <a:cubicBezTo>
                    <a:pt x="14671" y="5547"/>
                    <a:pt x="13969" y="4727"/>
                    <a:pt x="13264" y="3975"/>
                  </a:cubicBezTo>
                  <a:lnTo>
                    <a:pt x="12968" y="3658"/>
                  </a:lnTo>
                  <a:cubicBezTo>
                    <a:pt x="11515" y="2095"/>
                    <a:pt x="10012" y="479"/>
                    <a:pt x="7022" y="80"/>
                  </a:cubicBezTo>
                  <a:cubicBezTo>
                    <a:pt x="6646" y="30"/>
                    <a:pt x="6257" y="0"/>
                    <a:pt x="588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9"/>
            <p:cNvSpPr/>
            <p:nvPr/>
          </p:nvSpPr>
          <p:spPr>
            <a:xfrm>
              <a:off x="5032475" y="2518475"/>
              <a:ext cx="18975" cy="59825"/>
            </a:xfrm>
            <a:custGeom>
              <a:rect b="b" l="l" r="r" t="t"/>
              <a:pathLst>
                <a:path extrusionOk="0" h="2393" w="759">
                  <a:moveTo>
                    <a:pt x="305" y="0"/>
                  </a:moveTo>
                  <a:cubicBezTo>
                    <a:pt x="290" y="0"/>
                    <a:pt x="274" y="1"/>
                    <a:pt x="259" y="4"/>
                  </a:cubicBezTo>
                  <a:cubicBezTo>
                    <a:pt x="105" y="30"/>
                    <a:pt x="0" y="175"/>
                    <a:pt x="25" y="329"/>
                  </a:cubicBezTo>
                  <a:cubicBezTo>
                    <a:pt x="186" y="1318"/>
                    <a:pt x="87" y="2064"/>
                    <a:pt x="86" y="2071"/>
                  </a:cubicBezTo>
                  <a:cubicBezTo>
                    <a:pt x="64" y="2225"/>
                    <a:pt x="173" y="2369"/>
                    <a:pt x="327" y="2391"/>
                  </a:cubicBezTo>
                  <a:cubicBezTo>
                    <a:pt x="340" y="2392"/>
                    <a:pt x="354" y="2393"/>
                    <a:pt x="367" y="2393"/>
                  </a:cubicBezTo>
                  <a:cubicBezTo>
                    <a:pt x="508" y="2393"/>
                    <a:pt x="626" y="2289"/>
                    <a:pt x="646" y="2149"/>
                  </a:cubicBezTo>
                  <a:cubicBezTo>
                    <a:pt x="651" y="2116"/>
                    <a:pt x="759" y="1316"/>
                    <a:pt x="583" y="238"/>
                  </a:cubicBezTo>
                  <a:cubicBezTo>
                    <a:pt x="560" y="99"/>
                    <a:pt x="441"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9"/>
            <p:cNvSpPr/>
            <p:nvPr/>
          </p:nvSpPr>
          <p:spPr>
            <a:xfrm>
              <a:off x="4654750" y="2334100"/>
              <a:ext cx="383075" cy="161700"/>
            </a:xfrm>
            <a:custGeom>
              <a:rect b="b" l="l" r="r" t="t"/>
              <a:pathLst>
                <a:path extrusionOk="0" h="6468" w="15323">
                  <a:moveTo>
                    <a:pt x="4834" y="0"/>
                  </a:moveTo>
                  <a:cubicBezTo>
                    <a:pt x="4825" y="0"/>
                    <a:pt x="4817" y="0"/>
                    <a:pt x="4808" y="1"/>
                  </a:cubicBezTo>
                  <a:cubicBezTo>
                    <a:pt x="3448" y="133"/>
                    <a:pt x="268" y="541"/>
                    <a:pt x="92" y="1475"/>
                  </a:cubicBezTo>
                  <a:cubicBezTo>
                    <a:pt x="1" y="1963"/>
                    <a:pt x="585" y="2259"/>
                    <a:pt x="777" y="2355"/>
                  </a:cubicBezTo>
                  <a:cubicBezTo>
                    <a:pt x="1380" y="2661"/>
                    <a:pt x="2046" y="2760"/>
                    <a:pt x="2774" y="2760"/>
                  </a:cubicBezTo>
                  <a:cubicBezTo>
                    <a:pt x="3410" y="2760"/>
                    <a:pt x="4093" y="2684"/>
                    <a:pt x="4822" y="2603"/>
                  </a:cubicBezTo>
                  <a:cubicBezTo>
                    <a:pt x="5664" y="2509"/>
                    <a:pt x="6556" y="2410"/>
                    <a:pt x="7500" y="2410"/>
                  </a:cubicBezTo>
                  <a:cubicBezTo>
                    <a:pt x="8721" y="2410"/>
                    <a:pt x="10032" y="2576"/>
                    <a:pt x="11441" y="3134"/>
                  </a:cubicBezTo>
                  <a:cubicBezTo>
                    <a:pt x="13028" y="3762"/>
                    <a:pt x="14139" y="4824"/>
                    <a:pt x="14740" y="6291"/>
                  </a:cubicBezTo>
                  <a:cubicBezTo>
                    <a:pt x="14783" y="6397"/>
                    <a:pt x="14886" y="6466"/>
                    <a:pt x="15002" y="6467"/>
                  </a:cubicBezTo>
                  <a:cubicBezTo>
                    <a:pt x="15039" y="6467"/>
                    <a:pt x="15075" y="6459"/>
                    <a:pt x="15108" y="6445"/>
                  </a:cubicBezTo>
                  <a:cubicBezTo>
                    <a:pt x="15253" y="6387"/>
                    <a:pt x="15322" y="6221"/>
                    <a:pt x="15264" y="6077"/>
                  </a:cubicBezTo>
                  <a:cubicBezTo>
                    <a:pt x="14601" y="4462"/>
                    <a:pt x="13384" y="3294"/>
                    <a:pt x="11649" y="2608"/>
                  </a:cubicBezTo>
                  <a:cubicBezTo>
                    <a:pt x="10163" y="2019"/>
                    <a:pt x="8762" y="1847"/>
                    <a:pt x="7483" y="1847"/>
                  </a:cubicBezTo>
                  <a:cubicBezTo>
                    <a:pt x="6498" y="1847"/>
                    <a:pt x="5584" y="1949"/>
                    <a:pt x="4759" y="2041"/>
                  </a:cubicBezTo>
                  <a:cubicBezTo>
                    <a:pt x="4050" y="2120"/>
                    <a:pt x="3388" y="2194"/>
                    <a:pt x="2782" y="2194"/>
                  </a:cubicBezTo>
                  <a:cubicBezTo>
                    <a:pt x="2129" y="2194"/>
                    <a:pt x="1541" y="2108"/>
                    <a:pt x="1032" y="1851"/>
                  </a:cubicBezTo>
                  <a:cubicBezTo>
                    <a:pt x="703" y="1684"/>
                    <a:pt x="653" y="1580"/>
                    <a:pt x="649" y="1580"/>
                  </a:cubicBezTo>
                  <a:cubicBezTo>
                    <a:pt x="769" y="1246"/>
                    <a:pt x="2736" y="771"/>
                    <a:pt x="4862" y="563"/>
                  </a:cubicBezTo>
                  <a:cubicBezTo>
                    <a:pt x="5018" y="548"/>
                    <a:pt x="5132" y="410"/>
                    <a:pt x="5117" y="254"/>
                  </a:cubicBezTo>
                  <a:cubicBezTo>
                    <a:pt x="5100" y="109"/>
                    <a:pt x="4977" y="0"/>
                    <a:pt x="48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9"/>
            <p:cNvSpPr/>
            <p:nvPr/>
          </p:nvSpPr>
          <p:spPr>
            <a:xfrm>
              <a:off x="4863275" y="2453825"/>
              <a:ext cx="138100" cy="143650"/>
            </a:xfrm>
            <a:custGeom>
              <a:rect b="b" l="l" r="r" t="t"/>
              <a:pathLst>
                <a:path extrusionOk="0" h="5746" w="5524">
                  <a:moveTo>
                    <a:pt x="325" y="1"/>
                  </a:moveTo>
                  <a:cubicBezTo>
                    <a:pt x="220" y="1"/>
                    <a:pt x="119" y="59"/>
                    <a:pt x="70" y="160"/>
                  </a:cubicBezTo>
                  <a:cubicBezTo>
                    <a:pt x="0" y="301"/>
                    <a:pt x="61" y="473"/>
                    <a:pt x="205" y="540"/>
                  </a:cubicBezTo>
                  <a:cubicBezTo>
                    <a:pt x="246" y="561"/>
                    <a:pt x="4398" y="2624"/>
                    <a:pt x="4939" y="5515"/>
                  </a:cubicBezTo>
                  <a:cubicBezTo>
                    <a:pt x="4964" y="5648"/>
                    <a:pt x="5080" y="5745"/>
                    <a:pt x="5216" y="5745"/>
                  </a:cubicBezTo>
                  <a:cubicBezTo>
                    <a:pt x="5234" y="5745"/>
                    <a:pt x="5252" y="5743"/>
                    <a:pt x="5269" y="5740"/>
                  </a:cubicBezTo>
                  <a:cubicBezTo>
                    <a:pt x="5423" y="5711"/>
                    <a:pt x="5524" y="5564"/>
                    <a:pt x="5494" y="5410"/>
                  </a:cubicBezTo>
                  <a:cubicBezTo>
                    <a:pt x="4901" y="2240"/>
                    <a:pt x="634" y="121"/>
                    <a:pt x="452" y="31"/>
                  </a:cubicBezTo>
                  <a:cubicBezTo>
                    <a:pt x="412" y="10"/>
                    <a:pt x="368"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9"/>
            <p:cNvSpPr/>
            <p:nvPr/>
          </p:nvSpPr>
          <p:spPr>
            <a:xfrm>
              <a:off x="4655275" y="2705725"/>
              <a:ext cx="171975" cy="50150"/>
            </a:xfrm>
            <a:custGeom>
              <a:rect b="b" l="l" r="r" t="t"/>
              <a:pathLst>
                <a:path extrusionOk="0" h="2006" w="6879">
                  <a:moveTo>
                    <a:pt x="6561" y="1"/>
                  </a:moveTo>
                  <a:cubicBezTo>
                    <a:pt x="6498" y="1"/>
                    <a:pt x="6434" y="22"/>
                    <a:pt x="6381" y="65"/>
                  </a:cubicBezTo>
                  <a:cubicBezTo>
                    <a:pt x="5343" y="945"/>
                    <a:pt x="1617" y="1356"/>
                    <a:pt x="268" y="1440"/>
                  </a:cubicBezTo>
                  <a:cubicBezTo>
                    <a:pt x="117" y="1450"/>
                    <a:pt x="0" y="1578"/>
                    <a:pt x="5" y="1731"/>
                  </a:cubicBezTo>
                  <a:cubicBezTo>
                    <a:pt x="9" y="1883"/>
                    <a:pt x="133" y="2003"/>
                    <a:pt x="285" y="2006"/>
                  </a:cubicBezTo>
                  <a:cubicBezTo>
                    <a:pt x="292" y="2006"/>
                    <a:pt x="297" y="2004"/>
                    <a:pt x="304" y="2004"/>
                  </a:cubicBezTo>
                  <a:cubicBezTo>
                    <a:pt x="509" y="1991"/>
                    <a:pt x="5353" y="1676"/>
                    <a:pt x="6748" y="497"/>
                  </a:cubicBezTo>
                  <a:cubicBezTo>
                    <a:pt x="6864" y="396"/>
                    <a:pt x="6878" y="219"/>
                    <a:pt x="6778" y="101"/>
                  </a:cubicBezTo>
                  <a:cubicBezTo>
                    <a:pt x="6722" y="35"/>
                    <a:pt x="6642" y="1"/>
                    <a:pt x="656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9"/>
            <p:cNvSpPr/>
            <p:nvPr/>
          </p:nvSpPr>
          <p:spPr>
            <a:xfrm>
              <a:off x="4616275" y="2610500"/>
              <a:ext cx="131400" cy="48675"/>
            </a:xfrm>
            <a:custGeom>
              <a:rect b="b" l="l" r="r" t="t"/>
              <a:pathLst>
                <a:path extrusionOk="0" h="1947" w="5256">
                  <a:moveTo>
                    <a:pt x="4933" y="0"/>
                  </a:moveTo>
                  <a:cubicBezTo>
                    <a:pt x="4828" y="0"/>
                    <a:pt x="4726" y="60"/>
                    <a:pt x="4679" y="162"/>
                  </a:cubicBezTo>
                  <a:cubicBezTo>
                    <a:pt x="4215" y="1135"/>
                    <a:pt x="3124" y="1376"/>
                    <a:pt x="2157" y="1376"/>
                  </a:cubicBezTo>
                  <a:cubicBezTo>
                    <a:pt x="1218" y="1376"/>
                    <a:pt x="396" y="1148"/>
                    <a:pt x="379" y="1143"/>
                  </a:cubicBezTo>
                  <a:cubicBezTo>
                    <a:pt x="357" y="1138"/>
                    <a:pt x="335" y="1136"/>
                    <a:pt x="314" y="1136"/>
                  </a:cubicBezTo>
                  <a:cubicBezTo>
                    <a:pt x="190" y="1136"/>
                    <a:pt x="77" y="1217"/>
                    <a:pt x="42" y="1341"/>
                  </a:cubicBezTo>
                  <a:cubicBezTo>
                    <a:pt x="1" y="1486"/>
                    <a:pt x="80" y="1639"/>
                    <a:pt x="224" y="1687"/>
                  </a:cubicBezTo>
                  <a:cubicBezTo>
                    <a:pt x="297" y="1707"/>
                    <a:pt x="1157" y="1946"/>
                    <a:pt x="2161" y="1946"/>
                  </a:cubicBezTo>
                  <a:cubicBezTo>
                    <a:pt x="3287" y="1946"/>
                    <a:pt x="4597" y="1646"/>
                    <a:pt x="5188" y="404"/>
                  </a:cubicBezTo>
                  <a:cubicBezTo>
                    <a:pt x="5256" y="263"/>
                    <a:pt x="5196" y="94"/>
                    <a:pt x="5055" y="28"/>
                  </a:cubicBezTo>
                  <a:cubicBezTo>
                    <a:pt x="5016" y="9"/>
                    <a:pt x="4974" y="0"/>
                    <a:pt x="49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9"/>
            <p:cNvSpPr/>
            <p:nvPr/>
          </p:nvSpPr>
          <p:spPr>
            <a:xfrm>
              <a:off x="4716300" y="2600225"/>
              <a:ext cx="54075" cy="29575"/>
            </a:xfrm>
            <a:custGeom>
              <a:rect b="b" l="l" r="r" t="t"/>
              <a:pathLst>
                <a:path extrusionOk="0" h="1183" w="2163">
                  <a:moveTo>
                    <a:pt x="320" y="0"/>
                  </a:moveTo>
                  <a:cubicBezTo>
                    <a:pt x="207" y="0"/>
                    <a:pt x="101" y="67"/>
                    <a:pt x="57" y="178"/>
                  </a:cubicBezTo>
                  <a:cubicBezTo>
                    <a:pt x="0" y="322"/>
                    <a:pt x="68" y="485"/>
                    <a:pt x="210" y="544"/>
                  </a:cubicBezTo>
                  <a:lnTo>
                    <a:pt x="1754" y="1162"/>
                  </a:lnTo>
                  <a:cubicBezTo>
                    <a:pt x="1787" y="1175"/>
                    <a:pt x="1823" y="1182"/>
                    <a:pt x="1859" y="1182"/>
                  </a:cubicBezTo>
                  <a:cubicBezTo>
                    <a:pt x="1994" y="1182"/>
                    <a:pt x="2111" y="1086"/>
                    <a:pt x="2136" y="953"/>
                  </a:cubicBezTo>
                  <a:cubicBezTo>
                    <a:pt x="2162" y="819"/>
                    <a:pt x="2089" y="687"/>
                    <a:pt x="1963" y="637"/>
                  </a:cubicBezTo>
                  <a:lnTo>
                    <a:pt x="420" y="18"/>
                  </a:lnTo>
                  <a:cubicBezTo>
                    <a:pt x="387" y="6"/>
                    <a:pt x="353" y="0"/>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9"/>
            <p:cNvSpPr/>
            <p:nvPr/>
          </p:nvSpPr>
          <p:spPr>
            <a:xfrm>
              <a:off x="4572350" y="2527500"/>
              <a:ext cx="79800" cy="72050"/>
            </a:xfrm>
            <a:custGeom>
              <a:rect b="b" l="l" r="r" t="t"/>
              <a:pathLst>
                <a:path extrusionOk="0" h="2882" w="3192">
                  <a:moveTo>
                    <a:pt x="3191" y="0"/>
                  </a:moveTo>
                  <a:cubicBezTo>
                    <a:pt x="3191" y="1"/>
                    <a:pt x="0" y="411"/>
                    <a:pt x="0" y="927"/>
                  </a:cubicBezTo>
                  <a:cubicBezTo>
                    <a:pt x="0" y="1441"/>
                    <a:pt x="2059" y="2882"/>
                    <a:pt x="2059" y="2882"/>
                  </a:cubicBezTo>
                  <a:lnTo>
                    <a:pt x="31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9"/>
            <p:cNvSpPr/>
            <p:nvPr/>
          </p:nvSpPr>
          <p:spPr>
            <a:xfrm>
              <a:off x="4565250" y="2520400"/>
              <a:ext cx="94400" cy="86225"/>
            </a:xfrm>
            <a:custGeom>
              <a:rect b="b" l="l" r="r" t="t"/>
              <a:pathLst>
                <a:path extrusionOk="0" h="3449" w="3776">
                  <a:moveTo>
                    <a:pt x="3474" y="1"/>
                  </a:moveTo>
                  <a:cubicBezTo>
                    <a:pt x="3462" y="1"/>
                    <a:pt x="3450" y="1"/>
                    <a:pt x="3438" y="3"/>
                  </a:cubicBezTo>
                  <a:cubicBezTo>
                    <a:pt x="1" y="448"/>
                    <a:pt x="1" y="1021"/>
                    <a:pt x="1" y="1211"/>
                  </a:cubicBezTo>
                  <a:cubicBezTo>
                    <a:pt x="1" y="1787"/>
                    <a:pt x="1367" y="2828"/>
                    <a:pt x="2180" y="3397"/>
                  </a:cubicBezTo>
                  <a:cubicBezTo>
                    <a:pt x="2227" y="3431"/>
                    <a:pt x="2284" y="3448"/>
                    <a:pt x="2342" y="3448"/>
                  </a:cubicBezTo>
                  <a:lnTo>
                    <a:pt x="2342" y="3448"/>
                  </a:lnTo>
                  <a:cubicBezTo>
                    <a:pt x="2466" y="3448"/>
                    <a:pt x="2574" y="3369"/>
                    <a:pt x="2611" y="3251"/>
                  </a:cubicBezTo>
                  <a:cubicBezTo>
                    <a:pt x="2649" y="3133"/>
                    <a:pt x="2606" y="3005"/>
                    <a:pt x="2505" y="2934"/>
                  </a:cubicBezTo>
                  <a:cubicBezTo>
                    <a:pt x="1554" y="2268"/>
                    <a:pt x="708" y="1522"/>
                    <a:pt x="581" y="1252"/>
                  </a:cubicBezTo>
                  <a:cubicBezTo>
                    <a:pt x="873" y="1028"/>
                    <a:pt x="2290" y="722"/>
                    <a:pt x="3511" y="565"/>
                  </a:cubicBezTo>
                  <a:cubicBezTo>
                    <a:pt x="3666" y="544"/>
                    <a:pt x="3775" y="403"/>
                    <a:pt x="3755" y="248"/>
                  </a:cubicBezTo>
                  <a:cubicBezTo>
                    <a:pt x="3737" y="104"/>
                    <a:pt x="3614" y="1"/>
                    <a:pt x="3474" y="1"/>
                  </a:cubicBezTo>
                  <a:close/>
                  <a:moveTo>
                    <a:pt x="2342" y="3448"/>
                  </a:moveTo>
                  <a:cubicBezTo>
                    <a:pt x="2342" y="3448"/>
                    <a:pt x="2342" y="3448"/>
                    <a:pt x="2342" y="3448"/>
                  </a:cubicBezTo>
                  <a:lnTo>
                    <a:pt x="2343" y="3448"/>
                  </a:lnTo>
                  <a:cubicBezTo>
                    <a:pt x="2343" y="3448"/>
                    <a:pt x="2342" y="3448"/>
                    <a:pt x="2342" y="344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9"/>
            <p:cNvSpPr/>
            <p:nvPr/>
          </p:nvSpPr>
          <p:spPr>
            <a:xfrm>
              <a:off x="4638400" y="2478975"/>
              <a:ext cx="27625" cy="40900"/>
            </a:xfrm>
            <a:custGeom>
              <a:rect b="b" l="l" r="r" t="t"/>
              <a:pathLst>
                <a:path extrusionOk="0" h="1636" w="1105">
                  <a:moveTo>
                    <a:pt x="750" y="1"/>
                  </a:moveTo>
                  <a:cubicBezTo>
                    <a:pt x="539" y="1"/>
                    <a:pt x="283" y="284"/>
                    <a:pt x="149" y="684"/>
                  </a:cubicBezTo>
                  <a:cubicBezTo>
                    <a:pt x="0" y="1129"/>
                    <a:pt x="60" y="1549"/>
                    <a:pt x="283" y="1624"/>
                  </a:cubicBezTo>
                  <a:cubicBezTo>
                    <a:pt x="306" y="1632"/>
                    <a:pt x="329" y="1635"/>
                    <a:pt x="353" y="1635"/>
                  </a:cubicBezTo>
                  <a:cubicBezTo>
                    <a:pt x="565" y="1635"/>
                    <a:pt x="821" y="1353"/>
                    <a:pt x="956" y="952"/>
                  </a:cubicBezTo>
                  <a:cubicBezTo>
                    <a:pt x="1105" y="508"/>
                    <a:pt x="1044" y="86"/>
                    <a:pt x="821" y="12"/>
                  </a:cubicBezTo>
                  <a:cubicBezTo>
                    <a:pt x="798" y="5"/>
                    <a:pt x="775" y="1"/>
                    <a:pt x="7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9"/>
            <p:cNvSpPr/>
            <p:nvPr/>
          </p:nvSpPr>
          <p:spPr>
            <a:xfrm>
              <a:off x="4706025" y="2513300"/>
              <a:ext cx="27625" cy="40900"/>
            </a:xfrm>
            <a:custGeom>
              <a:rect b="b" l="l" r="r" t="t"/>
              <a:pathLst>
                <a:path extrusionOk="0" h="1636" w="1105">
                  <a:moveTo>
                    <a:pt x="751" y="1"/>
                  </a:moveTo>
                  <a:cubicBezTo>
                    <a:pt x="539" y="1"/>
                    <a:pt x="283" y="284"/>
                    <a:pt x="150" y="683"/>
                  </a:cubicBezTo>
                  <a:cubicBezTo>
                    <a:pt x="1" y="1128"/>
                    <a:pt x="62" y="1550"/>
                    <a:pt x="283" y="1624"/>
                  </a:cubicBezTo>
                  <a:cubicBezTo>
                    <a:pt x="306" y="1631"/>
                    <a:pt x="330" y="1635"/>
                    <a:pt x="354" y="1635"/>
                  </a:cubicBezTo>
                  <a:cubicBezTo>
                    <a:pt x="566" y="1635"/>
                    <a:pt x="822" y="1352"/>
                    <a:pt x="956" y="952"/>
                  </a:cubicBezTo>
                  <a:cubicBezTo>
                    <a:pt x="1105" y="508"/>
                    <a:pt x="1045" y="86"/>
                    <a:pt x="822" y="12"/>
                  </a:cubicBezTo>
                  <a:cubicBezTo>
                    <a:pt x="799" y="4"/>
                    <a:pt x="776" y="1"/>
                    <a:pt x="7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9"/>
            <p:cNvSpPr/>
            <p:nvPr/>
          </p:nvSpPr>
          <p:spPr>
            <a:xfrm>
              <a:off x="4733625" y="2464000"/>
              <a:ext cx="39000" cy="56675"/>
            </a:xfrm>
            <a:custGeom>
              <a:rect b="b" l="l" r="r" t="t"/>
              <a:pathLst>
                <a:path extrusionOk="0" h="2267" w="1560">
                  <a:moveTo>
                    <a:pt x="1" y="0"/>
                  </a:moveTo>
                  <a:lnTo>
                    <a:pt x="1418" y="2267"/>
                  </a:lnTo>
                  <a:cubicBezTo>
                    <a:pt x="1559" y="142"/>
                    <a:pt x="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9"/>
            <p:cNvSpPr/>
            <p:nvPr/>
          </p:nvSpPr>
          <p:spPr>
            <a:xfrm>
              <a:off x="4724650" y="2456925"/>
              <a:ext cx="55425" cy="70825"/>
            </a:xfrm>
            <a:custGeom>
              <a:rect b="b" l="l" r="r" t="t"/>
              <a:pathLst>
                <a:path extrusionOk="0" h="2833" w="2217">
                  <a:moveTo>
                    <a:pt x="358" y="1"/>
                  </a:moveTo>
                  <a:cubicBezTo>
                    <a:pt x="141" y="1"/>
                    <a:pt x="1" y="243"/>
                    <a:pt x="120" y="433"/>
                  </a:cubicBezTo>
                  <a:lnTo>
                    <a:pt x="1538" y="2700"/>
                  </a:lnTo>
                  <a:cubicBezTo>
                    <a:pt x="1589" y="2782"/>
                    <a:pt x="1679" y="2832"/>
                    <a:pt x="1777" y="2832"/>
                  </a:cubicBezTo>
                  <a:lnTo>
                    <a:pt x="1777" y="2832"/>
                  </a:lnTo>
                  <a:cubicBezTo>
                    <a:pt x="1925" y="2832"/>
                    <a:pt x="2048" y="2717"/>
                    <a:pt x="2059" y="2568"/>
                  </a:cubicBezTo>
                  <a:cubicBezTo>
                    <a:pt x="2216" y="197"/>
                    <a:pt x="403" y="4"/>
                    <a:pt x="385" y="2"/>
                  </a:cubicBezTo>
                  <a:cubicBezTo>
                    <a:pt x="376" y="1"/>
                    <a:pt x="367" y="1"/>
                    <a:pt x="358" y="1"/>
                  </a:cubicBezTo>
                  <a:close/>
                  <a:moveTo>
                    <a:pt x="1777" y="2832"/>
                  </a:moveTo>
                  <a:cubicBezTo>
                    <a:pt x="1776" y="2832"/>
                    <a:pt x="1776" y="2832"/>
                    <a:pt x="1776" y="2832"/>
                  </a:cubicBezTo>
                  <a:lnTo>
                    <a:pt x="1777" y="2832"/>
                  </a:lnTo>
                  <a:cubicBezTo>
                    <a:pt x="1777" y="2832"/>
                    <a:pt x="1777" y="2832"/>
                    <a:pt x="1777" y="28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9"/>
            <p:cNvSpPr/>
            <p:nvPr/>
          </p:nvSpPr>
          <p:spPr>
            <a:xfrm>
              <a:off x="4648650" y="2429275"/>
              <a:ext cx="49600" cy="20600"/>
            </a:xfrm>
            <a:custGeom>
              <a:rect b="b" l="l" r="r" t="t"/>
              <a:pathLst>
                <a:path extrusionOk="0" h="824" w="1984">
                  <a:moveTo>
                    <a:pt x="1206" y="0"/>
                  </a:moveTo>
                  <a:cubicBezTo>
                    <a:pt x="877" y="0"/>
                    <a:pt x="462" y="188"/>
                    <a:pt x="0" y="823"/>
                  </a:cubicBezTo>
                  <a:lnTo>
                    <a:pt x="1984" y="398"/>
                  </a:lnTo>
                  <a:cubicBezTo>
                    <a:pt x="1984" y="398"/>
                    <a:pt x="1685" y="0"/>
                    <a:pt x="120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9"/>
            <p:cNvSpPr/>
            <p:nvPr/>
          </p:nvSpPr>
          <p:spPr>
            <a:xfrm>
              <a:off x="4639550" y="2422200"/>
              <a:ext cx="67475" cy="34725"/>
            </a:xfrm>
            <a:custGeom>
              <a:rect b="b" l="l" r="r" t="t"/>
              <a:pathLst>
                <a:path extrusionOk="0" h="1389" w="2699">
                  <a:moveTo>
                    <a:pt x="1529" y="567"/>
                  </a:moveTo>
                  <a:lnTo>
                    <a:pt x="1355" y="604"/>
                  </a:lnTo>
                  <a:cubicBezTo>
                    <a:pt x="1411" y="585"/>
                    <a:pt x="1470" y="573"/>
                    <a:pt x="1529" y="567"/>
                  </a:cubicBezTo>
                  <a:close/>
                  <a:moveTo>
                    <a:pt x="1562" y="1"/>
                  </a:moveTo>
                  <a:cubicBezTo>
                    <a:pt x="1066" y="4"/>
                    <a:pt x="587" y="320"/>
                    <a:pt x="136" y="940"/>
                  </a:cubicBezTo>
                  <a:cubicBezTo>
                    <a:pt x="0" y="1127"/>
                    <a:pt x="134" y="1389"/>
                    <a:pt x="364" y="1389"/>
                  </a:cubicBezTo>
                  <a:cubicBezTo>
                    <a:pt x="385" y="1389"/>
                    <a:pt x="404" y="1387"/>
                    <a:pt x="424" y="1382"/>
                  </a:cubicBezTo>
                  <a:lnTo>
                    <a:pt x="2408" y="957"/>
                  </a:lnTo>
                  <a:cubicBezTo>
                    <a:pt x="2610" y="915"/>
                    <a:pt x="2699" y="677"/>
                    <a:pt x="2575" y="512"/>
                  </a:cubicBezTo>
                  <a:cubicBezTo>
                    <a:pt x="2559" y="491"/>
                    <a:pt x="2185" y="1"/>
                    <a:pt x="1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9"/>
            <p:cNvSpPr/>
            <p:nvPr/>
          </p:nvSpPr>
          <p:spPr>
            <a:xfrm>
              <a:off x="3243525" y="1029425"/>
              <a:ext cx="744700" cy="1174425"/>
            </a:xfrm>
            <a:custGeom>
              <a:rect b="b" l="l" r="r" t="t"/>
              <a:pathLst>
                <a:path extrusionOk="0" h="46977" w="29788">
                  <a:moveTo>
                    <a:pt x="14894" y="1"/>
                  </a:moveTo>
                  <a:lnTo>
                    <a:pt x="0" y="18750"/>
                  </a:lnTo>
                  <a:lnTo>
                    <a:pt x="5827" y="18750"/>
                  </a:lnTo>
                  <a:lnTo>
                    <a:pt x="5827" y="46977"/>
                  </a:lnTo>
                  <a:lnTo>
                    <a:pt x="23962" y="46977"/>
                  </a:lnTo>
                  <a:lnTo>
                    <a:pt x="23962" y="18750"/>
                  </a:lnTo>
                  <a:lnTo>
                    <a:pt x="29788" y="18750"/>
                  </a:lnTo>
                  <a:lnTo>
                    <a:pt x="1489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9"/>
            <p:cNvSpPr/>
            <p:nvPr/>
          </p:nvSpPr>
          <p:spPr>
            <a:xfrm>
              <a:off x="3234300" y="1022500"/>
              <a:ext cx="763150" cy="1188425"/>
            </a:xfrm>
            <a:custGeom>
              <a:rect b="b" l="l" r="r" t="t"/>
              <a:pathLst>
                <a:path extrusionOk="0" h="47537" w="30526">
                  <a:moveTo>
                    <a:pt x="15263" y="732"/>
                  </a:moveTo>
                  <a:lnTo>
                    <a:pt x="29571" y="18744"/>
                  </a:lnTo>
                  <a:lnTo>
                    <a:pt x="24331" y="18744"/>
                  </a:lnTo>
                  <a:cubicBezTo>
                    <a:pt x="24331" y="18744"/>
                    <a:pt x="24330" y="18744"/>
                    <a:pt x="24329" y="18744"/>
                  </a:cubicBezTo>
                  <a:cubicBezTo>
                    <a:pt x="24175" y="18744"/>
                    <a:pt x="24049" y="18871"/>
                    <a:pt x="24049" y="19027"/>
                  </a:cubicBezTo>
                  <a:lnTo>
                    <a:pt x="24049" y="46971"/>
                  </a:lnTo>
                  <a:lnTo>
                    <a:pt x="6478" y="46971"/>
                  </a:lnTo>
                  <a:lnTo>
                    <a:pt x="6478" y="19027"/>
                  </a:lnTo>
                  <a:cubicBezTo>
                    <a:pt x="6478" y="18871"/>
                    <a:pt x="6352" y="18744"/>
                    <a:pt x="6198" y="18744"/>
                  </a:cubicBezTo>
                  <a:cubicBezTo>
                    <a:pt x="6197" y="18744"/>
                    <a:pt x="6196" y="18744"/>
                    <a:pt x="6196" y="18744"/>
                  </a:cubicBezTo>
                  <a:lnTo>
                    <a:pt x="955" y="18744"/>
                  </a:lnTo>
                  <a:lnTo>
                    <a:pt x="15263" y="732"/>
                  </a:lnTo>
                  <a:close/>
                  <a:moveTo>
                    <a:pt x="15263" y="1"/>
                  </a:moveTo>
                  <a:cubicBezTo>
                    <a:pt x="15180" y="1"/>
                    <a:pt x="15096" y="35"/>
                    <a:pt x="15042" y="102"/>
                  </a:cubicBezTo>
                  <a:lnTo>
                    <a:pt x="148" y="18850"/>
                  </a:lnTo>
                  <a:cubicBezTo>
                    <a:pt x="1" y="19035"/>
                    <a:pt x="133" y="19309"/>
                    <a:pt x="370" y="19309"/>
                  </a:cubicBezTo>
                  <a:lnTo>
                    <a:pt x="5913" y="19309"/>
                  </a:lnTo>
                  <a:lnTo>
                    <a:pt x="5913" y="47254"/>
                  </a:lnTo>
                  <a:cubicBezTo>
                    <a:pt x="5912" y="47410"/>
                    <a:pt x="6039" y="47536"/>
                    <a:pt x="6196" y="47536"/>
                  </a:cubicBezTo>
                  <a:lnTo>
                    <a:pt x="24331" y="47536"/>
                  </a:lnTo>
                  <a:cubicBezTo>
                    <a:pt x="24488" y="47536"/>
                    <a:pt x="24615" y="47410"/>
                    <a:pt x="24615" y="47254"/>
                  </a:cubicBezTo>
                  <a:lnTo>
                    <a:pt x="24615" y="19309"/>
                  </a:lnTo>
                  <a:lnTo>
                    <a:pt x="30157" y="19309"/>
                  </a:lnTo>
                  <a:cubicBezTo>
                    <a:pt x="30394" y="19309"/>
                    <a:pt x="30525" y="19035"/>
                    <a:pt x="30379" y="18850"/>
                  </a:cubicBezTo>
                  <a:lnTo>
                    <a:pt x="15485" y="102"/>
                  </a:lnTo>
                  <a:cubicBezTo>
                    <a:pt x="15431" y="35"/>
                    <a:pt x="15347" y="1"/>
                    <a:pt x="15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9"/>
            <p:cNvSpPr/>
            <p:nvPr/>
          </p:nvSpPr>
          <p:spPr>
            <a:xfrm>
              <a:off x="3243525" y="999075"/>
              <a:ext cx="744700" cy="1174425"/>
            </a:xfrm>
            <a:custGeom>
              <a:rect b="b" l="l" r="r" t="t"/>
              <a:pathLst>
                <a:path extrusionOk="0" h="46977" w="29788">
                  <a:moveTo>
                    <a:pt x="14894" y="1"/>
                  </a:moveTo>
                  <a:lnTo>
                    <a:pt x="0" y="18749"/>
                  </a:lnTo>
                  <a:lnTo>
                    <a:pt x="5827" y="18749"/>
                  </a:lnTo>
                  <a:lnTo>
                    <a:pt x="5827" y="46977"/>
                  </a:lnTo>
                  <a:lnTo>
                    <a:pt x="23962" y="46977"/>
                  </a:lnTo>
                  <a:lnTo>
                    <a:pt x="23962" y="18749"/>
                  </a:lnTo>
                  <a:lnTo>
                    <a:pt x="29788" y="18749"/>
                  </a:lnTo>
                  <a:lnTo>
                    <a:pt x="1489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9"/>
            <p:cNvSpPr/>
            <p:nvPr/>
          </p:nvSpPr>
          <p:spPr>
            <a:xfrm>
              <a:off x="3234300" y="992150"/>
              <a:ext cx="763150" cy="1188450"/>
            </a:xfrm>
            <a:custGeom>
              <a:rect b="b" l="l" r="r" t="t"/>
              <a:pathLst>
                <a:path extrusionOk="0" h="47538" w="30526">
                  <a:moveTo>
                    <a:pt x="15263" y="732"/>
                  </a:moveTo>
                  <a:lnTo>
                    <a:pt x="29571" y="18744"/>
                  </a:lnTo>
                  <a:lnTo>
                    <a:pt x="24331" y="18744"/>
                  </a:lnTo>
                  <a:cubicBezTo>
                    <a:pt x="24331" y="18744"/>
                    <a:pt x="24330" y="18744"/>
                    <a:pt x="24329" y="18744"/>
                  </a:cubicBezTo>
                  <a:cubicBezTo>
                    <a:pt x="24175" y="18744"/>
                    <a:pt x="24049" y="18871"/>
                    <a:pt x="24049" y="19026"/>
                  </a:cubicBezTo>
                  <a:lnTo>
                    <a:pt x="24049" y="46971"/>
                  </a:lnTo>
                  <a:lnTo>
                    <a:pt x="6478" y="46971"/>
                  </a:lnTo>
                  <a:lnTo>
                    <a:pt x="6478" y="19026"/>
                  </a:lnTo>
                  <a:cubicBezTo>
                    <a:pt x="6478" y="18870"/>
                    <a:pt x="6351" y="18744"/>
                    <a:pt x="6196" y="18744"/>
                  </a:cubicBezTo>
                  <a:lnTo>
                    <a:pt x="955" y="18744"/>
                  </a:lnTo>
                  <a:lnTo>
                    <a:pt x="15263" y="732"/>
                  </a:lnTo>
                  <a:close/>
                  <a:moveTo>
                    <a:pt x="15263" y="1"/>
                  </a:moveTo>
                  <a:cubicBezTo>
                    <a:pt x="15180" y="1"/>
                    <a:pt x="15096" y="34"/>
                    <a:pt x="15042" y="102"/>
                  </a:cubicBezTo>
                  <a:lnTo>
                    <a:pt x="148" y="18850"/>
                  </a:lnTo>
                  <a:cubicBezTo>
                    <a:pt x="1" y="19036"/>
                    <a:pt x="133" y="19309"/>
                    <a:pt x="370" y="19309"/>
                  </a:cubicBezTo>
                  <a:lnTo>
                    <a:pt x="5913" y="19309"/>
                  </a:lnTo>
                  <a:lnTo>
                    <a:pt x="5913" y="47254"/>
                  </a:lnTo>
                  <a:cubicBezTo>
                    <a:pt x="5912" y="47410"/>
                    <a:pt x="6039" y="47537"/>
                    <a:pt x="6196" y="47537"/>
                  </a:cubicBezTo>
                  <a:lnTo>
                    <a:pt x="24331" y="47537"/>
                  </a:lnTo>
                  <a:cubicBezTo>
                    <a:pt x="24488" y="47537"/>
                    <a:pt x="24615" y="47410"/>
                    <a:pt x="24615" y="47254"/>
                  </a:cubicBezTo>
                  <a:lnTo>
                    <a:pt x="24615" y="19309"/>
                  </a:lnTo>
                  <a:lnTo>
                    <a:pt x="30157" y="19309"/>
                  </a:lnTo>
                  <a:cubicBezTo>
                    <a:pt x="30394" y="19309"/>
                    <a:pt x="30525" y="19036"/>
                    <a:pt x="30379" y="18850"/>
                  </a:cubicBezTo>
                  <a:lnTo>
                    <a:pt x="15485" y="102"/>
                  </a:lnTo>
                  <a:cubicBezTo>
                    <a:pt x="15431" y="34"/>
                    <a:pt x="15347" y="1"/>
                    <a:pt x="15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9"/>
            <p:cNvSpPr/>
            <p:nvPr/>
          </p:nvSpPr>
          <p:spPr>
            <a:xfrm>
              <a:off x="2827675" y="2093775"/>
              <a:ext cx="1514525" cy="1514525"/>
            </a:xfrm>
            <a:custGeom>
              <a:rect b="b" l="l" r="r" t="t"/>
              <a:pathLst>
                <a:path extrusionOk="0" h="60581" w="60581">
                  <a:moveTo>
                    <a:pt x="1" y="1"/>
                  </a:moveTo>
                  <a:lnTo>
                    <a:pt x="1" y="60581"/>
                  </a:lnTo>
                  <a:lnTo>
                    <a:pt x="60580" y="60581"/>
                  </a:lnTo>
                  <a:lnTo>
                    <a:pt x="605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9"/>
            <p:cNvSpPr/>
            <p:nvPr/>
          </p:nvSpPr>
          <p:spPr>
            <a:xfrm>
              <a:off x="2820625" y="2086725"/>
              <a:ext cx="1528625" cy="1528650"/>
            </a:xfrm>
            <a:custGeom>
              <a:rect b="b" l="l" r="r" t="t"/>
              <a:pathLst>
                <a:path extrusionOk="0" h="61146" w="61145">
                  <a:moveTo>
                    <a:pt x="60579" y="565"/>
                  </a:moveTo>
                  <a:lnTo>
                    <a:pt x="60579" y="60580"/>
                  </a:lnTo>
                  <a:lnTo>
                    <a:pt x="565" y="60580"/>
                  </a:lnTo>
                  <a:lnTo>
                    <a:pt x="565" y="565"/>
                  </a:lnTo>
                  <a:close/>
                  <a:moveTo>
                    <a:pt x="283" y="0"/>
                  </a:moveTo>
                  <a:cubicBezTo>
                    <a:pt x="126" y="0"/>
                    <a:pt x="0" y="127"/>
                    <a:pt x="0" y="283"/>
                  </a:cubicBezTo>
                  <a:lnTo>
                    <a:pt x="0" y="60863"/>
                  </a:lnTo>
                  <a:cubicBezTo>
                    <a:pt x="0" y="61019"/>
                    <a:pt x="126" y="61145"/>
                    <a:pt x="283" y="61145"/>
                  </a:cubicBezTo>
                  <a:lnTo>
                    <a:pt x="60862" y="61145"/>
                  </a:lnTo>
                  <a:cubicBezTo>
                    <a:pt x="61018" y="61145"/>
                    <a:pt x="61145" y="61019"/>
                    <a:pt x="61145" y="60863"/>
                  </a:cubicBezTo>
                  <a:lnTo>
                    <a:pt x="61145" y="283"/>
                  </a:lnTo>
                  <a:cubicBezTo>
                    <a:pt x="61145" y="127"/>
                    <a:pt x="61018" y="0"/>
                    <a:pt x="60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9"/>
            <p:cNvSpPr/>
            <p:nvPr/>
          </p:nvSpPr>
          <p:spPr>
            <a:xfrm>
              <a:off x="2898100" y="2164225"/>
              <a:ext cx="1373650" cy="1373625"/>
            </a:xfrm>
            <a:custGeom>
              <a:rect b="b" l="l" r="r" t="t"/>
              <a:pathLst>
                <a:path extrusionOk="0" h="54945" w="54946">
                  <a:moveTo>
                    <a:pt x="1" y="0"/>
                  </a:moveTo>
                  <a:lnTo>
                    <a:pt x="1" y="54945"/>
                  </a:lnTo>
                  <a:lnTo>
                    <a:pt x="54945" y="54945"/>
                  </a:lnTo>
                  <a:lnTo>
                    <a:pt x="5494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9"/>
            <p:cNvSpPr/>
            <p:nvPr/>
          </p:nvSpPr>
          <p:spPr>
            <a:xfrm>
              <a:off x="2891050" y="2157150"/>
              <a:ext cx="1387775" cy="1387800"/>
            </a:xfrm>
            <a:custGeom>
              <a:rect b="b" l="l" r="r" t="t"/>
              <a:pathLst>
                <a:path extrusionOk="0" h="55512" w="55511">
                  <a:moveTo>
                    <a:pt x="54945" y="567"/>
                  </a:moveTo>
                  <a:lnTo>
                    <a:pt x="54945" y="54945"/>
                  </a:lnTo>
                  <a:lnTo>
                    <a:pt x="566" y="54945"/>
                  </a:lnTo>
                  <a:lnTo>
                    <a:pt x="566" y="567"/>
                  </a:lnTo>
                  <a:close/>
                  <a:moveTo>
                    <a:pt x="283" y="0"/>
                  </a:moveTo>
                  <a:cubicBezTo>
                    <a:pt x="127" y="0"/>
                    <a:pt x="0" y="128"/>
                    <a:pt x="0" y="284"/>
                  </a:cubicBezTo>
                  <a:lnTo>
                    <a:pt x="0" y="55229"/>
                  </a:lnTo>
                  <a:cubicBezTo>
                    <a:pt x="0" y="55385"/>
                    <a:pt x="127" y="55511"/>
                    <a:pt x="283" y="55511"/>
                  </a:cubicBezTo>
                  <a:lnTo>
                    <a:pt x="55227" y="55511"/>
                  </a:lnTo>
                  <a:cubicBezTo>
                    <a:pt x="55384" y="55511"/>
                    <a:pt x="55511" y="55384"/>
                    <a:pt x="55511" y="55228"/>
                  </a:cubicBezTo>
                  <a:lnTo>
                    <a:pt x="55511" y="284"/>
                  </a:lnTo>
                  <a:cubicBezTo>
                    <a:pt x="55511" y="128"/>
                    <a:pt x="55384" y="0"/>
                    <a:pt x="5522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9"/>
            <p:cNvSpPr/>
            <p:nvPr/>
          </p:nvSpPr>
          <p:spPr>
            <a:xfrm>
              <a:off x="2898100" y="2600550"/>
              <a:ext cx="1373650" cy="937325"/>
            </a:xfrm>
            <a:custGeom>
              <a:rect b="b" l="l" r="r" t="t"/>
              <a:pathLst>
                <a:path extrusionOk="0" h="37493" w="54946">
                  <a:moveTo>
                    <a:pt x="44644" y="0"/>
                  </a:moveTo>
                  <a:cubicBezTo>
                    <a:pt x="43756" y="0"/>
                    <a:pt x="42867" y="348"/>
                    <a:pt x="42201" y="1044"/>
                  </a:cubicBezTo>
                  <a:lnTo>
                    <a:pt x="29390" y="14439"/>
                  </a:lnTo>
                  <a:lnTo>
                    <a:pt x="19409" y="11645"/>
                  </a:lnTo>
                  <a:cubicBezTo>
                    <a:pt x="19109" y="11560"/>
                    <a:pt x="18801" y="11519"/>
                    <a:pt x="18496" y="11519"/>
                  </a:cubicBezTo>
                  <a:cubicBezTo>
                    <a:pt x="17791" y="11519"/>
                    <a:pt x="17095" y="11740"/>
                    <a:pt x="16511" y="12163"/>
                  </a:cubicBezTo>
                  <a:lnTo>
                    <a:pt x="1" y="24137"/>
                  </a:lnTo>
                  <a:lnTo>
                    <a:pt x="1" y="37493"/>
                  </a:lnTo>
                  <a:lnTo>
                    <a:pt x="54945" y="37493"/>
                  </a:lnTo>
                  <a:lnTo>
                    <a:pt x="54945" y="9238"/>
                  </a:lnTo>
                  <a:lnTo>
                    <a:pt x="47086" y="1042"/>
                  </a:lnTo>
                  <a:cubicBezTo>
                    <a:pt x="46420" y="348"/>
                    <a:pt x="45532" y="0"/>
                    <a:pt x="44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9"/>
            <p:cNvSpPr/>
            <p:nvPr/>
          </p:nvSpPr>
          <p:spPr>
            <a:xfrm>
              <a:off x="2891050" y="2593475"/>
              <a:ext cx="1387775" cy="951475"/>
            </a:xfrm>
            <a:custGeom>
              <a:rect b="b" l="l" r="r" t="t"/>
              <a:pathLst>
                <a:path extrusionOk="0" h="38059" w="55511">
                  <a:moveTo>
                    <a:pt x="44939" y="567"/>
                  </a:moveTo>
                  <a:cubicBezTo>
                    <a:pt x="45779" y="567"/>
                    <a:pt x="46583" y="911"/>
                    <a:pt x="47163" y="1521"/>
                  </a:cubicBezTo>
                  <a:lnTo>
                    <a:pt x="54945" y="9636"/>
                  </a:lnTo>
                  <a:lnTo>
                    <a:pt x="54945" y="37492"/>
                  </a:lnTo>
                  <a:lnTo>
                    <a:pt x="566" y="37492"/>
                  </a:lnTo>
                  <a:lnTo>
                    <a:pt x="566" y="24565"/>
                  </a:lnTo>
                  <a:lnTo>
                    <a:pt x="16959" y="12676"/>
                  </a:lnTo>
                  <a:cubicBezTo>
                    <a:pt x="17492" y="12286"/>
                    <a:pt x="18129" y="12083"/>
                    <a:pt x="18775" y="12083"/>
                  </a:cubicBezTo>
                  <a:cubicBezTo>
                    <a:pt x="19056" y="12083"/>
                    <a:pt x="19338" y="12121"/>
                    <a:pt x="19614" y="12199"/>
                  </a:cubicBezTo>
                  <a:lnTo>
                    <a:pt x="29595" y="14995"/>
                  </a:lnTo>
                  <a:cubicBezTo>
                    <a:pt x="29620" y="15002"/>
                    <a:pt x="29645" y="15005"/>
                    <a:pt x="29670" y="15005"/>
                  </a:cubicBezTo>
                  <a:cubicBezTo>
                    <a:pt x="29747" y="15005"/>
                    <a:pt x="29821" y="14974"/>
                    <a:pt x="29876" y="14918"/>
                  </a:cubicBezTo>
                  <a:lnTo>
                    <a:pt x="42687" y="1523"/>
                  </a:lnTo>
                  <a:cubicBezTo>
                    <a:pt x="43267" y="913"/>
                    <a:pt x="44072" y="567"/>
                    <a:pt x="44913" y="567"/>
                  </a:cubicBezTo>
                  <a:cubicBezTo>
                    <a:pt x="44917" y="567"/>
                    <a:pt x="44921" y="567"/>
                    <a:pt x="44925" y="567"/>
                  </a:cubicBezTo>
                  <a:lnTo>
                    <a:pt x="44927" y="567"/>
                  </a:lnTo>
                  <a:cubicBezTo>
                    <a:pt x="44931" y="567"/>
                    <a:pt x="44935" y="567"/>
                    <a:pt x="44939" y="567"/>
                  </a:cubicBezTo>
                  <a:close/>
                  <a:moveTo>
                    <a:pt x="44913" y="0"/>
                  </a:moveTo>
                  <a:cubicBezTo>
                    <a:pt x="43917" y="0"/>
                    <a:pt x="42965" y="410"/>
                    <a:pt x="42278" y="1132"/>
                  </a:cubicBezTo>
                  <a:lnTo>
                    <a:pt x="29585" y="14405"/>
                  </a:lnTo>
                  <a:lnTo>
                    <a:pt x="19767" y="11655"/>
                  </a:lnTo>
                  <a:cubicBezTo>
                    <a:pt x="19441" y="11563"/>
                    <a:pt x="19107" y="11518"/>
                    <a:pt x="18776" y="11518"/>
                  </a:cubicBezTo>
                  <a:cubicBezTo>
                    <a:pt x="18012" y="11518"/>
                    <a:pt x="17258" y="11758"/>
                    <a:pt x="16627" y="12218"/>
                  </a:cubicBezTo>
                  <a:lnTo>
                    <a:pt x="118" y="24192"/>
                  </a:lnTo>
                  <a:cubicBezTo>
                    <a:pt x="44" y="24245"/>
                    <a:pt x="0" y="24330"/>
                    <a:pt x="0" y="24420"/>
                  </a:cubicBezTo>
                  <a:lnTo>
                    <a:pt x="0" y="37776"/>
                  </a:lnTo>
                  <a:cubicBezTo>
                    <a:pt x="0" y="37932"/>
                    <a:pt x="127" y="38058"/>
                    <a:pt x="283" y="38058"/>
                  </a:cubicBezTo>
                  <a:lnTo>
                    <a:pt x="55227" y="38058"/>
                  </a:lnTo>
                  <a:cubicBezTo>
                    <a:pt x="55384" y="38058"/>
                    <a:pt x="55511" y="37931"/>
                    <a:pt x="55511" y="37775"/>
                  </a:cubicBezTo>
                  <a:lnTo>
                    <a:pt x="55511" y="9520"/>
                  </a:lnTo>
                  <a:cubicBezTo>
                    <a:pt x="55511" y="9448"/>
                    <a:pt x="55483" y="9378"/>
                    <a:pt x="55433" y="9325"/>
                  </a:cubicBezTo>
                  <a:lnTo>
                    <a:pt x="47571" y="1129"/>
                  </a:lnTo>
                  <a:cubicBezTo>
                    <a:pt x="46874" y="401"/>
                    <a:pt x="45934" y="0"/>
                    <a:pt x="44927" y="0"/>
                  </a:cubicBezTo>
                  <a:lnTo>
                    <a:pt x="44925" y="0"/>
                  </a:lnTo>
                  <a:cubicBezTo>
                    <a:pt x="44921" y="0"/>
                    <a:pt x="44917" y="0"/>
                    <a:pt x="449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9"/>
            <p:cNvSpPr/>
            <p:nvPr/>
          </p:nvSpPr>
          <p:spPr>
            <a:xfrm>
              <a:off x="3234175" y="2360675"/>
              <a:ext cx="346675" cy="346650"/>
            </a:xfrm>
            <a:custGeom>
              <a:rect b="b" l="l" r="r" t="t"/>
              <a:pathLst>
                <a:path extrusionOk="0" h="13866" w="13867">
                  <a:moveTo>
                    <a:pt x="6933" y="0"/>
                  </a:moveTo>
                  <a:cubicBezTo>
                    <a:pt x="5094" y="0"/>
                    <a:pt x="3331" y="730"/>
                    <a:pt x="2032" y="2030"/>
                  </a:cubicBezTo>
                  <a:cubicBezTo>
                    <a:pt x="732" y="3330"/>
                    <a:pt x="0" y="5094"/>
                    <a:pt x="0" y="6933"/>
                  </a:cubicBezTo>
                  <a:cubicBezTo>
                    <a:pt x="0" y="8771"/>
                    <a:pt x="732" y="10535"/>
                    <a:pt x="2032" y="11835"/>
                  </a:cubicBezTo>
                  <a:cubicBezTo>
                    <a:pt x="3331" y="13135"/>
                    <a:pt x="5094" y="13865"/>
                    <a:pt x="6933" y="13865"/>
                  </a:cubicBezTo>
                  <a:cubicBezTo>
                    <a:pt x="8772" y="13865"/>
                    <a:pt x="10535" y="13135"/>
                    <a:pt x="11836" y="11835"/>
                  </a:cubicBezTo>
                  <a:cubicBezTo>
                    <a:pt x="13136" y="10535"/>
                    <a:pt x="13866" y="8771"/>
                    <a:pt x="13866" y="6933"/>
                  </a:cubicBezTo>
                  <a:cubicBezTo>
                    <a:pt x="13866" y="5094"/>
                    <a:pt x="13136" y="3330"/>
                    <a:pt x="11836" y="2030"/>
                  </a:cubicBezTo>
                  <a:cubicBezTo>
                    <a:pt x="10535" y="730"/>
                    <a:pt x="8772" y="0"/>
                    <a:pt x="69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9"/>
            <p:cNvSpPr/>
            <p:nvPr/>
          </p:nvSpPr>
          <p:spPr>
            <a:xfrm>
              <a:off x="3227100" y="2353600"/>
              <a:ext cx="360800" cy="360775"/>
            </a:xfrm>
            <a:custGeom>
              <a:rect b="b" l="l" r="r" t="t"/>
              <a:pathLst>
                <a:path extrusionOk="0" h="14431" w="14432">
                  <a:moveTo>
                    <a:pt x="7216" y="566"/>
                  </a:moveTo>
                  <a:cubicBezTo>
                    <a:pt x="10883" y="566"/>
                    <a:pt x="13867" y="3548"/>
                    <a:pt x="13867" y="7215"/>
                  </a:cubicBezTo>
                  <a:cubicBezTo>
                    <a:pt x="13867" y="10882"/>
                    <a:pt x="10883" y="13866"/>
                    <a:pt x="7216" y="13866"/>
                  </a:cubicBezTo>
                  <a:cubicBezTo>
                    <a:pt x="3550" y="13866"/>
                    <a:pt x="567" y="10882"/>
                    <a:pt x="567" y="7216"/>
                  </a:cubicBezTo>
                  <a:cubicBezTo>
                    <a:pt x="567" y="3549"/>
                    <a:pt x="3550" y="566"/>
                    <a:pt x="7216" y="566"/>
                  </a:cubicBezTo>
                  <a:close/>
                  <a:moveTo>
                    <a:pt x="7216" y="1"/>
                  </a:moveTo>
                  <a:cubicBezTo>
                    <a:pt x="3237" y="1"/>
                    <a:pt x="1" y="3237"/>
                    <a:pt x="1" y="7216"/>
                  </a:cubicBezTo>
                  <a:cubicBezTo>
                    <a:pt x="1" y="11194"/>
                    <a:pt x="3237" y="14431"/>
                    <a:pt x="7216" y="14431"/>
                  </a:cubicBezTo>
                  <a:cubicBezTo>
                    <a:pt x="11195" y="14431"/>
                    <a:pt x="14432" y="11194"/>
                    <a:pt x="14432" y="7216"/>
                  </a:cubicBezTo>
                  <a:cubicBezTo>
                    <a:pt x="14432" y="3237"/>
                    <a:pt x="11195" y="1"/>
                    <a:pt x="72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9"/>
            <p:cNvSpPr/>
            <p:nvPr/>
          </p:nvSpPr>
          <p:spPr>
            <a:xfrm>
              <a:off x="3513700" y="2949125"/>
              <a:ext cx="1528500" cy="720675"/>
            </a:xfrm>
            <a:custGeom>
              <a:rect b="b" l="l" r="r" t="t"/>
              <a:pathLst>
                <a:path extrusionOk="0" h="28827" w="61140">
                  <a:moveTo>
                    <a:pt x="55263" y="0"/>
                  </a:moveTo>
                  <a:lnTo>
                    <a:pt x="50402" y="3063"/>
                  </a:lnTo>
                  <a:lnTo>
                    <a:pt x="35262" y="18629"/>
                  </a:lnTo>
                  <a:lnTo>
                    <a:pt x="12189" y="24985"/>
                  </a:lnTo>
                  <a:cubicBezTo>
                    <a:pt x="12189" y="24985"/>
                    <a:pt x="10133" y="22591"/>
                    <a:pt x="8648" y="22577"/>
                  </a:cubicBezTo>
                  <a:cubicBezTo>
                    <a:pt x="8642" y="22577"/>
                    <a:pt x="8636" y="22577"/>
                    <a:pt x="8630" y="22577"/>
                  </a:cubicBezTo>
                  <a:cubicBezTo>
                    <a:pt x="7125" y="22577"/>
                    <a:pt x="2395" y="24302"/>
                    <a:pt x="2395" y="24302"/>
                  </a:cubicBezTo>
                  <a:cubicBezTo>
                    <a:pt x="2395" y="24302"/>
                    <a:pt x="1788" y="25781"/>
                    <a:pt x="2976" y="25792"/>
                  </a:cubicBezTo>
                  <a:cubicBezTo>
                    <a:pt x="2987" y="25792"/>
                    <a:pt x="2998" y="25792"/>
                    <a:pt x="3009" y="25792"/>
                  </a:cubicBezTo>
                  <a:cubicBezTo>
                    <a:pt x="3119" y="25792"/>
                    <a:pt x="3239" y="25787"/>
                    <a:pt x="3365" y="25779"/>
                  </a:cubicBezTo>
                  <a:lnTo>
                    <a:pt x="3365" y="25779"/>
                  </a:lnTo>
                  <a:lnTo>
                    <a:pt x="1" y="26358"/>
                  </a:lnTo>
                  <a:cubicBezTo>
                    <a:pt x="163" y="27387"/>
                    <a:pt x="1045" y="28149"/>
                    <a:pt x="2088" y="28159"/>
                  </a:cubicBezTo>
                  <a:lnTo>
                    <a:pt x="5033" y="28186"/>
                  </a:lnTo>
                  <a:lnTo>
                    <a:pt x="10075" y="28827"/>
                  </a:lnTo>
                  <a:lnTo>
                    <a:pt x="14840" y="27385"/>
                  </a:lnTo>
                  <a:cubicBezTo>
                    <a:pt x="14840" y="27385"/>
                    <a:pt x="37433" y="24920"/>
                    <a:pt x="38623" y="24634"/>
                  </a:cubicBezTo>
                  <a:cubicBezTo>
                    <a:pt x="39813" y="24348"/>
                    <a:pt x="58970" y="7893"/>
                    <a:pt x="58970" y="7893"/>
                  </a:cubicBezTo>
                  <a:cubicBezTo>
                    <a:pt x="58970" y="7893"/>
                    <a:pt x="61139" y="5986"/>
                    <a:pt x="60312" y="3775"/>
                  </a:cubicBezTo>
                  <a:cubicBezTo>
                    <a:pt x="59485" y="1564"/>
                    <a:pt x="55263" y="0"/>
                    <a:pt x="55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9"/>
            <p:cNvSpPr/>
            <p:nvPr/>
          </p:nvSpPr>
          <p:spPr>
            <a:xfrm>
              <a:off x="3506125" y="2942150"/>
              <a:ext cx="1544150" cy="734750"/>
            </a:xfrm>
            <a:custGeom>
              <a:rect b="b" l="l" r="r" t="t"/>
              <a:pathLst>
                <a:path extrusionOk="0" h="29390" w="61766">
                  <a:moveTo>
                    <a:pt x="55574" y="1"/>
                  </a:moveTo>
                  <a:cubicBezTo>
                    <a:pt x="55459" y="1"/>
                    <a:pt x="55350" y="72"/>
                    <a:pt x="55308" y="185"/>
                  </a:cubicBezTo>
                  <a:cubicBezTo>
                    <a:pt x="55255" y="328"/>
                    <a:pt x="55325" y="488"/>
                    <a:pt x="55467" y="546"/>
                  </a:cubicBezTo>
                  <a:cubicBezTo>
                    <a:pt x="55507" y="561"/>
                    <a:pt x="59578" y="2090"/>
                    <a:pt x="60350" y="4154"/>
                  </a:cubicBezTo>
                  <a:cubicBezTo>
                    <a:pt x="61098" y="6153"/>
                    <a:pt x="59107" y="7944"/>
                    <a:pt x="59088" y="7959"/>
                  </a:cubicBezTo>
                  <a:cubicBezTo>
                    <a:pt x="51463" y="14509"/>
                    <a:pt x="39781" y="24356"/>
                    <a:pt x="38859" y="24638"/>
                  </a:cubicBezTo>
                  <a:cubicBezTo>
                    <a:pt x="37700" y="24918"/>
                    <a:pt x="15337" y="27359"/>
                    <a:pt x="15061" y="27395"/>
                  </a:cubicBezTo>
                  <a:lnTo>
                    <a:pt x="10354" y="28819"/>
                  </a:lnTo>
                  <a:lnTo>
                    <a:pt x="5337" y="28184"/>
                  </a:lnTo>
                  <a:lnTo>
                    <a:pt x="2393" y="28157"/>
                  </a:lnTo>
                  <a:cubicBezTo>
                    <a:pt x="1593" y="28151"/>
                    <a:pt x="886" y="27630"/>
                    <a:pt x="646" y="26865"/>
                  </a:cubicBezTo>
                  <a:lnTo>
                    <a:pt x="3701" y="26338"/>
                  </a:lnTo>
                  <a:cubicBezTo>
                    <a:pt x="4961" y="26251"/>
                    <a:pt x="6825" y="25806"/>
                    <a:pt x="6913" y="25785"/>
                  </a:cubicBezTo>
                  <a:cubicBezTo>
                    <a:pt x="7062" y="25750"/>
                    <a:pt x="7157" y="25603"/>
                    <a:pt x="7126" y="25453"/>
                  </a:cubicBezTo>
                  <a:cubicBezTo>
                    <a:pt x="7098" y="25318"/>
                    <a:pt x="6981" y="25226"/>
                    <a:pt x="6849" y="25226"/>
                  </a:cubicBezTo>
                  <a:cubicBezTo>
                    <a:pt x="6833" y="25226"/>
                    <a:pt x="6816" y="25228"/>
                    <a:pt x="6799" y="25231"/>
                  </a:cubicBezTo>
                  <a:lnTo>
                    <a:pt x="3633" y="25777"/>
                  </a:lnTo>
                  <a:cubicBezTo>
                    <a:pt x="3508" y="25786"/>
                    <a:pt x="3389" y="25788"/>
                    <a:pt x="3282" y="25788"/>
                  </a:cubicBezTo>
                  <a:cubicBezTo>
                    <a:pt x="2993" y="25786"/>
                    <a:pt x="2921" y="25678"/>
                    <a:pt x="2897" y="25643"/>
                  </a:cubicBezTo>
                  <a:cubicBezTo>
                    <a:pt x="2761" y="25437"/>
                    <a:pt x="2847" y="25031"/>
                    <a:pt x="2920" y="24803"/>
                  </a:cubicBezTo>
                  <a:cubicBezTo>
                    <a:pt x="3674" y="24533"/>
                    <a:pt x="7628" y="23140"/>
                    <a:pt x="8932" y="23140"/>
                  </a:cubicBezTo>
                  <a:lnTo>
                    <a:pt x="8948" y="23140"/>
                  </a:lnTo>
                  <a:cubicBezTo>
                    <a:pt x="10060" y="23149"/>
                    <a:pt x="11728" y="24811"/>
                    <a:pt x="12278" y="25449"/>
                  </a:cubicBezTo>
                  <a:cubicBezTo>
                    <a:pt x="12332" y="25513"/>
                    <a:pt x="12412" y="25548"/>
                    <a:pt x="12493" y="25548"/>
                  </a:cubicBezTo>
                  <a:cubicBezTo>
                    <a:pt x="12518" y="25548"/>
                    <a:pt x="12543" y="25545"/>
                    <a:pt x="12567" y="25538"/>
                  </a:cubicBezTo>
                  <a:lnTo>
                    <a:pt x="35640" y="19181"/>
                  </a:lnTo>
                  <a:cubicBezTo>
                    <a:pt x="35688" y="19168"/>
                    <a:pt x="35732" y="19142"/>
                    <a:pt x="35767" y="19106"/>
                  </a:cubicBezTo>
                  <a:lnTo>
                    <a:pt x="50907" y="3539"/>
                  </a:lnTo>
                  <a:cubicBezTo>
                    <a:pt x="51009" y="3426"/>
                    <a:pt x="51004" y="3253"/>
                    <a:pt x="50894" y="3147"/>
                  </a:cubicBezTo>
                  <a:cubicBezTo>
                    <a:pt x="50839" y="3094"/>
                    <a:pt x="50768" y="3067"/>
                    <a:pt x="50697" y="3067"/>
                  </a:cubicBezTo>
                  <a:cubicBezTo>
                    <a:pt x="50627" y="3067"/>
                    <a:pt x="50556" y="3093"/>
                    <a:pt x="50502" y="3144"/>
                  </a:cubicBezTo>
                  <a:lnTo>
                    <a:pt x="35415" y="18656"/>
                  </a:lnTo>
                  <a:lnTo>
                    <a:pt x="12585" y="24945"/>
                  </a:lnTo>
                  <a:cubicBezTo>
                    <a:pt x="12110" y="24421"/>
                    <a:pt x="10350" y="22586"/>
                    <a:pt x="8953" y="22573"/>
                  </a:cubicBezTo>
                  <a:lnTo>
                    <a:pt x="8934" y="22573"/>
                  </a:lnTo>
                  <a:cubicBezTo>
                    <a:pt x="7396" y="22573"/>
                    <a:pt x="2797" y="24244"/>
                    <a:pt x="2601" y="24316"/>
                  </a:cubicBezTo>
                  <a:cubicBezTo>
                    <a:pt x="2526" y="24342"/>
                    <a:pt x="2467" y="24399"/>
                    <a:pt x="2436" y="24473"/>
                  </a:cubicBezTo>
                  <a:cubicBezTo>
                    <a:pt x="2397" y="24569"/>
                    <a:pt x="2067" y="25414"/>
                    <a:pt x="2424" y="25955"/>
                  </a:cubicBezTo>
                  <a:cubicBezTo>
                    <a:pt x="2430" y="25963"/>
                    <a:pt x="2436" y="25972"/>
                    <a:pt x="2444" y="25982"/>
                  </a:cubicBezTo>
                  <a:lnTo>
                    <a:pt x="255" y="26359"/>
                  </a:lnTo>
                  <a:cubicBezTo>
                    <a:pt x="103" y="26385"/>
                    <a:pt x="1" y="26529"/>
                    <a:pt x="25" y="26682"/>
                  </a:cubicBezTo>
                  <a:cubicBezTo>
                    <a:pt x="205" y="27849"/>
                    <a:pt x="1206" y="28713"/>
                    <a:pt x="2388" y="28722"/>
                  </a:cubicBezTo>
                  <a:lnTo>
                    <a:pt x="5300" y="28747"/>
                  </a:lnTo>
                  <a:lnTo>
                    <a:pt x="10342" y="29386"/>
                  </a:lnTo>
                  <a:cubicBezTo>
                    <a:pt x="10354" y="29388"/>
                    <a:pt x="10366" y="29389"/>
                    <a:pt x="10378" y="29389"/>
                  </a:cubicBezTo>
                  <a:cubicBezTo>
                    <a:pt x="10405" y="29389"/>
                    <a:pt x="10432" y="29385"/>
                    <a:pt x="10460" y="29377"/>
                  </a:cubicBezTo>
                  <a:lnTo>
                    <a:pt x="15173" y="27947"/>
                  </a:lnTo>
                  <a:cubicBezTo>
                    <a:pt x="16096" y="27846"/>
                    <a:pt x="37798" y="25475"/>
                    <a:pt x="38992" y="25188"/>
                  </a:cubicBezTo>
                  <a:cubicBezTo>
                    <a:pt x="40213" y="24895"/>
                    <a:pt x="57492" y="10077"/>
                    <a:pt x="59460" y="8385"/>
                  </a:cubicBezTo>
                  <a:cubicBezTo>
                    <a:pt x="59554" y="8303"/>
                    <a:pt x="61765" y="6322"/>
                    <a:pt x="60880" y="3956"/>
                  </a:cubicBezTo>
                  <a:cubicBezTo>
                    <a:pt x="60017" y="1651"/>
                    <a:pt x="55841" y="82"/>
                    <a:pt x="55663" y="15"/>
                  </a:cubicBezTo>
                  <a:cubicBezTo>
                    <a:pt x="55634" y="6"/>
                    <a:pt x="55604" y="1"/>
                    <a:pt x="555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9"/>
            <p:cNvSpPr/>
            <p:nvPr/>
          </p:nvSpPr>
          <p:spPr>
            <a:xfrm>
              <a:off x="4416950" y="2923850"/>
              <a:ext cx="632475" cy="586425"/>
            </a:xfrm>
            <a:custGeom>
              <a:rect b="b" l="l" r="r" t="t"/>
              <a:pathLst>
                <a:path extrusionOk="0" h="23457" w="25299">
                  <a:moveTo>
                    <a:pt x="19818" y="1"/>
                  </a:moveTo>
                  <a:lnTo>
                    <a:pt x="11540" y="5699"/>
                  </a:lnTo>
                  <a:lnTo>
                    <a:pt x="0" y="17277"/>
                  </a:lnTo>
                  <a:lnTo>
                    <a:pt x="8588" y="23456"/>
                  </a:lnTo>
                  <a:lnTo>
                    <a:pt x="23478" y="9434"/>
                  </a:lnTo>
                  <a:cubicBezTo>
                    <a:pt x="24969" y="8030"/>
                    <a:pt x="25298" y="5774"/>
                    <a:pt x="24239" y="4021"/>
                  </a:cubicBezTo>
                  <a:cubicBezTo>
                    <a:pt x="24222" y="3994"/>
                    <a:pt x="24206" y="3967"/>
                    <a:pt x="24189" y="3940"/>
                  </a:cubicBezTo>
                  <a:cubicBezTo>
                    <a:pt x="22519" y="1213"/>
                    <a:pt x="19818" y="1"/>
                    <a:pt x="19818" y="1"/>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9"/>
            <p:cNvSpPr/>
            <p:nvPr/>
          </p:nvSpPr>
          <p:spPr>
            <a:xfrm>
              <a:off x="4409750" y="2916800"/>
              <a:ext cx="647150" cy="600550"/>
            </a:xfrm>
            <a:custGeom>
              <a:rect b="b" l="l" r="r" t="t"/>
              <a:pathLst>
                <a:path extrusionOk="0" h="24022" w="25886">
                  <a:moveTo>
                    <a:pt x="20108" y="0"/>
                  </a:moveTo>
                  <a:cubicBezTo>
                    <a:pt x="20000" y="0"/>
                    <a:pt x="19897" y="62"/>
                    <a:pt x="19850" y="166"/>
                  </a:cubicBezTo>
                  <a:cubicBezTo>
                    <a:pt x="19786" y="309"/>
                    <a:pt x="19849" y="477"/>
                    <a:pt x="19992" y="541"/>
                  </a:cubicBezTo>
                  <a:cubicBezTo>
                    <a:pt x="20018" y="553"/>
                    <a:pt x="22636" y="1753"/>
                    <a:pt x="24255" y="4399"/>
                  </a:cubicBezTo>
                  <a:lnTo>
                    <a:pt x="24285" y="4449"/>
                  </a:lnTo>
                  <a:cubicBezTo>
                    <a:pt x="25265" y="6070"/>
                    <a:pt x="24965" y="8198"/>
                    <a:pt x="23572" y="9510"/>
                  </a:cubicBezTo>
                  <a:lnTo>
                    <a:pt x="8851" y="23373"/>
                  </a:lnTo>
                  <a:lnTo>
                    <a:pt x="723" y="17523"/>
                  </a:lnTo>
                  <a:lnTo>
                    <a:pt x="12030" y="6180"/>
                  </a:lnTo>
                  <a:cubicBezTo>
                    <a:pt x="12140" y="6069"/>
                    <a:pt x="12139" y="5891"/>
                    <a:pt x="12028" y="5780"/>
                  </a:cubicBezTo>
                  <a:cubicBezTo>
                    <a:pt x="11973" y="5726"/>
                    <a:pt x="11902" y="5698"/>
                    <a:pt x="11830" y="5698"/>
                  </a:cubicBezTo>
                  <a:cubicBezTo>
                    <a:pt x="11757" y="5698"/>
                    <a:pt x="11684" y="5726"/>
                    <a:pt x="11629" y="5782"/>
                  </a:cubicBezTo>
                  <a:lnTo>
                    <a:pt x="90" y="17359"/>
                  </a:lnTo>
                  <a:cubicBezTo>
                    <a:pt x="30" y="17417"/>
                    <a:pt x="0" y="17499"/>
                    <a:pt x="8" y="17581"/>
                  </a:cubicBezTo>
                  <a:cubicBezTo>
                    <a:pt x="15" y="17664"/>
                    <a:pt x="57" y="17739"/>
                    <a:pt x="124" y="17788"/>
                  </a:cubicBezTo>
                  <a:lnTo>
                    <a:pt x="8711" y="23968"/>
                  </a:lnTo>
                  <a:cubicBezTo>
                    <a:pt x="8758" y="24003"/>
                    <a:pt x="8816" y="24021"/>
                    <a:pt x="8876" y="24021"/>
                  </a:cubicBezTo>
                  <a:cubicBezTo>
                    <a:pt x="8948" y="24021"/>
                    <a:pt x="9017" y="23994"/>
                    <a:pt x="9069" y="23944"/>
                  </a:cubicBezTo>
                  <a:lnTo>
                    <a:pt x="23959" y="9922"/>
                  </a:lnTo>
                  <a:cubicBezTo>
                    <a:pt x="25545" y="8429"/>
                    <a:pt x="25885" y="6004"/>
                    <a:pt x="24771" y="4158"/>
                  </a:cubicBezTo>
                  <a:lnTo>
                    <a:pt x="24720" y="4074"/>
                  </a:lnTo>
                  <a:cubicBezTo>
                    <a:pt x="23022" y="1303"/>
                    <a:pt x="20337" y="75"/>
                    <a:pt x="20224" y="25"/>
                  </a:cubicBezTo>
                  <a:cubicBezTo>
                    <a:pt x="20186" y="8"/>
                    <a:pt x="20146" y="0"/>
                    <a:pt x="2010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9"/>
            <p:cNvSpPr/>
            <p:nvPr/>
          </p:nvSpPr>
          <p:spPr>
            <a:xfrm>
              <a:off x="4416950" y="3305775"/>
              <a:ext cx="265150" cy="204500"/>
            </a:xfrm>
            <a:custGeom>
              <a:rect b="b" l="l" r="r" t="t"/>
              <a:pathLst>
                <a:path extrusionOk="0" h="8180" w="10606">
                  <a:moveTo>
                    <a:pt x="1992" y="1"/>
                  </a:moveTo>
                  <a:lnTo>
                    <a:pt x="0" y="1998"/>
                  </a:lnTo>
                  <a:lnTo>
                    <a:pt x="8588" y="8179"/>
                  </a:lnTo>
                  <a:lnTo>
                    <a:pt x="10605" y="6279"/>
                  </a:lnTo>
                  <a:lnTo>
                    <a:pt x="19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9"/>
            <p:cNvSpPr/>
            <p:nvPr/>
          </p:nvSpPr>
          <p:spPr>
            <a:xfrm>
              <a:off x="4409750" y="3298750"/>
              <a:ext cx="280425" cy="218600"/>
            </a:xfrm>
            <a:custGeom>
              <a:rect b="b" l="l" r="r" t="t"/>
              <a:pathLst>
                <a:path extrusionOk="0" h="8744" w="11217">
                  <a:moveTo>
                    <a:pt x="2309" y="653"/>
                  </a:moveTo>
                  <a:lnTo>
                    <a:pt x="10452" y="6588"/>
                  </a:lnTo>
                  <a:lnTo>
                    <a:pt x="8851" y="8095"/>
                  </a:lnTo>
                  <a:lnTo>
                    <a:pt x="724" y="2245"/>
                  </a:lnTo>
                  <a:lnTo>
                    <a:pt x="2309" y="653"/>
                  </a:lnTo>
                  <a:close/>
                  <a:moveTo>
                    <a:pt x="2281" y="0"/>
                  </a:moveTo>
                  <a:cubicBezTo>
                    <a:pt x="2208" y="0"/>
                    <a:pt x="2135" y="29"/>
                    <a:pt x="2080" y="84"/>
                  </a:cubicBezTo>
                  <a:lnTo>
                    <a:pt x="90" y="2081"/>
                  </a:lnTo>
                  <a:cubicBezTo>
                    <a:pt x="30" y="2139"/>
                    <a:pt x="0" y="2221"/>
                    <a:pt x="8" y="2303"/>
                  </a:cubicBezTo>
                  <a:cubicBezTo>
                    <a:pt x="15" y="2386"/>
                    <a:pt x="57" y="2461"/>
                    <a:pt x="124" y="2510"/>
                  </a:cubicBezTo>
                  <a:lnTo>
                    <a:pt x="8711" y="8690"/>
                  </a:lnTo>
                  <a:cubicBezTo>
                    <a:pt x="8758" y="8725"/>
                    <a:pt x="8816" y="8743"/>
                    <a:pt x="8876" y="8743"/>
                  </a:cubicBezTo>
                  <a:cubicBezTo>
                    <a:pt x="8948" y="8743"/>
                    <a:pt x="9017" y="8716"/>
                    <a:pt x="9069" y="8667"/>
                  </a:cubicBezTo>
                  <a:lnTo>
                    <a:pt x="11088" y="6767"/>
                  </a:lnTo>
                  <a:cubicBezTo>
                    <a:pt x="11217" y="6645"/>
                    <a:pt x="11204" y="6437"/>
                    <a:pt x="11060" y="6332"/>
                  </a:cubicBezTo>
                  <a:lnTo>
                    <a:pt x="2447" y="55"/>
                  </a:lnTo>
                  <a:cubicBezTo>
                    <a:pt x="2397" y="18"/>
                    <a:pt x="2339" y="0"/>
                    <a:pt x="228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9"/>
            <p:cNvSpPr/>
            <p:nvPr/>
          </p:nvSpPr>
          <p:spPr>
            <a:xfrm>
              <a:off x="3250625" y="3574150"/>
              <a:ext cx="107125" cy="70225"/>
            </a:xfrm>
            <a:custGeom>
              <a:rect b="b" l="l" r="r" t="t"/>
              <a:pathLst>
                <a:path extrusionOk="0" h="2809" w="4285">
                  <a:moveTo>
                    <a:pt x="1009" y="1"/>
                  </a:moveTo>
                  <a:lnTo>
                    <a:pt x="1" y="219"/>
                  </a:lnTo>
                  <a:lnTo>
                    <a:pt x="2179" y="2573"/>
                  </a:lnTo>
                  <a:lnTo>
                    <a:pt x="4284" y="2808"/>
                  </a:lnTo>
                  <a:lnTo>
                    <a:pt x="10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9"/>
            <p:cNvSpPr/>
            <p:nvPr/>
          </p:nvSpPr>
          <p:spPr>
            <a:xfrm>
              <a:off x="3241750" y="3567075"/>
              <a:ext cx="125550" cy="84350"/>
            </a:xfrm>
            <a:custGeom>
              <a:rect b="b" l="l" r="r" t="t"/>
              <a:pathLst>
                <a:path extrusionOk="0" h="3374" w="5022">
                  <a:moveTo>
                    <a:pt x="1286" y="589"/>
                  </a:moveTo>
                  <a:lnTo>
                    <a:pt x="3759" y="2709"/>
                  </a:lnTo>
                  <a:lnTo>
                    <a:pt x="2670" y="2587"/>
                  </a:lnTo>
                  <a:lnTo>
                    <a:pt x="900" y="674"/>
                  </a:lnTo>
                  <a:lnTo>
                    <a:pt x="1286" y="589"/>
                  </a:lnTo>
                  <a:close/>
                  <a:moveTo>
                    <a:pt x="1365" y="1"/>
                  </a:moveTo>
                  <a:cubicBezTo>
                    <a:pt x="1345" y="1"/>
                    <a:pt x="1324" y="3"/>
                    <a:pt x="1304" y="8"/>
                  </a:cubicBezTo>
                  <a:lnTo>
                    <a:pt x="296" y="226"/>
                  </a:lnTo>
                  <a:cubicBezTo>
                    <a:pt x="83" y="272"/>
                    <a:pt x="0" y="534"/>
                    <a:pt x="148" y="695"/>
                  </a:cubicBezTo>
                  <a:lnTo>
                    <a:pt x="2325" y="3049"/>
                  </a:lnTo>
                  <a:cubicBezTo>
                    <a:pt x="2372" y="3099"/>
                    <a:pt x="2434" y="3130"/>
                    <a:pt x="2502" y="3138"/>
                  </a:cubicBezTo>
                  <a:lnTo>
                    <a:pt x="4608" y="3372"/>
                  </a:lnTo>
                  <a:cubicBezTo>
                    <a:pt x="4619" y="3373"/>
                    <a:pt x="4628" y="3374"/>
                    <a:pt x="4639" y="3374"/>
                  </a:cubicBezTo>
                  <a:cubicBezTo>
                    <a:pt x="4901" y="3374"/>
                    <a:pt x="5022" y="3047"/>
                    <a:pt x="4823" y="2876"/>
                  </a:cubicBezTo>
                  <a:lnTo>
                    <a:pt x="1548" y="69"/>
                  </a:lnTo>
                  <a:cubicBezTo>
                    <a:pt x="1497" y="25"/>
                    <a:pt x="1432" y="1"/>
                    <a:pt x="136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9"/>
            <p:cNvSpPr/>
            <p:nvPr/>
          </p:nvSpPr>
          <p:spPr>
            <a:xfrm>
              <a:off x="3353000" y="3574150"/>
              <a:ext cx="107075" cy="70225"/>
            </a:xfrm>
            <a:custGeom>
              <a:rect b="b" l="l" r="r" t="t"/>
              <a:pathLst>
                <a:path extrusionOk="0" h="2809" w="4283">
                  <a:moveTo>
                    <a:pt x="1008" y="1"/>
                  </a:moveTo>
                  <a:lnTo>
                    <a:pt x="0" y="219"/>
                  </a:lnTo>
                  <a:lnTo>
                    <a:pt x="2177" y="2573"/>
                  </a:lnTo>
                  <a:lnTo>
                    <a:pt x="4282" y="2808"/>
                  </a:lnTo>
                  <a:lnTo>
                    <a:pt x="10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9"/>
            <p:cNvSpPr/>
            <p:nvPr/>
          </p:nvSpPr>
          <p:spPr>
            <a:xfrm>
              <a:off x="3344075" y="3567075"/>
              <a:ext cx="125575" cy="84350"/>
            </a:xfrm>
            <a:custGeom>
              <a:rect b="b" l="l" r="r" t="t"/>
              <a:pathLst>
                <a:path extrusionOk="0" h="3374" w="5023">
                  <a:moveTo>
                    <a:pt x="1287" y="589"/>
                  </a:moveTo>
                  <a:lnTo>
                    <a:pt x="3759" y="2709"/>
                  </a:lnTo>
                  <a:lnTo>
                    <a:pt x="2671" y="2587"/>
                  </a:lnTo>
                  <a:lnTo>
                    <a:pt x="900" y="674"/>
                  </a:lnTo>
                  <a:lnTo>
                    <a:pt x="1287" y="589"/>
                  </a:lnTo>
                  <a:close/>
                  <a:moveTo>
                    <a:pt x="1366" y="1"/>
                  </a:moveTo>
                  <a:cubicBezTo>
                    <a:pt x="1346" y="1"/>
                    <a:pt x="1325" y="3"/>
                    <a:pt x="1305" y="8"/>
                  </a:cubicBezTo>
                  <a:lnTo>
                    <a:pt x="297" y="226"/>
                  </a:lnTo>
                  <a:cubicBezTo>
                    <a:pt x="83" y="272"/>
                    <a:pt x="1" y="534"/>
                    <a:pt x="149" y="695"/>
                  </a:cubicBezTo>
                  <a:lnTo>
                    <a:pt x="2326" y="3049"/>
                  </a:lnTo>
                  <a:cubicBezTo>
                    <a:pt x="2372" y="3099"/>
                    <a:pt x="2435" y="3130"/>
                    <a:pt x="2503" y="3138"/>
                  </a:cubicBezTo>
                  <a:lnTo>
                    <a:pt x="4609" y="3372"/>
                  </a:lnTo>
                  <a:cubicBezTo>
                    <a:pt x="4619" y="3373"/>
                    <a:pt x="4630" y="3374"/>
                    <a:pt x="4639" y="3374"/>
                  </a:cubicBezTo>
                  <a:cubicBezTo>
                    <a:pt x="4902" y="3374"/>
                    <a:pt x="5023" y="3047"/>
                    <a:pt x="4824" y="2876"/>
                  </a:cubicBezTo>
                  <a:lnTo>
                    <a:pt x="1549" y="69"/>
                  </a:lnTo>
                  <a:cubicBezTo>
                    <a:pt x="1498" y="25"/>
                    <a:pt x="1433" y="1"/>
                    <a:pt x="13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9"/>
            <p:cNvSpPr/>
            <p:nvPr/>
          </p:nvSpPr>
          <p:spPr>
            <a:xfrm>
              <a:off x="3296300" y="3565375"/>
              <a:ext cx="114075" cy="84825"/>
            </a:xfrm>
            <a:custGeom>
              <a:rect b="b" l="l" r="r" t="t"/>
              <a:pathLst>
                <a:path extrusionOk="0" h="3393" w="4563">
                  <a:moveTo>
                    <a:pt x="1" y="1"/>
                  </a:moveTo>
                  <a:lnTo>
                    <a:pt x="2457" y="3159"/>
                  </a:lnTo>
                  <a:lnTo>
                    <a:pt x="3276" y="3393"/>
                  </a:lnTo>
                  <a:lnTo>
                    <a:pt x="4562" y="3159"/>
                  </a:lnTo>
                  <a:lnTo>
                    <a:pt x="15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9"/>
            <p:cNvSpPr/>
            <p:nvPr/>
          </p:nvSpPr>
          <p:spPr>
            <a:xfrm>
              <a:off x="3287125" y="3558325"/>
              <a:ext cx="132250" cy="98950"/>
            </a:xfrm>
            <a:custGeom>
              <a:rect b="b" l="l" r="r" t="t"/>
              <a:pathLst>
                <a:path extrusionOk="0" h="3958" w="5290">
                  <a:moveTo>
                    <a:pt x="1768" y="566"/>
                  </a:moveTo>
                  <a:lnTo>
                    <a:pt x="4360" y="3258"/>
                  </a:lnTo>
                  <a:lnTo>
                    <a:pt x="3658" y="3385"/>
                  </a:lnTo>
                  <a:lnTo>
                    <a:pt x="2990" y="3194"/>
                  </a:lnTo>
                  <a:lnTo>
                    <a:pt x="946" y="566"/>
                  </a:lnTo>
                  <a:close/>
                  <a:moveTo>
                    <a:pt x="368" y="0"/>
                  </a:moveTo>
                  <a:cubicBezTo>
                    <a:pt x="132" y="0"/>
                    <a:pt x="0" y="271"/>
                    <a:pt x="144" y="457"/>
                  </a:cubicBezTo>
                  <a:lnTo>
                    <a:pt x="2601" y="3614"/>
                  </a:lnTo>
                  <a:cubicBezTo>
                    <a:pt x="2637" y="3662"/>
                    <a:pt x="2688" y="3697"/>
                    <a:pt x="2746" y="3713"/>
                  </a:cubicBezTo>
                  <a:lnTo>
                    <a:pt x="3565" y="3947"/>
                  </a:lnTo>
                  <a:cubicBezTo>
                    <a:pt x="3590" y="3953"/>
                    <a:pt x="3616" y="3957"/>
                    <a:pt x="3643" y="3957"/>
                  </a:cubicBezTo>
                  <a:cubicBezTo>
                    <a:pt x="3660" y="3957"/>
                    <a:pt x="3676" y="3955"/>
                    <a:pt x="3694" y="3953"/>
                  </a:cubicBezTo>
                  <a:lnTo>
                    <a:pt x="4979" y="3719"/>
                  </a:lnTo>
                  <a:cubicBezTo>
                    <a:pt x="5202" y="3678"/>
                    <a:pt x="5289" y="3407"/>
                    <a:pt x="5133" y="3244"/>
                  </a:cubicBezTo>
                  <a:lnTo>
                    <a:pt x="2093" y="86"/>
                  </a:lnTo>
                  <a:cubicBezTo>
                    <a:pt x="2038" y="32"/>
                    <a:pt x="1966" y="0"/>
                    <a:pt x="18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9"/>
            <p:cNvSpPr/>
            <p:nvPr/>
          </p:nvSpPr>
          <p:spPr>
            <a:xfrm>
              <a:off x="3229050" y="3579625"/>
              <a:ext cx="76050" cy="58875"/>
            </a:xfrm>
            <a:custGeom>
              <a:rect b="b" l="l" r="r" t="t"/>
              <a:pathLst>
                <a:path extrusionOk="0" h="2355" w="3042">
                  <a:moveTo>
                    <a:pt x="864" y="0"/>
                  </a:moveTo>
                  <a:lnTo>
                    <a:pt x="1" y="249"/>
                  </a:lnTo>
                  <a:lnTo>
                    <a:pt x="1053" y="2238"/>
                  </a:lnTo>
                  <a:lnTo>
                    <a:pt x="3042" y="2354"/>
                  </a:lnTo>
                  <a:lnTo>
                    <a:pt x="86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9"/>
            <p:cNvSpPr/>
            <p:nvPr/>
          </p:nvSpPr>
          <p:spPr>
            <a:xfrm>
              <a:off x="3220700" y="3572575"/>
              <a:ext cx="93800" cy="73050"/>
            </a:xfrm>
            <a:custGeom>
              <a:rect b="b" l="l" r="r" t="t"/>
              <a:pathLst>
                <a:path extrusionOk="0" h="2922" w="3752">
                  <a:moveTo>
                    <a:pt x="1109" y="602"/>
                  </a:moveTo>
                  <a:lnTo>
                    <a:pt x="2691" y="2314"/>
                  </a:lnTo>
                  <a:lnTo>
                    <a:pt x="1563" y="2247"/>
                  </a:lnTo>
                  <a:lnTo>
                    <a:pt x="748" y="706"/>
                  </a:lnTo>
                  <a:lnTo>
                    <a:pt x="1109" y="602"/>
                  </a:lnTo>
                  <a:close/>
                  <a:moveTo>
                    <a:pt x="1198" y="1"/>
                  </a:moveTo>
                  <a:cubicBezTo>
                    <a:pt x="1172" y="1"/>
                    <a:pt x="1146" y="4"/>
                    <a:pt x="1120" y="12"/>
                  </a:cubicBezTo>
                  <a:lnTo>
                    <a:pt x="255" y="261"/>
                  </a:lnTo>
                  <a:cubicBezTo>
                    <a:pt x="84" y="311"/>
                    <a:pt x="0" y="506"/>
                    <a:pt x="85" y="665"/>
                  </a:cubicBezTo>
                  <a:lnTo>
                    <a:pt x="1137" y="2653"/>
                  </a:lnTo>
                  <a:cubicBezTo>
                    <a:pt x="1184" y="2740"/>
                    <a:pt x="1272" y="2797"/>
                    <a:pt x="1371" y="2803"/>
                  </a:cubicBezTo>
                  <a:lnTo>
                    <a:pt x="3358" y="2919"/>
                  </a:lnTo>
                  <a:lnTo>
                    <a:pt x="3376" y="2919"/>
                  </a:lnTo>
                  <a:lnTo>
                    <a:pt x="3376" y="2921"/>
                  </a:lnTo>
                  <a:cubicBezTo>
                    <a:pt x="3623" y="2921"/>
                    <a:pt x="3752" y="2627"/>
                    <a:pt x="3583" y="2445"/>
                  </a:cubicBezTo>
                  <a:lnTo>
                    <a:pt x="1405" y="91"/>
                  </a:lnTo>
                  <a:cubicBezTo>
                    <a:pt x="1351" y="32"/>
                    <a:pt x="1276" y="1"/>
                    <a:pt x="11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8" name="Shape 1218"/>
        <p:cNvGrpSpPr/>
        <p:nvPr/>
      </p:nvGrpSpPr>
      <p:grpSpPr>
        <a:xfrm>
          <a:off x="0" y="0"/>
          <a:ext cx="0" cy="0"/>
          <a:chOff x="0" y="0"/>
          <a:chExt cx="0" cy="0"/>
        </a:xfrm>
      </p:grpSpPr>
      <p:sp>
        <p:nvSpPr>
          <p:cNvPr id="1219" name="Google Shape;1219;p40"/>
          <p:cNvSpPr/>
          <p:nvPr/>
        </p:nvSpPr>
        <p:spPr>
          <a:xfrm rot="-4027679">
            <a:off x="1921001" y="-138242"/>
            <a:ext cx="4896711" cy="5420002"/>
          </a:xfrm>
          <a:custGeom>
            <a:rect b="b" l="l" r="r" t="t"/>
            <a:pathLst>
              <a:path extrusionOk="0" h="32076" w="26397">
                <a:moveTo>
                  <a:pt x="11422" y="1"/>
                </a:moveTo>
                <a:cubicBezTo>
                  <a:pt x="10866" y="1"/>
                  <a:pt x="10274" y="46"/>
                  <a:pt x="9640" y="141"/>
                </a:cubicBezTo>
                <a:cubicBezTo>
                  <a:pt x="5702" y="732"/>
                  <a:pt x="2430" y="3940"/>
                  <a:pt x="1216" y="7734"/>
                </a:cubicBezTo>
                <a:cubicBezTo>
                  <a:pt x="0" y="11528"/>
                  <a:pt x="664" y="15761"/>
                  <a:pt x="2459" y="19317"/>
                </a:cubicBezTo>
                <a:cubicBezTo>
                  <a:pt x="4253" y="22873"/>
                  <a:pt x="7097" y="25808"/>
                  <a:pt x="10241" y="28254"/>
                </a:cubicBezTo>
                <a:cubicBezTo>
                  <a:pt x="12805" y="30251"/>
                  <a:pt x="15774" y="32014"/>
                  <a:pt x="19022" y="32074"/>
                </a:cubicBezTo>
                <a:cubicBezTo>
                  <a:pt x="19066" y="32075"/>
                  <a:pt x="19109" y="32076"/>
                  <a:pt x="19153" y="32076"/>
                </a:cubicBezTo>
                <a:cubicBezTo>
                  <a:pt x="22363" y="32076"/>
                  <a:pt x="25746" y="29895"/>
                  <a:pt x="26096" y="26708"/>
                </a:cubicBezTo>
                <a:cubicBezTo>
                  <a:pt x="26397" y="23957"/>
                  <a:pt x="24516" y="21520"/>
                  <a:pt x="23100" y="19145"/>
                </a:cubicBezTo>
                <a:cubicBezTo>
                  <a:pt x="19506" y="13117"/>
                  <a:pt x="20856" y="1"/>
                  <a:pt x="114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0"/>
          <p:cNvSpPr txBox="1"/>
          <p:nvPr>
            <p:ph type="title"/>
          </p:nvPr>
        </p:nvSpPr>
        <p:spPr>
          <a:xfrm>
            <a:off x="311700" y="1106125"/>
            <a:ext cx="85206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4" name="Shape 1224"/>
        <p:cNvGrpSpPr/>
        <p:nvPr/>
      </p:nvGrpSpPr>
      <p:grpSpPr>
        <a:xfrm>
          <a:off x="0" y="0"/>
          <a:ext cx="0" cy="0"/>
          <a:chOff x="0" y="0"/>
          <a:chExt cx="0" cy="0"/>
        </a:xfrm>
      </p:grpSpPr>
      <p:sp>
        <p:nvSpPr>
          <p:cNvPr id="1225" name="Google Shape;1225;p4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226" name="Google Shape;1226;p41"/>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227" name="Google Shape;1227;p41"/>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1" name="Shape 1231"/>
        <p:cNvGrpSpPr/>
        <p:nvPr/>
      </p:nvGrpSpPr>
      <p:grpSpPr>
        <a:xfrm>
          <a:off x="0" y="0"/>
          <a:ext cx="0" cy="0"/>
          <a:chOff x="0" y="0"/>
          <a:chExt cx="0" cy="0"/>
        </a:xfrm>
      </p:grpSpPr>
      <p:sp>
        <p:nvSpPr>
          <p:cNvPr id="1232" name="Google Shape;1232;p4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233" name="Google Shape;1233;p4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234" name="Google Shape;1234;p4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Viga</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https://fonts.google.com/specimen/Viga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DM Sans</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https://fonts.google.com/specimen/DM+Sans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235" name="Google Shape;1235;p42"/>
          <p:cNvGrpSpPr/>
          <p:nvPr/>
        </p:nvGrpSpPr>
        <p:grpSpPr>
          <a:xfrm>
            <a:off x="3114463" y="3498875"/>
            <a:ext cx="2915050" cy="754200"/>
            <a:chOff x="2052655" y="3498875"/>
            <a:chExt cx="2915050" cy="754200"/>
          </a:xfrm>
        </p:grpSpPr>
        <p:sp>
          <p:nvSpPr>
            <p:cNvPr id="1236" name="Google Shape;1236;p42"/>
            <p:cNvSpPr/>
            <p:nvPr/>
          </p:nvSpPr>
          <p:spPr>
            <a:xfrm>
              <a:off x="3114480" y="3498875"/>
              <a:ext cx="791400" cy="754200"/>
            </a:xfrm>
            <a:prstGeom prst="roundRect">
              <a:avLst>
                <a:gd fmla="val 16667" name="adj"/>
              </a:avLst>
            </a:prstGeom>
            <a:solidFill>
              <a:srgbClr val="1F1C5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2"/>
            <p:cNvSpPr/>
            <p:nvPr/>
          </p:nvSpPr>
          <p:spPr>
            <a:xfrm>
              <a:off x="4176300" y="3498875"/>
              <a:ext cx="791400" cy="754200"/>
            </a:xfrm>
            <a:prstGeom prst="roundRect">
              <a:avLst>
                <a:gd fmla="val 16667" name="adj"/>
              </a:avLst>
            </a:prstGeom>
            <a:solidFill>
              <a:srgbClr val="8BE3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2"/>
            <p:cNvSpPr/>
            <p:nvPr/>
          </p:nvSpPr>
          <p:spPr>
            <a:xfrm>
              <a:off x="2052655" y="3498875"/>
              <a:ext cx="791400" cy="754200"/>
            </a:xfrm>
            <a:prstGeom prst="roundRect">
              <a:avLst>
                <a:gd fmla="val 16667" name="adj"/>
              </a:avLst>
            </a:prstGeom>
            <a:solidFill>
              <a:srgbClr val="ACFF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2"/>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#1f1c51</a:t>
              </a:r>
              <a:endParaRPr sz="1000">
                <a:solidFill>
                  <a:srgbClr val="FFFFFF"/>
                </a:solidFill>
              </a:endParaRPr>
            </a:p>
          </p:txBody>
        </p:sp>
        <p:sp>
          <p:nvSpPr>
            <p:cNvPr id="1240" name="Google Shape;1240;p42"/>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#8be3ff</a:t>
              </a:r>
              <a:endParaRPr sz="1000">
                <a:solidFill>
                  <a:srgbClr val="FFFFFF"/>
                </a:solidFill>
              </a:endParaRPr>
            </a:p>
          </p:txBody>
        </p:sp>
        <p:sp>
          <p:nvSpPr>
            <p:cNvPr id="1241" name="Google Shape;1241;p42"/>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#acffd9</a:t>
              </a:r>
              <a:endParaRPr sz="1000">
                <a:solidFill>
                  <a:schemeClr val="dk1"/>
                </a:solidFil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5" name="Shape 1245"/>
        <p:cNvGrpSpPr/>
        <p:nvPr/>
      </p:nvGrpSpPr>
      <p:grpSpPr>
        <a:xfrm>
          <a:off x="0" y="0"/>
          <a:ext cx="0" cy="0"/>
          <a:chOff x="0" y="0"/>
          <a:chExt cx="0" cy="0"/>
        </a:xfrm>
      </p:grpSpPr>
      <p:sp>
        <p:nvSpPr>
          <p:cNvPr id="1246" name="Google Shape;1246;p43"/>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Stories by Freepik</a:t>
            </a:r>
            <a:endParaRPr sz="2400">
              <a:solidFill>
                <a:srgbClr val="FFFFFF"/>
              </a:solidFill>
            </a:endParaRPr>
          </a:p>
        </p:txBody>
      </p:sp>
      <p:pic>
        <p:nvPicPr>
          <p:cNvPr id="1247" name="Google Shape;1247;p43"/>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1248" name="Google Shape;1248;p43"/>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4">
                  <a:extLst>
                    <a:ext uri="{A12FA001-AC4F-418D-AE19-62706E023703}">
                      <ahyp:hlinkClr val="tx"/>
                    </a:ext>
                  </a:extLst>
                </a:hlinkClick>
              </a:rPr>
              <a:t>ow it works.</a:t>
            </a:r>
            <a:endParaRPr sz="1100">
              <a:solidFill>
                <a:srgbClr val="869FB2"/>
              </a:solidFill>
            </a:endParaRPr>
          </a:p>
        </p:txBody>
      </p:sp>
      <p:sp>
        <p:nvSpPr>
          <p:cNvPr id="1249" name="Google Shape;1249;p43"/>
          <p:cNvSpPr txBox="1"/>
          <p:nvPr/>
        </p:nvSpPr>
        <p:spPr>
          <a:xfrm>
            <a:off x="864078" y="41422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250" name="Google Shape;1250;p43"/>
          <p:cNvSpPr txBox="1"/>
          <p:nvPr/>
        </p:nvSpPr>
        <p:spPr>
          <a:xfrm>
            <a:off x="2957194" y="41422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251" name="Google Shape;1251;p43"/>
          <p:cNvSpPr txBox="1"/>
          <p:nvPr/>
        </p:nvSpPr>
        <p:spPr>
          <a:xfrm>
            <a:off x="5000754" y="41422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252" name="Google Shape;1252;p43"/>
          <p:cNvSpPr txBox="1"/>
          <p:nvPr/>
        </p:nvSpPr>
        <p:spPr>
          <a:xfrm>
            <a:off x="7044313" y="41422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253" name="Google Shape;1253;p43"/>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1254" name="Google Shape;1254;p43"/>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1255" name="Google Shape;1255;p43"/>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9" name="Shape 1259"/>
        <p:cNvGrpSpPr/>
        <p:nvPr/>
      </p:nvGrpSpPr>
      <p:grpSpPr>
        <a:xfrm>
          <a:off x="0" y="0"/>
          <a:ext cx="0" cy="0"/>
          <a:chOff x="0" y="0"/>
          <a:chExt cx="0" cy="0"/>
        </a:xfrm>
      </p:grpSpPr>
      <p:sp>
        <p:nvSpPr>
          <p:cNvPr id="1260" name="Google Shape;1260;p4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261" name="Google Shape;1261;p44"/>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1262" name="Google Shape;1262;p44"/>
          <p:cNvGrpSpPr/>
          <p:nvPr/>
        </p:nvGrpSpPr>
        <p:grpSpPr>
          <a:xfrm>
            <a:off x="5156078" y="3085736"/>
            <a:ext cx="474294" cy="551291"/>
            <a:chOff x="4727025" y="1332775"/>
            <a:chExt cx="59900" cy="69625"/>
          </a:xfrm>
        </p:grpSpPr>
        <p:sp>
          <p:nvSpPr>
            <p:cNvPr id="1263" name="Google Shape;1263;p4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 name="Google Shape;1265;p44"/>
          <p:cNvGrpSpPr/>
          <p:nvPr/>
        </p:nvGrpSpPr>
        <p:grpSpPr>
          <a:xfrm>
            <a:off x="5769734" y="2314340"/>
            <a:ext cx="555653" cy="557031"/>
            <a:chOff x="4820425" y="1329900"/>
            <a:chExt cx="70175" cy="70350"/>
          </a:xfrm>
        </p:grpSpPr>
        <p:sp>
          <p:nvSpPr>
            <p:cNvPr id="1266" name="Google Shape;1266;p4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 name="Google Shape;1270;p44"/>
          <p:cNvGrpSpPr/>
          <p:nvPr/>
        </p:nvGrpSpPr>
        <p:grpSpPr>
          <a:xfrm>
            <a:off x="6396103" y="2318845"/>
            <a:ext cx="582574" cy="533871"/>
            <a:chOff x="4903200" y="1331525"/>
            <a:chExt cx="73575" cy="67425"/>
          </a:xfrm>
        </p:grpSpPr>
        <p:sp>
          <p:nvSpPr>
            <p:cNvPr id="1271" name="Google Shape;1271;p4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 name="Google Shape;1273;p44"/>
          <p:cNvGrpSpPr/>
          <p:nvPr/>
        </p:nvGrpSpPr>
        <p:grpSpPr>
          <a:xfrm>
            <a:off x="5755581" y="3078709"/>
            <a:ext cx="583960" cy="565345"/>
            <a:chOff x="4815575" y="1416800"/>
            <a:chExt cx="73750" cy="71400"/>
          </a:xfrm>
        </p:grpSpPr>
        <p:sp>
          <p:nvSpPr>
            <p:cNvPr id="1274" name="Google Shape;1274;p4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 name="Google Shape;1277;p44"/>
          <p:cNvGrpSpPr/>
          <p:nvPr/>
        </p:nvGrpSpPr>
        <p:grpSpPr>
          <a:xfrm>
            <a:off x="6390362" y="3108896"/>
            <a:ext cx="589898" cy="504970"/>
            <a:chOff x="4902475" y="1418875"/>
            <a:chExt cx="74500" cy="63775"/>
          </a:xfrm>
        </p:grpSpPr>
        <p:sp>
          <p:nvSpPr>
            <p:cNvPr id="1278" name="Google Shape;1278;p4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 name="Google Shape;1280;p44"/>
          <p:cNvGrpSpPr/>
          <p:nvPr/>
        </p:nvGrpSpPr>
        <p:grpSpPr>
          <a:xfrm>
            <a:off x="5765577" y="3826000"/>
            <a:ext cx="563967" cy="567127"/>
            <a:chOff x="4818100" y="1507675"/>
            <a:chExt cx="71225" cy="71625"/>
          </a:xfrm>
        </p:grpSpPr>
        <p:sp>
          <p:nvSpPr>
            <p:cNvPr id="1281" name="Google Shape;1281;p4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44"/>
          <p:cNvGrpSpPr/>
          <p:nvPr/>
        </p:nvGrpSpPr>
        <p:grpSpPr>
          <a:xfrm>
            <a:off x="5079075" y="3829461"/>
            <a:ext cx="628301" cy="588505"/>
            <a:chOff x="4721450" y="1509475"/>
            <a:chExt cx="79350" cy="74325"/>
          </a:xfrm>
        </p:grpSpPr>
        <p:sp>
          <p:nvSpPr>
            <p:cNvPr id="1286" name="Google Shape;1286;p4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44"/>
          <p:cNvGrpSpPr/>
          <p:nvPr/>
        </p:nvGrpSpPr>
        <p:grpSpPr>
          <a:xfrm>
            <a:off x="6424608" y="3814027"/>
            <a:ext cx="557038" cy="562772"/>
            <a:chOff x="4906800" y="1507500"/>
            <a:chExt cx="70350" cy="71075"/>
          </a:xfrm>
        </p:grpSpPr>
        <p:sp>
          <p:nvSpPr>
            <p:cNvPr id="1291" name="Google Shape;1291;p4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44"/>
          <p:cNvGrpSpPr/>
          <p:nvPr/>
        </p:nvGrpSpPr>
        <p:grpSpPr>
          <a:xfrm>
            <a:off x="4462216" y="2340963"/>
            <a:ext cx="517934" cy="517934"/>
            <a:chOff x="3736598" y="2170606"/>
            <a:chExt cx="404889" cy="404889"/>
          </a:xfrm>
        </p:grpSpPr>
        <p:sp>
          <p:nvSpPr>
            <p:cNvPr id="1297" name="Google Shape;1297;p4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 name="Google Shape;1301;p44"/>
          <p:cNvGrpSpPr/>
          <p:nvPr/>
        </p:nvGrpSpPr>
        <p:grpSpPr>
          <a:xfrm>
            <a:off x="3729277" y="2341061"/>
            <a:ext cx="586986" cy="517740"/>
            <a:chOff x="3161917" y="2170682"/>
            <a:chExt cx="458870" cy="404737"/>
          </a:xfrm>
        </p:grpSpPr>
        <p:sp>
          <p:nvSpPr>
            <p:cNvPr id="1302" name="Google Shape;1302;p4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44"/>
          <p:cNvGrpSpPr/>
          <p:nvPr/>
        </p:nvGrpSpPr>
        <p:grpSpPr>
          <a:xfrm>
            <a:off x="3752299" y="3102400"/>
            <a:ext cx="540943" cy="517963"/>
            <a:chOff x="3179914" y="2889488"/>
            <a:chExt cx="422876" cy="404911"/>
          </a:xfrm>
        </p:grpSpPr>
        <p:sp>
          <p:nvSpPr>
            <p:cNvPr id="1306" name="Google Shape;1306;p4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 name="Google Shape;1312;p44"/>
          <p:cNvGrpSpPr/>
          <p:nvPr/>
        </p:nvGrpSpPr>
        <p:grpSpPr>
          <a:xfrm>
            <a:off x="4453093" y="3102358"/>
            <a:ext cx="536180" cy="518047"/>
            <a:chOff x="3729467" y="2889422"/>
            <a:chExt cx="419153" cy="404977"/>
          </a:xfrm>
        </p:grpSpPr>
        <p:sp>
          <p:nvSpPr>
            <p:cNvPr id="1313" name="Google Shape;1313;p4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 name="Google Shape;1320;p44"/>
          <p:cNvGrpSpPr/>
          <p:nvPr/>
        </p:nvGrpSpPr>
        <p:grpSpPr>
          <a:xfrm>
            <a:off x="1990126" y="3445787"/>
            <a:ext cx="965351" cy="134611"/>
            <a:chOff x="4411970" y="2962952"/>
            <a:chExt cx="706544" cy="104212"/>
          </a:xfrm>
        </p:grpSpPr>
        <p:sp>
          <p:nvSpPr>
            <p:cNvPr id="1321" name="Google Shape;1321;p4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 name="Google Shape;1325;p44"/>
          <p:cNvGrpSpPr/>
          <p:nvPr/>
        </p:nvGrpSpPr>
        <p:grpSpPr>
          <a:xfrm>
            <a:off x="1990126" y="3041077"/>
            <a:ext cx="960158" cy="289172"/>
            <a:chOff x="4411970" y="2726085"/>
            <a:chExt cx="643107" cy="193659"/>
          </a:xfrm>
        </p:grpSpPr>
        <p:sp>
          <p:nvSpPr>
            <p:cNvPr id="1326" name="Google Shape;1326;p4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 name="Google Shape;1329;p44"/>
          <p:cNvGrpSpPr/>
          <p:nvPr/>
        </p:nvGrpSpPr>
        <p:grpSpPr>
          <a:xfrm>
            <a:off x="998624" y="3295400"/>
            <a:ext cx="811503" cy="252584"/>
            <a:chOff x="4411970" y="4340222"/>
            <a:chExt cx="779467" cy="242683"/>
          </a:xfrm>
        </p:grpSpPr>
        <p:sp>
          <p:nvSpPr>
            <p:cNvPr id="1330" name="Google Shape;1330;p4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 name="Google Shape;1333;p44"/>
          <p:cNvGrpSpPr/>
          <p:nvPr/>
        </p:nvGrpSpPr>
        <p:grpSpPr>
          <a:xfrm>
            <a:off x="1990126" y="2709308"/>
            <a:ext cx="965160" cy="216230"/>
            <a:chOff x="4411970" y="2468674"/>
            <a:chExt cx="747317" cy="167425"/>
          </a:xfrm>
        </p:grpSpPr>
        <p:sp>
          <p:nvSpPr>
            <p:cNvPr id="1334" name="Google Shape;1334;p4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 name="Google Shape;1336;p4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 name="Google Shape;1337;p44"/>
          <p:cNvGrpSpPr/>
          <p:nvPr/>
        </p:nvGrpSpPr>
        <p:grpSpPr>
          <a:xfrm>
            <a:off x="997692" y="2334687"/>
            <a:ext cx="1959041" cy="208784"/>
            <a:chOff x="6336019" y="3733725"/>
            <a:chExt cx="2566206" cy="351310"/>
          </a:xfrm>
        </p:grpSpPr>
        <p:sp>
          <p:nvSpPr>
            <p:cNvPr id="1338" name="Google Shape;1338;p4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44"/>
          <p:cNvGrpSpPr/>
          <p:nvPr/>
        </p:nvGrpSpPr>
        <p:grpSpPr>
          <a:xfrm>
            <a:off x="1990126" y="3950602"/>
            <a:ext cx="946551" cy="153200"/>
            <a:chOff x="4404545" y="3301592"/>
            <a:chExt cx="782403" cy="129272"/>
          </a:xfrm>
        </p:grpSpPr>
        <p:sp>
          <p:nvSpPr>
            <p:cNvPr id="1343" name="Google Shape;1343;p4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 name="Google Shape;1345;p44"/>
          <p:cNvGrpSpPr/>
          <p:nvPr/>
        </p:nvGrpSpPr>
        <p:grpSpPr>
          <a:xfrm>
            <a:off x="1990126" y="3695937"/>
            <a:ext cx="962257" cy="139127"/>
            <a:chOff x="4411970" y="3131459"/>
            <a:chExt cx="710520" cy="117397"/>
          </a:xfrm>
        </p:grpSpPr>
        <p:sp>
          <p:nvSpPr>
            <p:cNvPr id="1346" name="Google Shape;1346;p4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348" name="Google Shape;1348;p4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9" name="Google Shape;1349;p44"/>
          <p:cNvGrpSpPr/>
          <p:nvPr/>
        </p:nvGrpSpPr>
        <p:grpSpPr>
          <a:xfrm>
            <a:off x="990271" y="3621603"/>
            <a:ext cx="823838" cy="458988"/>
            <a:chOff x="4411970" y="1801825"/>
            <a:chExt cx="734586" cy="409262"/>
          </a:xfrm>
        </p:grpSpPr>
        <p:sp>
          <p:nvSpPr>
            <p:cNvPr id="1350" name="Google Shape;1350;p4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 name="Google Shape;1352;p44"/>
          <p:cNvGrpSpPr/>
          <p:nvPr/>
        </p:nvGrpSpPr>
        <p:grpSpPr>
          <a:xfrm>
            <a:off x="3095243" y="2339173"/>
            <a:ext cx="521514" cy="521514"/>
            <a:chOff x="5681300" y="2527788"/>
            <a:chExt cx="805800" cy="805800"/>
          </a:xfrm>
        </p:grpSpPr>
        <p:sp>
          <p:nvSpPr>
            <p:cNvPr id="1353" name="Google Shape;1353;p4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 name="Google Shape;1355;p44"/>
          <p:cNvGrpSpPr/>
          <p:nvPr/>
        </p:nvGrpSpPr>
        <p:grpSpPr>
          <a:xfrm>
            <a:off x="3089483" y="3094865"/>
            <a:ext cx="533033" cy="533033"/>
            <a:chOff x="4049800" y="640400"/>
            <a:chExt cx="858900" cy="858900"/>
          </a:xfrm>
        </p:grpSpPr>
        <p:sp>
          <p:nvSpPr>
            <p:cNvPr id="1356" name="Google Shape;1356;p4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44"/>
          <p:cNvGrpSpPr/>
          <p:nvPr/>
        </p:nvGrpSpPr>
        <p:grpSpPr>
          <a:xfrm>
            <a:off x="3014966" y="3772543"/>
            <a:ext cx="682068" cy="682068"/>
            <a:chOff x="5080188" y="927900"/>
            <a:chExt cx="961200" cy="961200"/>
          </a:xfrm>
        </p:grpSpPr>
        <p:sp>
          <p:nvSpPr>
            <p:cNvPr id="1359" name="Google Shape;1359;p4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 name="Google Shape;1367;p44"/>
          <p:cNvGrpSpPr/>
          <p:nvPr/>
        </p:nvGrpSpPr>
        <p:grpSpPr>
          <a:xfrm>
            <a:off x="4478465" y="3869234"/>
            <a:ext cx="505650" cy="504006"/>
            <a:chOff x="6039282" y="1042577"/>
            <a:chExt cx="734315" cy="731929"/>
          </a:xfrm>
        </p:grpSpPr>
        <p:sp>
          <p:nvSpPr>
            <p:cNvPr id="1368" name="Google Shape;1368;p4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 name="Google Shape;1389;p44"/>
          <p:cNvGrpSpPr/>
          <p:nvPr/>
        </p:nvGrpSpPr>
        <p:grpSpPr>
          <a:xfrm>
            <a:off x="5091067" y="2298862"/>
            <a:ext cx="567744" cy="602136"/>
            <a:chOff x="1825800" y="1651625"/>
            <a:chExt cx="539989" cy="571775"/>
          </a:xfrm>
        </p:grpSpPr>
        <p:sp>
          <p:nvSpPr>
            <p:cNvPr id="1390" name="Google Shape;1390;p4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 name="Google Shape;1394;p44"/>
          <p:cNvGrpSpPr/>
          <p:nvPr/>
        </p:nvGrpSpPr>
        <p:grpSpPr>
          <a:xfrm>
            <a:off x="3765995" y="3855579"/>
            <a:ext cx="508123" cy="507955"/>
            <a:chOff x="1897577" y="2802432"/>
            <a:chExt cx="492176" cy="492014"/>
          </a:xfrm>
        </p:grpSpPr>
        <p:sp>
          <p:nvSpPr>
            <p:cNvPr id="1395" name="Google Shape;1395;p4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 name="Google Shape;1407;p44"/>
          <p:cNvGrpSpPr/>
          <p:nvPr/>
        </p:nvGrpSpPr>
        <p:grpSpPr>
          <a:xfrm>
            <a:off x="997525" y="4169123"/>
            <a:ext cx="809227" cy="200842"/>
            <a:chOff x="2013045" y="4813233"/>
            <a:chExt cx="921986" cy="228854"/>
          </a:xfrm>
        </p:grpSpPr>
        <p:sp>
          <p:nvSpPr>
            <p:cNvPr id="1408" name="Google Shape;1408;p4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 name="Google Shape;1410;p44"/>
          <p:cNvGrpSpPr/>
          <p:nvPr/>
        </p:nvGrpSpPr>
        <p:grpSpPr>
          <a:xfrm>
            <a:off x="1005985" y="2656004"/>
            <a:ext cx="792421" cy="269941"/>
            <a:chOff x="1046767" y="4756633"/>
            <a:chExt cx="859646" cy="292841"/>
          </a:xfrm>
        </p:grpSpPr>
        <p:sp>
          <p:nvSpPr>
            <p:cNvPr id="1411" name="Google Shape;1411;p4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 name="Google Shape;1414;p4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 name="Google Shape;1418;p44"/>
          <p:cNvGrpSpPr/>
          <p:nvPr/>
        </p:nvGrpSpPr>
        <p:grpSpPr>
          <a:xfrm>
            <a:off x="7141841" y="2550562"/>
            <a:ext cx="166473" cy="141497"/>
            <a:chOff x="4660325" y="1866850"/>
            <a:chExt cx="68350" cy="58100"/>
          </a:xfrm>
        </p:grpSpPr>
        <p:sp>
          <p:nvSpPr>
            <p:cNvPr id="1419" name="Google Shape;1419;p4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 name="Google Shape;1421;p44"/>
          <p:cNvGrpSpPr/>
          <p:nvPr/>
        </p:nvGrpSpPr>
        <p:grpSpPr>
          <a:xfrm>
            <a:off x="7451186" y="2576286"/>
            <a:ext cx="162515" cy="90049"/>
            <a:chOff x="4791775" y="1877500"/>
            <a:chExt cx="66725" cy="36975"/>
          </a:xfrm>
        </p:grpSpPr>
        <p:sp>
          <p:nvSpPr>
            <p:cNvPr id="1422" name="Google Shape;1422;p4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 name="Google Shape;1424;p44"/>
          <p:cNvGrpSpPr/>
          <p:nvPr/>
        </p:nvGrpSpPr>
        <p:grpSpPr>
          <a:xfrm>
            <a:off x="7772899" y="2576286"/>
            <a:ext cx="144979" cy="90049"/>
            <a:chOff x="4923925" y="1877500"/>
            <a:chExt cx="59525" cy="36975"/>
          </a:xfrm>
        </p:grpSpPr>
        <p:sp>
          <p:nvSpPr>
            <p:cNvPr id="1425" name="Google Shape;1425;p4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 name="Google Shape;1427;p44"/>
          <p:cNvGrpSpPr/>
          <p:nvPr/>
        </p:nvGrpSpPr>
        <p:grpSpPr>
          <a:xfrm>
            <a:off x="8067390" y="2558477"/>
            <a:ext cx="141447" cy="125667"/>
            <a:chOff x="5058450" y="1870100"/>
            <a:chExt cx="58075" cy="51600"/>
          </a:xfrm>
        </p:grpSpPr>
        <p:sp>
          <p:nvSpPr>
            <p:cNvPr id="1428" name="Google Shape;1428;p4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 name="Google Shape;1430;p44"/>
          <p:cNvGrpSpPr/>
          <p:nvPr/>
        </p:nvGrpSpPr>
        <p:grpSpPr>
          <a:xfrm>
            <a:off x="7481905" y="2980885"/>
            <a:ext cx="101077" cy="107645"/>
            <a:chOff x="4811425" y="2065025"/>
            <a:chExt cx="41500" cy="44200"/>
          </a:xfrm>
        </p:grpSpPr>
        <p:sp>
          <p:nvSpPr>
            <p:cNvPr id="1431" name="Google Shape;1431;p4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 name="Google Shape;1433;p44"/>
          <p:cNvGrpSpPr/>
          <p:nvPr/>
        </p:nvGrpSpPr>
        <p:grpSpPr>
          <a:xfrm>
            <a:off x="7774342" y="2981098"/>
            <a:ext cx="120867" cy="107218"/>
            <a:chOff x="4929875" y="2065025"/>
            <a:chExt cx="49625" cy="44025"/>
          </a:xfrm>
        </p:grpSpPr>
        <p:sp>
          <p:nvSpPr>
            <p:cNvPr id="1434" name="Google Shape;1434;p4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 name="Google Shape;1436;p44"/>
          <p:cNvGrpSpPr/>
          <p:nvPr/>
        </p:nvGrpSpPr>
        <p:grpSpPr>
          <a:xfrm>
            <a:off x="8103011" y="2984112"/>
            <a:ext cx="70206" cy="101191"/>
            <a:chOff x="5083925" y="2066350"/>
            <a:chExt cx="28825" cy="41550"/>
          </a:xfrm>
        </p:grpSpPr>
        <p:sp>
          <p:nvSpPr>
            <p:cNvPr id="1437" name="Google Shape;1437;p4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 name="Google Shape;1439;p44"/>
          <p:cNvGrpSpPr/>
          <p:nvPr/>
        </p:nvGrpSpPr>
        <p:grpSpPr>
          <a:xfrm>
            <a:off x="7134565" y="2999759"/>
            <a:ext cx="181026" cy="69896"/>
            <a:chOff x="4659775" y="2072775"/>
            <a:chExt cx="74325" cy="28700"/>
          </a:xfrm>
        </p:grpSpPr>
        <p:sp>
          <p:nvSpPr>
            <p:cNvPr id="1440" name="Google Shape;1440;p4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44"/>
          <p:cNvGrpSpPr/>
          <p:nvPr/>
        </p:nvGrpSpPr>
        <p:grpSpPr>
          <a:xfrm>
            <a:off x="8054421" y="2790324"/>
            <a:ext cx="167387" cy="89197"/>
            <a:chOff x="4662475" y="1976500"/>
            <a:chExt cx="68725" cy="36625"/>
          </a:xfrm>
        </p:grpSpPr>
        <p:sp>
          <p:nvSpPr>
            <p:cNvPr id="1444" name="Google Shape;1444;p4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44"/>
          <p:cNvGrpSpPr/>
          <p:nvPr/>
        </p:nvGrpSpPr>
        <p:grpSpPr>
          <a:xfrm>
            <a:off x="7751326" y="2793764"/>
            <a:ext cx="166899" cy="82317"/>
            <a:chOff x="4920150" y="1977875"/>
            <a:chExt cx="68525" cy="33800"/>
          </a:xfrm>
        </p:grpSpPr>
        <p:sp>
          <p:nvSpPr>
            <p:cNvPr id="1448" name="Google Shape;1448;p4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 name="Google Shape;1451;p44"/>
          <p:cNvGrpSpPr/>
          <p:nvPr/>
        </p:nvGrpSpPr>
        <p:grpSpPr>
          <a:xfrm>
            <a:off x="7162483" y="3197682"/>
            <a:ext cx="125190" cy="127859"/>
            <a:chOff x="4676550" y="2160575"/>
            <a:chExt cx="51400" cy="52500"/>
          </a:xfrm>
        </p:grpSpPr>
        <p:sp>
          <p:nvSpPr>
            <p:cNvPr id="1452" name="Google Shape;1452;p4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 name="Google Shape;1455;p44"/>
          <p:cNvGrpSpPr/>
          <p:nvPr/>
        </p:nvGrpSpPr>
        <p:grpSpPr>
          <a:xfrm>
            <a:off x="7459741" y="3204714"/>
            <a:ext cx="145405" cy="113794"/>
            <a:chOff x="4768325" y="2163475"/>
            <a:chExt cx="59700" cy="46725"/>
          </a:xfrm>
        </p:grpSpPr>
        <p:sp>
          <p:nvSpPr>
            <p:cNvPr id="1456" name="Google Shape;1456;p4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8" name="Google Shape;1458;p4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4" name="Google Shape;1464;p44"/>
          <p:cNvGrpSpPr/>
          <p:nvPr/>
        </p:nvGrpSpPr>
        <p:grpSpPr>
          <a:xfrm>
            <a:off x="7476059" y="3459808"/>
            <a:ext cx="112768" cy="106853"/>
            <a:chOff x="4768575" y="2253950"/>
            <a:chExt cx="46300" cy="43875"/>
          </a:xfrm>
        </p:grpSpPr>
        <p:sp>
          <p:nvSpPr>
            <p:cNvPr id="1465" name="Google Shape;1465;p4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 name="Google Shape;1467;p44"/>
          <p:cNvGrpSpPr/>
          <p:nvPr/>
        </p:nvGrpSpPr>
        <p:grpSpPr>
          <a:xfrm>
            <a:off x="7775682" y="3948834"/>
            <a:ext cx="118187" cy="146246"/>
            <a:chOff x="4960900" y="2433225"/>
            <a:chExt cx="48525" cy="60050"/>
          </a:xfrm>
        </p:grpSpPr>
        <p:sp>
          <p:nvSpPr>
            <p:cNvPr id="1468" name="Google Shape;1468;p4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 name="Google Shape;1470;p44"/>
          <p:cNvGrpSpPr/>
          <p:nvPr/>
        </p:nvGrpSpPr>
        <p:grpSpPr>
          <a:xfrm>
            <a:off x="7464247" y="4212895"/>
            <a:ext cx="136394" cy="143810"/>
            <a:chOff x="4854075" y="2527625"/>
            <a:chExt cx="56000" cy="59050"/>
          </a:xfrm>
        </p:grpSpPr>
        <p:sp>
          <p:nvSpPr>
            <p:cNvPr id="1471" name="Google Shape;1471;p4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 name="Google Shape;1473;p4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 name="Google Shape;1476;p44"/>
          <p:cNvGrpSpPr/>
          <p:nvPr/>
        </p:nvGrpSpPr>
        <p:grpSpPr>
          <a:xfrm>
            <a:off x="8088458" y="3676639"/>
            <a:ext cx="99312" cy="160797"/>
            <a:chOff x="5059700" y="2334775"/>
            <a:chExt cx="40775" cy="66025"/>
          </a:xfrm>
        </p:grpSpPr>
        <p:sp>
          <p:nvSpPr>
            <p:cNvPr id="1477" name="Google Shape;1477;p4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 name="Google Shape;1486;p44"/>
          <p:cNvGrpSpPr/>
          <p:nvPr/>
        </p:nvGrpSpPr>
        <p:grpSpPr>
          <a:xfrm>
            <a:off x="8045622" y="3941771"/>
            <a:ext cx="184984" cy="160371"/>
            <a:chOff x="5037700" y="2430325"/>
            <a:chExt cx="75950" cy="65850"/>
          </a:xfrm>
        </p:grpSpPr>
        <p:sp>
          <p:nvSpPr>
            <p:cNvPr id="1487" name="Google Shape;1487;p4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 name="Google Shape;1489;p44"/>
          <p:cNvGrpSpPr/>
          <p:nvPr/>
        </p:nvGrpSpPr>
        <p:grpSpPr>
          <a:xfrm>
            <a:off x="7465128" y="3708223"/>
            <a:ext cx="173014" cy="97629"/>
            <a:chOff x="4756975" y="2341800"/>
            <a:chExt cx="91975" cy="51925"/>
          </a:xfrm>
        </p:grpSpPr>
        <p:sp>
          <p:nvSpPr>
            <p:cNvPr id="1490" name="Google Shape;1490;p4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 name="Google Shape;1510;p44"/>
          <p:cNvGrpSpPr/>
          <p:nvPr/>
        </p:nvGrpSpPr>
        <p:grpSpPr>
          <a:xfrm>
            <a:off x="7732065" y="4196920"/>
            <a:ext cx="212497" cy="175761"/>
            <a:chOff x="4943575" y="2516350"/>
            <a:chExt cx="98675" cy="81700"/>
          </a:xfrm>
        </p:grpSpPr>
        <p:sp>
          <p:nvSpPr>
            <p:cNvPr id="1511" name="Google Shape;1511;p4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9" name="Google Shape;1589;p4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6" name="Shape 1596"/>
        <p:cNvGrpSpPr/>
        <p:nvPr/>
      </p:nvGrpSpPr>
      <p:grpSpPr>
        <a:xfrm>
          <a:off x="0" y="0"/>
          <a:ext cx="0" cy="0"/>
          <a:chOff x="0" y="0"/>
          <a:chExt cx="0" cy="0"/>
        </a:xfrm>
      </p:grpSpPr>
      <p:grpSp>
        <p:nvGrpSpPr>
          <p:cNvPr id="1597" name="Google Shape;1597;p45"/>
          <p:cNvGrpSpPr/>
          <p:nvPr/>
        </p:nvGrpSpPr>
        <p:grpSpPr>
          <a:xfrm>
            <a:off x="3642951" y="1176740"/>
            <a:ext cx="2078182" cy="1366558"/>
            <a:chOff x="235800" y="830650"/>
            <a:chExt cx="6978450" cy="4588844"/>
          </a:xfrm>
        </p:grpSpPr>
        <p:sp>
          <p:nvSpPr>
            <p:cNvPr id="1598" name="Google Shape;1598;p4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 name="Google Shape;1604;p45"/>
          <p:cNvGrpSpPr/>
          <p:nvPr/>
        </p:nvGrpSpPr>
        <p:grpSpPr>
          <a:xfrm>
            <a:off x="738454" y="3007842"/>
            <a:ext cx="2622876" cy="1333540"/>
            <a:chOff x="238125" y="1038125"/>
            <a:chExt cx="7146800" cy="3633625"/>
          </a:xfrm>
        </p:grpSpPr>
        <p:sp>
          <p:nvSpPr>
            <p:cNvPr id="1605" name="Google Shape;1605;p4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7" name="Google Shape;3177;p45"/>
          <p:cNvGrpSpPr/>
          <p:nvPr/>
        </p:nvGrpSpPr>
        <p:grpSpPr>
          <a:xfrm>
            <a:off x="5961311" y="1231136"/>
            <a:ext cx="2435960" cy="1297725"/>
            <a:chOff x="233350" y="949250"/>
            <a:chExt cx="7137300" cy="3802300"/>
          </a:xfrm>
        </p:grpSpPr>
        <p:sp>
          <p:nvSpPr>
            <p:cNvPr id="3178" name="Google Shape;3178;p4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9" name="Google Shape;3229;p45"/>
          <p:cNvGrpSpPr/>
          <p:nvPr/>
        </p:nvGrpSpPr>
        <p:grpSpPr>
          <a:xfrm>
            <a:off x="7714435" y="3194726"/>
            <a:ext cx="104231" cy="320340"/>
            <a:chOff x="7564426" y="3224343"/>
            <a:chExt cx="119985" cy="368801"/>
          </a:xfrm>
        </p:grpSpPr>
        <p:sp>
          <p:nvSpPr>
            <p:cNvPr id="3230" name="Google Shape;3230;p4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2" name="Google Shape;3232;p45"/>
          <p:cNvGrpSpPr/>
          <p:nvPr/>
        </p:nvGrpSpPr>
        <p:grpSpPr>
          <a:xfrm>
            <a:off x="7413923" y="3188827"/>
            <a:ext cx="189489" cy="332132"/>
            <a:chOff x="8370831" y="3202002"/>
            <a:chExt cx="218129" cy="382376"/>
          </a:xfrm>
        </p:grpSpPr>
        <p:sp>
          <p:nvSpPr>
            <p:cNvPr id="3233" name="Google Shape;3233;p4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5" name="Google Shape;3235;p45"/>
          <p:cNvGrpSpPr/>
          <p:nvPr/>
        </p:nvGrpSpPr>
        <p:grpSpPr>
          <a:xfrm>
            <a:off x="8137312" y="3599959"/>
            <a:ext cx="309429" cy="267000"/>
            <a:chOff x="6742064" y="3750480"/>
            <a:chExt cx="399315" cy="344560"/>
          </a:xfrm>
        </p:grpSpPr>
        <p:sp>
          <p:nvSpPr>
            <p:cNvPr id="3236" name="Google Shape;3236;p4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8" name="Google Shape;3238;p45"/>
          <p:cNvGrpSpPr/>
          <p:nvPr/>
        </p:nvGrpSpPr>
        <p:grpSpPr>
          <a:xfrm>
            <a:off x="7676331" y="3951006"/>
            <a:ext cx="180437" cy="281608"/>
            <a:chOff x="7248525" y="3739696"/>
            <a:chExt cx="230531" cy="359790"/>
          </a:xfrm>
        </p:grpSpPr>
        <p:sp>
          <p:nvSpPr>
            <p:cNvPr id="3239" name="Google Shape;3239;p4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1" name="Google Shape;3241;p45"/>
          <p:cNvGrpSpPr/>
          <p:nvPr/>
        </p:nvGrpSpPr>
        <p:grpSpPr>
          <a:xfrm>
            <a:off x="7922251" y="3594231"/>
            <a:ext cx="162896" cy="278710"/>
            <a:chOff x="7601242" y="3729267"/>
            <a:chExt cx="222566" cy="380803"/>
          </a:xfrm>
        </p:grpSpPr>
        <p:sp>
          <p:nvSpPr>
            <p:cNvPr id="3242" name="Google Shape;3242;p4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4" name="Google Shape;3244;p45"/>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5" name="Google Shape;3245;p45"/>
          <p:cNvGrpSpPr/>
          <p:nvPr/>
        </p:nvGrpSpPr>
        <p:grpSpPr>
          <a:xfrm>
            <a:off x="7411896" y="3595371"/>
            <a:ext cx="193543" cy="275990"/>
            <a:chOff x="8304647" y="3738687"/>
            <a:chExt cx="225076" cy="320956"/>
          </a:xfrm>
        </p:grpSpPr>
        <p:sp>
          <p:nvSpPr>
            <p:cNvPr id="3246" name="Google Shape;3246;p4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9" name="Google Shape;3249;p45"/>
          <p:cNvGrpSpPr/>
          <p:nvPr/>
        </p:nvGrpSpPr>
        <p:grpSpPr>
          <a:xfrm>
            <a:off x="7684389" y="3595371"/>
            <a:ext cx="178492" cy="275990"/>
            <a:chOff x="8615101" y="3738687"/>
            <a:chExt cx="207573" cy="320956"/>
          </a:xfrm>
        </p:grpSpPr>
        <p:sp>
          <p:nvSpPr>
            <p:cNvPr id="3250" name="Google Shape;3250;p4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3" name="Google Shape;3253;p45"/>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4" name="Google Shape;3254;p45"/>
          <p:cNvGrpSpPr/>
          <p:nvPr/>
        </p:nvGrpSpPr>
        <p:grpSpPr>
          <a:xfrm>
            <a:off x="7909920" y="3998032"/>
            <a:ext cx="187557" cy="187557"/>
            <a:chOff x="8565775" y="671075"/>
            <a:chExt cx="441000" cy="441000"/>
          </a:xfrm>
        </p:grpSpPr>
        <p:sp>
          <p:nvSpPr>
            <p:cNvPr id="3255" name="Google Shape;3255;p4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7" name="Google Shape;3257;p45"/>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5"/>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9" name="Google Shape;3259;p45"/>
          <p:cNvGrpSpPr/>
          <p:nvPr/>
        </p:nvGrpSpPr>
        <p:grpSpPr>
          <a:xfrm>
            <a:off x="6064392" y="3070557"/>
            <a:ext cx="587865" cy="517731"/>
            <a:chOff x="6000718" y="3070557"/>
            <a:chExt cx="587865" cy="517731"/>
          </a:xfrm>
        </p:grpSpPr>
        <p:sp>
          <p:nvSpPr>
            <p:cNvPr id="3260" name="Google Shape;3260;p4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0" name="Google Shape;3270;p45"/>
          <p:cNvGrpSpPr/>
          <p:nvPr/>
        </p:nvGrpSpPr>
        <p:grpSpPr>
          <a:xfrm>
            <a:off x="6079197" y="3714217"/>
            <a:ext cx="557665" cy="516387"/>
            <a:chOff x="6015523" y="3714217"/>
            <a:chExt cx="557665" cy="516387"/>
          </a:xfrm>
        </p:grpSpPr>
        <p:grpSp>
          <p:nvGrpSpPr>
            <p:cNvPr id="3271" name="Google Shape;3271;p45"/>
            <p:cNvGrpSpPr/>
            <p:nvPr/>
          </p:nvGrpSpPr>
          <p:grpSpPr>
            <a:xfrm>
              <a:off x="6036094" y="3716980"/>
              <a:ext cx="529822" cy="510480"/>
              <a:chOff x="3148311" y="-545634"/>
              <a:chExt cx="1006118" cy="969572"/>
            </a:xfrm>
          </p:grpSpPr>
          <p:sp>
            <p:nvSpPr>
              <p:cNvPr id="3272" name="Google Shape;3272;p4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2" name="Google Shape;3282;p4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3" name="Google Shape;3283;p45"/>
          <p:cNvGrpSpPr/>
          <p:nvPr/>
        </p:nvGrpSpPr>
        <p:grpSpPr>
          <a:xfrm>
            <a:off x="6707979" y="3073628"/>
            <a:ext cx="576302" cy="511871"/>
            <a:chOff x="6644304" y="3073628"/>
            <a:chExt cx="576302" cy="511871"/>
          </a:xfrm>
        </p:grpSpPr>
        <p:grpSp>
          <p:nvGrpSpPr>
            <p:cNvPr id="3284" name="Google Shape;3284;p45"/>
            <p:cNvGrpSpPr/>
            <p:nvPr/>
          </p:nvGrpSpPr>
          <p:grpSpPr>
            <a:xfrm>
              <a:off x="6712169" y="3073651"/>
              <a:ext cx="481611" cy="506713"/>
              <a:chOff x="1833536" y="-546641"/>
              <a:chExt cx="914567" cy="962419"/>
            </a:xfrm>
          </p:grpSpPr>
          <p:grpSp>
            <p:nvGrpSpPr>
              <p:cNvPr id="3285" name="Google Shape;3285;p45"/>
              <p:cNvGrpSpPr/>
              <p:nvPr/>
            </p:nvGrpSpPr>
            <p:grpSpPr>
              <a:xfrm>
                <a:off x="1833536" y="-524249"/>
                <a:ext cx="914567" cy="940027"/>
                <a:chOff x="1833536" y="-524249"/>
                <a:chExt cx="914567" cy="940027"/>
              </a:xfrm>
            </p:grpSpPr>
            <p:sp>
              <p:nvSpPr>
                <p:cNvPr id="3286" name="Google Shape;3286;p4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1" name="Google Shape;3291;p4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4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5" name="Google Shape;3295;p4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6" name="Google Shape;3296;p45"/>
          <p:cNvGrpSpPr/>
          <p:nvPr/>
        </p:nvGrpSpPr>
        <p:grpSpPr>
          <a:xfrm>
            <a:off x="6715725" y="3714143"/>
            <a:ext cx="560636" cy="516497"/>
            <a:chOff x="6652051" y="3714143"/>
            <a:chExt cx="560636" cy="516497"/>
          </a:xfrm>
        </p:grpSpPr>
        <p:grpSp>
          <p:nvGrpSpPr>
            <p:cNvPr id="3297" name="Google Shape;3297;p45"/>
            <p:cNvGrpSpPr/>
            <p:nvPr/>
          </p:nvGrpSpPr>
          <p:grpSpPr>
            <a:xfrm>
              <a:off x="6669657" y="3716715"/>
              <a:ext cx="466768" cy="464314"/>
              <a:chOff x="3139766" y="765669"/>
              <a:chExt cx="886380" cy="881888"/>
            </a:xfrm>
          </p:grpSpPr>
          <p:grpSp>
            <p:nvGrpSpPr>
              <p:cNvPr id="3298" name="Google Shape;3298;p45"/>
              <p:cNvGrpSpPr/>
              <p:nvPr/>
            </p:nvGrpSpPr>
            <p:grpSpPr>
              <a:xfrm>
                <a:off x="3139766" y="765669"/>
                <a:ext cx="886380" cy="881888"/>
                <a:chOff x="3139766" y="765669"/>
                <a:chExt cx="886380" cy="881888"/>
              </a:xfrm>
            </p:grpSpPr>
            <p:sp>
              <p:nvSpPr>
                <p:cNvPr id="3299" name="Google Shape;3299;p4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8" name="Google Shape;3308;p4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2" name="Google Shape;3312;p4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3" name="Google Shape;3313;p45"/>
          <p:cNvGrpSpPr/>
          <p:nvPr/>
        </p:nvGrpSpPr>
        <p:grpSpPr>
          <a:xfrm>
            <a:off x="625184" y="1201451"/>
            <a:ext cx="2665073" cy="1317140"/>
            <a:chOff x="793334" y="1192826"/>
            <a:chExt cx="2665073" cy="1317140"/>
          </a:xfrm>
        </p:grpSpPr>
        <p:sp>
          <p:nvSpPr>
            <p:cNvPr id="3314" name="Google Shape;3314;p4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4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4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4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4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4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4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4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4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4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4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4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4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4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4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4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4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4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4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4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4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4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4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4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4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4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4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4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4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4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4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4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4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4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4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4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4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4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4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4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4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4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4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4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4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4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4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4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4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4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4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4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4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4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4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4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4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4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4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4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4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4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4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4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4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4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4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4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4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4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4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4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4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4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4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4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4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4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4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4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4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4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4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4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4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4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4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4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4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4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4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4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4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4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4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4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4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4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4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4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4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4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4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4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4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4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4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4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4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4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4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4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4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4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4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4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4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4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4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4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4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4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4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4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4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4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4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4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4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4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4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4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4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4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4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4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4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4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4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4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4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4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4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4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4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4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4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4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4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4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4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4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4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4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4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4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4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4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4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4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4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4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4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4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4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4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4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4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4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4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4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4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4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4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4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4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4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4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4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4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4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4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4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4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4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4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4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4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4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4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4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4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4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4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4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4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4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4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4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4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4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4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4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4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4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4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4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4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4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4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4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4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4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4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4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4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4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4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4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4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4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4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4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4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4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4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4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4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4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4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4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4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4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4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4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4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4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4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4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4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4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4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4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4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4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4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4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4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4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4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4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4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4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4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4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4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4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4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4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4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4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4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4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4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4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4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4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4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4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4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4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4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4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4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4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4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4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4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4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4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4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4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4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4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4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4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4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4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4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4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4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4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4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4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4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4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4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4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4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4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4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4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4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4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4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4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4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4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4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4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4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4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4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4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4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4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4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4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4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4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4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4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4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4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4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4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4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4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4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4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4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4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4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4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4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4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4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4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4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4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4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4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4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4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4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4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4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4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4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4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4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4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4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4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4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4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4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4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4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4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4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4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4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4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4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4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4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4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4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4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4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4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4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4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4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4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4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4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4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4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4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4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4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4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4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4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4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4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4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4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4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4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4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4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4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4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4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4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4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4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4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4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4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4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4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4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4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4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4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4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4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4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4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4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4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4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4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4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4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4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4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4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4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4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4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4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4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4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4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4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4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4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4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4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4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4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4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4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4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4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4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4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4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4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4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4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4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4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4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4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4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4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4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4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4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4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4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4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4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4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4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4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4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4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4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4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4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4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4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4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4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4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4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4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4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4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4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4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4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4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4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4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4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4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4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4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4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4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4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4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4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4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4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4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4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4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4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4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4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4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4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4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4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4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4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4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4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4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4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4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4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4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4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4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4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4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4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4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4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4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4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4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4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4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4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4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4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4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4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4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4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4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4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4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4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4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4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4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4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4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4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4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4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4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4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4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4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4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4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4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4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4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4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4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4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4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4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4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4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4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4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4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4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4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4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4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4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4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4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4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4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4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4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4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4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4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4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4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4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4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4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4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4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4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4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4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4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4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4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4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4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4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4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4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4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4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4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4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4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4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4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4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4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4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4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4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4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4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4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4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4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4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4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4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4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4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4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4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4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4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4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4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4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4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4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4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4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4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4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4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4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4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4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4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4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4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4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4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4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4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4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4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4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4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4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4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4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4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4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4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4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4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4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4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4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4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4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4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4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4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4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4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4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4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4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4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4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4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4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4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4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4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4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4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4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4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4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4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4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4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4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4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4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4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4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4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4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4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4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4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4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4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4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4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4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4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4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4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4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4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4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4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4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4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4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4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4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4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4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4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4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4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4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4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4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4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4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4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4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4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4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4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4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4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4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4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4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4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4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4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4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4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4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4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4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4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4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4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4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4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4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4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4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4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4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4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4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4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4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4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4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4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4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4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4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4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4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4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4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4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4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4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4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4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4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4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4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4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4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4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4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4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4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4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4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4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4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4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4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4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4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4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4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4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4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4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4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4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4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4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4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4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4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4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4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4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4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4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4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4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4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4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4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4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4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4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4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4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4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4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4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4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4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4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4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4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4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4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4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4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4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4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4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4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4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4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4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4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4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4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4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4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4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4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4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4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4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4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4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4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4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4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4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4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4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4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4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4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4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4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4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4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4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4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4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4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4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4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4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4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4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4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4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4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4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4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4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4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4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4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4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4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4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4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4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4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4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4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4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4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4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4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4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4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4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4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4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4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4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4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4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4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4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4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4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4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4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4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4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4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4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4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4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4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4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4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4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4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4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4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4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4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4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4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4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4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4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4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4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4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4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4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4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4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4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4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4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4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4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4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4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4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4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4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4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4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4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4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4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4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4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4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4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4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4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4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4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4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4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4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4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4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4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4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4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4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4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4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4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4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4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4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4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4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4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4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4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4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4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4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4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4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4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4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4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4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4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4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4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4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4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4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4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4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4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4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4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4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4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4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4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4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4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4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4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4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4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4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4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4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4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4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4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4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4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4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4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4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4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4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4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4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4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4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4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4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4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4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4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4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4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4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4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4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4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4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4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4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4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4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4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4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4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4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4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4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4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4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4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4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4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4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4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4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4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4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4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4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4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4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4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4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4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4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4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4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4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4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4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4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4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4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4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4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4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4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4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4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4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4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4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4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4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4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4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4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4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4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4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4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4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4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4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4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4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4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4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4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4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4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4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4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4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4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4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4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4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4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4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4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4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4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4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4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4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4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4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4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4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4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4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4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4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4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4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4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4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4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4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4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4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4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4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4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4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4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4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4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4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4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4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4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4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4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4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4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4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4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4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4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4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4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4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4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4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4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4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4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4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4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4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4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4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4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4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4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4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4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4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4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4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4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4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4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4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4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4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4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4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4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4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4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4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4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4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4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4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4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4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4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4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4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4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4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4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4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4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4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4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4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4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4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4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4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4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4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4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4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4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4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4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4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4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4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4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4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4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4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4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4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4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4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4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4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4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4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4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4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4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4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4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4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4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4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4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4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4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4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4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4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4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4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4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4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4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4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4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4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4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4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4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4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4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4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4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4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4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4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4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4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4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4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4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4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4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4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4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4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4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4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4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4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4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4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4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4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4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4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4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4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4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4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4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4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4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4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4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4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4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4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4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4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4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4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4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4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4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4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4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4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4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4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4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4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4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4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4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4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4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4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4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4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4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4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4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4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4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4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4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4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4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4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4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4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4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4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4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4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4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4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4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4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4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4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4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4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4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4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4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4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4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4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4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4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4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4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4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4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4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4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4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4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4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4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4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4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4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4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4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4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4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4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4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4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4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4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4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4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4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4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4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4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4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4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4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4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4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4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4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4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4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4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4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4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4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4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4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4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4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4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4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4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4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4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4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4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4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4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4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4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4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4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4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4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4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4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4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4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4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4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4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4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4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4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4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4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4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4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4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4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4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4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4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4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4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4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4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4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4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4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4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4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4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4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4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4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4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4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4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4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4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4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4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4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4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4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4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4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4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4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4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4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4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4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4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4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4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4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4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4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4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4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4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4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4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4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4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4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4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4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4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4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4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4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4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4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4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4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4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4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4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4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4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4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4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4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4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4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4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4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4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4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4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4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4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4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4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4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4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4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4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4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4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4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4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4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4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4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4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4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4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4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4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4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4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4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4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4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4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4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4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4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4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4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4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4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4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4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4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4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4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4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4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4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4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4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4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4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4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4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4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4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4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4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4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4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4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4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4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4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4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4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4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4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4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4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4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4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4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4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4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4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4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4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4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4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4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4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4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4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4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4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4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4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4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4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4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4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4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4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4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4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4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4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4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4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4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4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4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4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4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4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4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4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4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4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4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4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4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4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4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4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4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4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4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4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4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4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4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4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4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4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4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4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4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4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4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4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4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4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4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4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4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4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4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4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4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4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4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4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4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4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4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4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4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4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4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4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4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4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4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4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4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4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4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4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4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4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4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4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4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4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4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4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4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4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4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4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4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4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4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4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4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4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4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4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4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4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4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4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4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4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4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4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4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4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4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4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4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4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4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4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4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4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4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4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4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4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4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4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4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4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4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4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4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4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4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4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4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4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4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4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4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4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4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4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4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4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4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4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4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4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4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4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4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4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4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4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4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4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4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4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4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4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4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4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4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4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4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4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4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4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4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4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4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4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4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4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4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4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4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4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4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4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4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4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4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4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4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4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4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4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4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4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4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4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4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4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4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4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4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4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4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4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4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4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4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4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4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4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4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4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4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4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4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4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4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4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4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4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4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4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4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4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4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4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4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4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4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4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4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4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4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4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4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4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4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4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4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4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4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4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4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4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4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4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4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4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4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4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4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4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4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4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4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4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4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4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4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4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4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4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4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4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4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4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4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4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4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4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4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4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4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4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4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4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4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4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4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4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4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4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4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4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4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4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4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4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4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4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4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4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4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4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4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4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4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4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4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4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4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4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4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4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4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4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4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4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4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4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4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4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4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4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4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4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4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4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4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4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4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4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4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4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4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4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4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4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4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4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4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4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4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4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4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4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4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4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4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4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4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4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4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4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4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4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4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4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4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4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4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4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4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4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4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4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4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4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4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4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4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4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4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4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4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4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4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4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4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4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4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4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4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4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4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4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4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4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4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4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4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4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4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4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4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4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4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4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4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4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4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4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4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4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4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4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4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4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4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4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4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4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4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4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4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4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4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4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4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4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4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4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4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4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4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4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4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4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4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4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4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4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4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4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4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4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4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4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4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4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4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4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4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4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4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4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4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4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4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4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4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4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4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4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4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4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4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4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4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4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4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4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4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4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4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4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4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4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4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4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4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4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4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4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4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4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4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4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4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4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4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4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4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4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4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4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4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4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4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4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4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4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4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4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4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4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4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4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4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4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4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4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4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4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4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4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4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4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4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4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4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4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4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4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4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4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4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4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4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4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4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4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4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4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4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4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4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4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4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4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4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4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4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4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4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4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4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4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4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4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4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4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4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4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4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4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4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4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4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4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4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4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4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4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4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4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4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4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4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4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4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4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4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4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4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4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4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4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4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4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4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4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4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4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4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4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4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4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4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4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4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4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4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4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4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4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4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4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4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4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4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4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4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4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4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4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4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4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4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4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4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4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4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4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4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4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4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4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4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4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4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4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4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4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4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4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4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4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4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4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4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4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4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4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4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4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4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4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4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4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4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4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4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4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4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4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4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4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4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4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4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4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4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4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4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4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4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4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4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4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4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4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4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4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4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4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4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4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4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4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4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4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4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4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4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4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4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4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4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4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4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4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4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4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4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4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4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4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4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4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4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4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4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4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4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4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4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4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4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4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4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4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4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4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4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4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4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4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4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4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4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4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4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4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4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4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4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4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4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4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4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4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4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4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4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4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4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4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4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4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4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4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4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4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4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4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4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4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4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4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4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4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4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4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4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4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4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4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4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4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4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4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4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4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4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4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4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4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4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4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4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4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4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4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4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4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4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4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4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4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4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4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4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4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4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4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4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4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4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4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4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4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4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4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4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4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4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4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4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4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4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4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4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4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4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4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4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4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4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4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4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4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4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4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4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4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4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4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4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4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4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4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4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4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4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4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4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4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4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4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4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4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4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4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4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4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4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4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4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4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4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4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4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4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4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4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4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4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4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4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4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4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4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4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4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4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4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4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4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4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4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4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4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4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4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4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4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4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4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4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4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4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4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4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4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4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4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4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4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4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4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4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4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4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4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4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4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4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4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4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4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4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4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4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4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4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4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4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4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4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4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4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4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4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4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4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4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4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4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4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4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4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4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4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4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4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4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4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4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4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4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4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4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4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4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4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4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4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4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4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4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4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4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4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4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4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4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4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4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4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4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4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4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4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4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4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4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4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4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4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4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4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4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4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4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4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4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4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4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4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4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4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4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4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4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4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4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4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4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4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4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4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4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4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4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4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4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4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4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4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4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4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4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4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4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4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4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4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4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4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4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4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4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4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4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4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4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4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4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4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4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4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4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4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4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4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4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4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4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4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4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4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4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4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4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4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4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4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4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4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4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4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4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4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4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4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4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4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4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4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4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4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4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4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4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4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4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4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4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4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4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4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4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4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4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4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4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4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4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4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4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4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4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4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4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4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4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4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4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4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4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4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4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4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4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4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4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4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4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4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4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4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4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4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4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4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4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4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4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4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4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4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4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4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4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4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4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4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4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4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4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4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4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4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4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4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4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4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4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4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4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4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4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4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4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4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4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4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4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4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4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4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4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4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4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4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4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4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4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4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4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4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4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4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4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4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4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4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4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4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4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4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4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4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4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4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4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4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4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4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4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4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4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4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4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4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4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4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4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4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4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4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4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4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4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4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4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4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4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4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4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4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4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4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4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4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4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4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4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4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4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4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4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4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4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4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4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4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4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4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4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4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4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4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4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4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4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4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4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4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4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4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4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4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4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4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4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4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4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4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4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4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4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4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4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4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4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4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4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4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4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4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4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4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4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4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4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4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4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4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4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4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4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4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4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4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4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4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4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4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4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4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4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4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4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4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4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4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4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4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4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4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4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4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4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4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4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4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4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4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4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4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4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4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4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4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4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4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4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4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4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4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4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4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4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4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4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4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4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4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4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4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4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4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4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4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4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4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4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4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4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4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4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4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4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4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4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4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4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4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4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4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4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4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4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4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4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4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4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4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4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4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4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4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4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4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4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4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4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4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4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4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4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4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4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4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4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4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4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4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4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4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4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4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4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4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4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4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4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4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4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4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4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4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4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4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4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4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4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4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4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4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4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4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4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4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4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4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4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4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4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4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4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4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4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4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4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4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4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4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4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4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4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4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4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4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4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4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4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4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4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4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4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4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4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4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4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4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4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4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4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4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4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4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4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4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4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4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4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4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4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4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4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4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4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4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4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4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4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4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4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4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4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4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4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4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4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4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4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4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4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4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4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4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4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4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4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4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4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4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4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4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4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4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4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4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4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4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4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4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4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4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4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4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4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4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4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4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4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4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4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4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4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4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4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4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4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4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4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4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4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4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4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4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4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4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4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4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4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4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4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4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4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4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4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4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4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4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4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4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4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4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4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4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4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4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4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4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4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4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4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4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4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4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4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4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4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4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4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4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4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4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4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4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4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4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4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4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4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4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4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4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4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4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4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4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4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4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4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4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4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4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4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4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4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4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4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4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4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4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4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4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4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4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4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4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4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4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4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4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4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4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4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4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4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4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4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4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4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4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4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4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4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4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4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4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4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4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4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4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4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4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4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4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4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4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4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4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4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4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4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4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4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4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4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4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4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4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4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4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4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4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4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4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4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4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4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4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4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4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4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4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4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4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4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4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4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4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4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4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4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4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4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4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4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4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4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4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4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4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4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4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4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4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4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4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4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4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4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4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4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4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4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4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4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4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4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4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4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4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4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4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4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4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4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4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4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4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4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4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4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4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4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4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4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4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4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4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4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4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4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4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4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4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4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4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4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4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4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4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4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4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4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4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4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4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4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4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4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4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4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4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4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4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4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4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4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4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4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4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4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4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4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4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4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4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4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4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4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4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4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4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4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4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4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4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4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4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4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4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4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4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4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4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4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4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4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4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4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4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4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4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4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4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4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4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4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4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4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4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4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4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4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4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4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4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4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4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4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4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4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4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4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4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4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4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4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4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4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4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4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4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4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4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4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4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4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4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4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4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4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4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4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4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4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4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4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4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4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4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4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4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4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4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4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4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4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4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4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4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4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4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4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4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4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4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4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4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4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4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4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4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4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4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4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4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4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4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4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4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4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4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4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4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4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4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4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4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4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4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4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4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4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4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4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4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4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4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4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4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4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4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4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4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4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4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4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4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4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4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4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4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4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4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4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4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4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4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4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4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4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4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4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4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4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4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4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4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4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4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4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4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4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4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4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4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4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4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4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4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4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4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4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4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4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4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4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4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4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4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4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4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4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4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4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4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4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4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4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4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4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4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4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4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4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4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4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4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4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4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4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4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4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4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4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4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4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4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4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4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4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4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4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4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4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4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4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4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4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4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4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4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4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4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4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4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4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4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4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4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4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4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4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4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4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4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4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4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4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4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4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4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4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4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4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4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4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4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4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4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4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4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4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4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4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4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4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4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4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4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4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4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4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4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4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4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4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4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4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4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4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4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4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4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4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4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4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4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4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4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4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4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4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4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4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4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4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4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4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4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4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4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4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45"/>
          <p:cNvGrpSpPr/>
          <p:nvPr/>
        </p:nvGrpSpPr>
        <p:grpSpPr>
          <a:xfrm>
            <a:off x="3597785" y="3065882"/>
            <a:ext cx="2241344" cy="1330656"/>
            <a:chOff x="3597785" y="3065882"/>
            <a:chExt cx="2241344" cy="1330656"/>
          </a:xfrm>
        </p:grpSpPr>
        <p:grpSp>
          <p:nvGrpSpPr>
            <p:cNvPr id="7282" name="Google Shape;7282;p45"/>
            <p:cNvGrpSpPr/>
            <p:nvPr/>
          </p:nvGrpSpPr>
          <p:grpSpPr>
            <a:xfrm>
              <a:off x="5296908" y="3937355"/>
              <a:ext cx="143198" cy="32380"/>
              <a:chOff x="5296908" y="3937355"/>
              <a:chExt cx="143198" cy="32380"/>
            </a:xfrm>
          </p:grpSpPr>
          <p:sp>
            <p:nvSpPr>
              <p:cNvPr id="7283" name="Google Shape;7283;p4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4" name="Google Shape;7284;p45"/>
              <p:cNvGrpSpPr/>
              <p:nvPr/>
            </p:nvGrpSpPr>
            <p:grpSpPr>
              <a:xfrm>
                <a:off x="5402331" y="3937355"/>
                <a:ext cx="37776" cy="32380"/>
                <a:chOff x="5402331" y="3937355"/>
                <a:chExt cx="37776" cy="32380"/>
              </a:xfrm>
            </p:grpSpPr>
            <p:sp>
              <p:nvSpPr>
                <p:cNvPr id="7285" name="Google Shape;7285;p4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4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7" name="Google Shape;7287;p45"/>
              <p:cNvGrpSpPr/>
              <p:nvPr/>
            </p:nvGrpSpPr>
            <p:grpSpPr>
              <a:xfrm>
                <a:off x="5296908" y="3937355"/>
                <a:ext cx="37783" cy="32380"/>
                <a:chOff x="5296908" y="3937355"/>
                <a:chExt cx="37783" cy="32380"/>
              </a:xfrm>
            </p:grpSpPr>
            <p:sp>
              <p:nvSpPr>
                <p:cNvPr id="7288" name="Google Shape;7288;p4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4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90" name="Google Shape;7290;p45"/>
            <p:cNvGrpSpPr/>
            <p:nvPr/>
          </p:nvGrpSpPr>
          <p:grpSpPr>
            <a:xfrm>
              <a:off x="4724163" y="3119631"/>
              <a:ext cx="120838" cy="84218"/>
              <a:chOff x="4724163" y="3119631"/>
              <a:chExt cx="120838" cy="84218"/>
            </a:xfrm>
          </p:grpSpPr>
          <p:grpSp>
            <p:nvGrpSpPr>
              <p:cNvPr id="7291" name="Google Shape;7291;p45"/>
              <p:cNvGrpSpPr/>
              <p:nvPr/>
            </p:nvGrpSpPr>
            <p:grpSpPr>
              <a:xfrm>
                <a:off x="4746712" y="3132773"/>
                <a:ext cx="86869" cy="56424"/>
                <a:chOff x="4746712" y="3132773"/>
                <a:chExt cx="86869" cy="56424"/>
              </a:xfrm>
            </p:grpSpPr>
            <p:sp>
              <p:nvSpPr>
                <p:cNvPr id="7292" name="Google Shape;7292;p4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4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45"/>
              <p:cNvGrpSpPr/>
              <p:nvPr/>
            </p:nvGrpSpPr>
            <p:grpSpPr>
              <a:xfrm>
                <a:off x="4773634" y="3143336"/>
                <a:ext cx="37776" cy="32451"/>
                <a:chOff x="4773634" y="3143336"/>
                <a:chExt cx="37776" cy="32451"/>
              </a:xfrm>
            </p:grpSpPr>
            <p:sp>
              <p:nvSpPr>
                <p:cNvPr id="7295" name="Google Shape;7295;p4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4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45"/>
              <p:cNvGrpSpPr/>
              <p:nvPr/>
            </p:nvGrpSpPr>
            <p:grpSpPr>
              <a:xfrm>
                <a:off x="4724163" y="3131248"/>
                <a:ext cx="37776" cy="32459"/>
                <a:chOff x="4724163" y="3131248"/>
                <a:chExt cx="37776" cy="32459"/>
              </a:xfrm>
            </p:grpSpPr>
            <p:sp>
              <p:nvSpPr>
                <p:cNvPr id="7298" name="Google Shape;7298;p4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4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45"/>
              <p:cNvGrpSpPr/>
              <p:nvPr/>
            </p:nvGrpSpPr>
            <p:grpSpPr>
              <a:xfrm>
                <a:off x="4755081" y="3176054"/>
                <a:ext cx="32357" cy="27795"/>
                <a:chOff x="4755081" y="3176054"/>
                <a:chExt cx="32357" cy="27795"/>
              </a:xfrm>
            </p:grpSpPr>
            <p:sp>
              <p:nvSpPr>
                <p:cNvPr id="7301" name="Google Shape;7301;p4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4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45"/>
              <p:cNvGrpSpPr/>
              <p:nvPr/>
            </p:nvGrpSpPr>
            <p:grpSpPr>
              <a:xfrm>
                <a:off x="4812550" y="3119631"/>
                <a:ext cx="32451" cy="27803"/>
                <a:chOff x="4812550" y="3119631"/>
                <a:chExt cx="32451" cy="27803"/>
              </a:xfrm>
            </p:grpSpPr>
            <p:sp>
              <p:nvSpPr>
                <p:cNvPr id="7304" name="Google Shape;7304;p4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4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06" name="Google Shape;7306;p45"/>
            <p:cNvGrpSpPr/>
            <p:nvPr/>
          </p:nvGrpSpPr>
          <p:grpSpPr>
            <a:xfrm>
              <a:off x="5382826" y="4027197"/>
              <a:ext cx="268967" cy="250422"/>
              <a:chOff x="5382826" y="4027197"/>
              <a:chExt cx="268967" cy="250422"/>
            </a:xfrm>
          </p:grpSpPr>
          <p:grpSp>
            <p:nvGrpSpPr>
              <p:cNvPr id="7307" name="Google Shape;7307;p45"/>
              <p:cNvGrpSpPr/>
              <p:nvPr/>
            </p:nvGrpSpPr>
            <p:grpSpPr>
              <a:xfrm>
                <a:off x="5405280" y="4042510"/>
                <a:ext cx="237570" cy="218647"/>
                <a:chOff x="5405280" y="4042510"/>
                <a:chExt cx="237570" cy="218647"/>
              </a:xfrm>
            </p:grpSpPr>
            <p:sp>
              <p:nvSpPr>
                <p:cNvPr id="7308" name="Google Shape;7308;p4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4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4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4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4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4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4" name="Google Shape;7314;p45"/>
              <p:cNvGrpSpPr/>
              <p:nvPr/>
            </p:nvGrpSpPr>
            <p:grpSpPr>
              <a:xfrm>
                <a:off x="5382826" y="4125549"/>
                <a:ext cx="37776" cy="32380"/>
                <a:chOff x="5382826" y="4125549"/>
                <a:chExt cx="37776" cy="32380"/>
              </a:xfrm>
            </p:grpSpPr>
            <p:sp>
              <p:nvSpPr>
                <p:cNvPr id="7315" name="Google Shape;7315;p4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4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7" name="Google Shape;7317;p45"/>
              <p:cNvGrpSpPr/>
              <p:nvPr/>
            </p:nvGrpSpPr>
            <p:grpSpPr>
              <a:xfrm>
                <a:off x="5475680" y="4195587"/>
                <a:ext cx="37783" cy="32364"/>
                <a:chOff x="5475680" y="4195587"/>
                <a:chExt cx="37783" cy="32364"/>
              </a:xfrm>
            </p:grpSpPr>
            <p:sp>
              <p:nvSpPr>
                <p:cNvPr id="7318" name="Google Shape;7318;p4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4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0" name="Google Shape;7320;p45"/>
              <p:cNvGrpSpPr/>
              <p:nvPr/>
            </p:nvGrpSpPr>
            <p:grpSpPr>
              <a:xfrm>
                <a:off x="5532575" y="4027197"/>
                <a:ext cx="33308" cy="32262"/>
                <a:chOff x="5532575" y="4027197"/>
                <a:chExt cx="33308" cy="32262"/>
              </a:xfrm>
            </p:grpSpPr>
            <p:sp>
              <p:nvSpPr>
                <p:cNvPr id="7321" name="Google Shape;7321;p4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4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45"/>
              <p:cNvGrpSpPr/>
              <p:nvPr/>
            </p:nvGrpSpPr>
            <p:grpSpPr>
              <a:xfrm>
                <a:off x="5590706" y="4245348"/>
                <a:ext cx="33497" cy="32270"/>
                <a:chOff x="5590706" y="4245348"/>
                <a:chExt cx="33497" cy="32270"/>
              </a:xfrm>
            </p:grpSpPr>
            <p:sp>
              <p:nvSpPr>
                <p:cNvPr id="7324" name="Google Shape;7324;p4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4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45"/>
              <p:cNvGrpSpPr/>
              <p:nvPr/>
            </p:nvGrpSpPr>
            <p:grpSpPr>
              <a:xfrm>
                <a:off x="5618681" y="4109677"/>
                <a:ext cx="33112" cy="32357"/>
                <a:chOff x="5618681" y="4109677"/>
                <a:chExt cx="33112" cy="32357"/>
              </a:xfrm>
            </p:grpSpPr>
            <p:sp>
              <p:nvSpPr>
                <p:cNvPr id="7327" name="Google Shape;7327;p4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4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45"/>
              <p:cNvGrpSpPr/>
              <p:nvPr/>
            </p:nvGrpSpPr>
            <p:grpSpPr>
              <a:xfrm>
                <a:off x="5479298" y="4128262"/>
                <a:ext cx="31405" cy="26906"/>
                <a:chOff x="5479298" y="4128262"/>
                <a:chExt cx="31405" cy="26906"/>
              </a:xfrm>
            </p:grpSpPr>
            <p:sp>
              <p:nvSpPr>
                <p:cNvPr id="7330" name="Google Shape;7330;p4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4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2" name="Google Shape;7332;p45"/>
              <p:cNvGrpSpPr/>
              <p:nvPr/>
            </p:nvGrpSpPr>
            <p:grpSpPr>
              <a:xfrm>
                <a:off x="5582903" y="4180116"/>
                <a:ext cx="31499" cy="26898"/>
                <a:chOff x="5582903" y="4180116"/>
                <a:chExt cx="31499" cy="26898"/>
              </a:xfrm>
            </p:grpSpPr>
            <p:sp>
              <p:nvSpPr>
                <p:cNvPr id="7333" name="Google Shape;7333;p4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4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5" name="Google Shape;7335;p45"/>
            <p:cNvGrpSpPr/>
            <p:nvPr/>
          </p:nvGrpSpPr>
          <p:grpSpPr>
            <a:xfrm>
              <a:off x="3977681" y="3230323"/>
              <a:ext cx="94584" cy="84085"/>
              <a:chOff x="3977681" y="3230323"/>
              <a:chExt cx="94584" cy="84085"/>
            </a:xfrm>
          </p:grpSpPr>
          <p:grpSp>
            <p:nvGrpSpPr>
              <p:cNvPr id="7336" name="Google Shape;7336;p45"/>
              <p:cNvGrpSpPr/>
              <p:nvPr/>
            </p:nvGrpSpPr>
            <p:grpSpPr>
              <a:xfrm>
                <a:off x="4000135" y="3243041"/>
                <a:ext cx="59570" cy="57186"/>
                <a:chOff x="4000135" y="3243041"/>
                <a:chExt cx="59570" cy="57186"/>
              </a:xfrm>
            </p:grpSpPr>
            <p:sp>
              <p:nvSpPr>
                <p:cNvPr id="7337" name="Google Shape;7337;p4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4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4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45"/>
              <p:cNvGrpSpPr/>
              <p:nvPr/>
            </p:nvGrpSpPr>
            <p:grpSpPr>
              <a:xfrm>
                <a:off x="3977681" y="3245872"/>
                <a:ext cx="37783" cy="32380"/>
                <a:chOff x="3977681" y="3245872"/>
                <a:chExt cx="37783" cy="32380"/>
              </a:xfrm>
            </p:grpSpPr>
            <p:sp>
              <p:nvSpPr>
                <p:cNvPr id="7341" name="Google Shape;7341;p4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4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45"/>
              <p:cNvGrpSpPr/>
              <p:nvPr/>
            </p:nvGrpSpPr>
            <p:grpSpPr>
              <a:xfrm>
                <a:off x="4040860" y="3262672"/>
                <a:ext cx="31405" cy="27001"/>
                <a:chOff x="4040860" y="3262672"/>
                <a:chExt cx="31405" cy="27001"/>
              </a:xfrm>
            </p:grpSpPr>
            <p:sp>
              <p:nvSpPr>
                <p:cNvPr id="7344" name="Google Shape;7344;p4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4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45"/>
              <p:cNvGrpSpPr/>
              <p:nvPr/>
            </p:nvGrpSpPr>
            <p:grpSpPr>
              <a:xfrm>
                <a:off x="4021072" y="3230323"/>
                <a:ext cx="31397" cy="26906"/>
                <a:chOff x="4021072" y="3230323"/>
                <a:chExt cx="31397" cy="26906"/>
              </a:xfrm>
            </p:grpSpPr>
            <p:sp>
              <p:nvSpPr>
                <p:cNvPr id="7347" name="Google Shape;7347;p4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4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45"/>
              <p:cNvGrpSpPr/>
              <p:nvPr/>
            </p:nvGrpSpPr>
            <p:grpSpPr>
              <a:xfrm>
                <a:off x="4001472" y="3287462"/>
                <a:ext cx="31499" cy="26945"/>
                <a:chOff x="4001472" y="3287462"/>
                <a:chExt cx="31499" cy="26945"/>
              </a:xfrm>
            </p:grpSpPr>
            <p:sp>
              <p:nvSpPr>
                <p:cNvPr id="7350" name="Google Shape;7350;p4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4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2" name="Google Shape;7352;p45"/>
            <p:cNvGrpSpPr/>
            <p:nvPr/>
          </p:nvGrpSpPr>
          <p:grpSpPr>
            <a:xfrm>
              <a:off x="4084715" y="3258865"/>
              <a:ext cx="184961" cy="137268"/>
              <a:chOff x="4084715" y="3258865"/>
              <a:chExt cx="184961" cy="137268"/>
            </a:xfrm>
          </p:grpSpPr>
          <p:grpSp>
            <p:nvGrpSpPr>
              <p:cNvPr id="7353" name="Google Shape;7353;p45"/>
              <p:cNvGrpSpPr/>
              <p:nvPr/>
            </p:nvGrpSpPr>
            <p:grpSpPr>
              <a:xfrm>
                <a:off x="4107453" y="3271583"/>
                <a:ext cx="153470" cy="110275"/>
                <a:chOff x="4107453" y="3271583"/>
                <a:chExt cx="153470" cy="110275"/>
              </a:xfrm>
            </p:grpSpPr>
            <p:sp>
              <p:nvSpPr>
                <p:cNvPr id="7354" name="Google Shape;7354;p4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4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4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4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45"/>
              <p:cNvGrpSpPr/>
              <p:nvPr/>
            </p:nvGrpSpPr>
            <p:grpSpPr>
              <a:xfrm>
                <a:off x="4136947" y="3258865"/>
                <a:ext cx="31499" cy="27001"/>
                <a:chOff x="4136947" y="3258865"/>
                <a:chExt cx="31499" cy="27001"/>
              </a:xfrm>
            </p:grpSpPr>
            <p:sp>
              <p:nvSpPr>
                <p:cNvPr id="7359" name="Google Shape;7359;p4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4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45"/>
              <p:cNvGrpSpPr/>
              <p:nvPr/>
            </p:nvGrpSpPr>
            <p:grpSpPr>
              <a:xfrm>
                <a:off x="4084715" y="3266478"/>
                <a:ext cx="31468" cy="26898"/>
                <a:chOff x="4084715" y="3266478"/>
                <a:chExt cx="31468" cy="26898"/>
              </a:xfrm>
            </p:grpSpPr>
            <p:sp>
              <p:nvSpPr>
                <p:cNvPr id="7362" name="Google Shape;7362;p4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4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4" name="Google Shape;7364;p45"/>
              <p:cNvGrpSpPr/>
              <p:nvPr/>
            </p:nvGrpSpPr>
            <p:grpSpPr>
              <a:xfrm>
                <a:off x="4159213" y="3279849"/>
                <a:ext cx="31405" cy="26945"/>
                <a:chOff x="4159213" y="3279849"/>
                <a:chExt cx="31405" cy="26945"/>
              </a:xfrm>
            </p:grpSpPr>
            <p:sp>
              <p:nvSpPr>
                <p:cNvPr id="7365" name="Google Shape;7365;p4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4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7" name="Google Shape;7367;p45"/>
              <p:cNvGrpSpPr/>
              <p:nvPr/>
            </p:nvGrpSpPr>
            <p:grpSpPr>
              <a:xfrm>
                <a:off x="4201550" y="3266502"/>
                <a:ext cx="31405" cy="26883"/>
                <a:chOff x="4201550" y="3266502"/>
                <a:chExt cx="31405" cy="26883"/>
              </a:xfrm>
            </p:grpSpPr>
            <p:sp>
              <p:nvSpPr>
                <p:cNvPr id="7368" name="Google Shape;7368;p4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4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45"/>
              <p:cNvGrpSpPr/>
              <p:nvPr/>
            </p:nvGrpSpPr>
            <p:grpSpPr>
              <a:xfrm>
                <a:off x="4201550" y="3338278"/>
                <a:ext cx="31405" cy="26930"/>
                <a:chOff x="4201550" y="3338278"/>
                <a:chExt cx="31405" cy="26930"/>
              </a:xfrm>
            </p:grpSpPr>
            <p:sp>
              <p:nvSpPr>
                <p:cNvPr id="7371" name="Google Shape;7371;p4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4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3" name="Google Shape;7373;p45"/>
              <p:cNvGrpSpPr/>
              <p:nvPr/>
            </p:nvGrpSpPr>
            <p:grpSpPr>
              <a:xfrm>
                <a:off x="4238272" y="3369132"/>
                <a:ext cx="31405" cy="27001"/>
                <a:chOff x="4238272" y="3369132"/>
                <a:chExt cx="31405" cy="27001"/>
              </a:xfrm>
            </p:grpSpPr>
            <p:sp>
              <p:nvSpPr>
                <p:cNvPr id="7374" name="Google Shape;7374;p4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4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76" name="Google Shape;7376;p45"/>
            <p:cNvGrpSpPr/>
            <p:nvPr/>
          </p:nvGrpSpPr>
          <p:grpSpPr>
            <a:xfrm>
              <a:off x="4068639" y="3200169"/>
              <a:ext cx="77643" cy="37272"/>
              <a:chOff x="4068639" y="3200169"/>
              <a:chExt cx="77643" cy="37272"/>
            </a:xfrm>
          </p:grpSpPr>
          <p:sp>
            <p:nvSpPr>
              <p:cNvPr id="7377" name="Google Shape;7377;p4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8" name="Google Shape;7378;p45"/>
              <p:cNvGrpSpPr/>
              <p:nvPr/>
            </p:nvGrpSpPr>
            <p:grpSpPr>
              <a:xfrm>
                <a:off x="4114878" y="3200169"/>
                <a:ext cx="31405" cy="26993"/>
                <a:chOff x="4114878" y="3200169"/>
                <a:chExt cx="31405" cy="26993"/>
              </a:xfrm>
            </p:grpSpPr>
            <p:sp>
              <p:nvSpPr>
                <p:cNvPr id="7379" name="Google Shape;7379;p4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4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45"/>
              <p:cNvGrpSpPr/>
              <p:nvPr/>
            </p:nvGrpSpPr>
            <p:grpSpPr>
              <a:xfrm>
                <a:off x="4068639" y="3210535"/>
                <a:ext cx="31499" cy="26906"/>
                <a:chOff x="4068639" y="3210535"/>
                <a:chExt cx="31499" cy="26906"/>
              </a:xfrm>
            </p:grpSpPr>
            <p:sp>
              <p:nvSpPr>
                <p:cNvPr id="7382" name="Google Shape;7382;p4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4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84" name="Google Shape;7384;p45"/>
            <p:cNvGrpSpPr/>
            <p:nvPr/>
          </p:nvGrpSpPr>
          <p:grpSpPr>
            <a:xfrm>
              <a:off x="3869702" y="3066935"/>
              <a:ext cx="382664" cy="190294"/>
              <a:chOff x="3869702" y="3066935"/>
              <a:chExt cx="382664" cy="190294"/>
            </a:xfrm>
          </p:grpSpPr>
          <p:grpSp>
            <p:nvGrpSpPr>
              <p:cNvPr id="7385" name="Google Shape;7385;p45"/>
              <p:cNvGrpSpPr/>
              <p:nvPr/>
            </p:nvGrpSpPr>
            <p:grpSpPr>
              <a:xfrm>
                <a:off x="3888633" y="3082351"/>
                <a:ext cx="351172" cy="160698"/>
                <a:chOff x="3888633" y="3082351"/>
                <a:chExt cx="351172" cy="160698"/>
              </a:xfrm>
            </p:grpSpPr>
            <p:sp>
              <p:nvSpPr>
                <p:cNvPr id="7386" name="Google Shape;7386;p4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4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4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4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4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4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45"/>
              <p:cNvGrpSpPr/>
              <p:nvPr/>
            </p:nvGrpSpPr>
            <p:grpSpPr>
              <a:xfrm>
                <a:off x="4143703" y="3066935"/>
                <a:ext cx="37783" cy="32357"/>
                <a:chOff x="4143703" y="3066935"/>
                <a:chExt cx="37783" cy="32357"/>
              </a:xfrm>
            </p:grpSpPr>
            <p:sp>
              <p:nvSpPr>
                <p:cNvPr id="7393" name="Google Shape;7393;p4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4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5" name="Google Shape;7395;p45"/>
              <p:cNvGrpSpPr/>
              <p:nvPr/>
            </p:nvGrpSpPr>
            <p:grpSpPr>
              <a:xfrm>
                <a:off x="4044565" y="3103563"/>
                <a:ext cx="37783" cy="32451"/>
                <a:chOff x="4044565" y="3103563"/>
                <a:chExt cx="37783" cy="32451"/>
              </a:xfrm>
            </p:grpSpPr>
            <p:sp>
              <p:nvSpPr>
                <p:cNvPr id="7396" name="Google Shape;7396;p4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4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8" name="Google Shape;7398;p45"/>
              <p:cNvGrpSpPr/>
              <p:nvPr/>
            </p:nvGrpSpPr>
            <p:grpSpPr>
              <a:xfrm>
                <a:off x="4017454" y="3188237"/>
                <a:ext cx="37776" cy="32357"/>
                <a:chOff x="4017454" y="3188237"/>
                <a:chExt cx="37776" cy="32357"/>
              </a:xfrm>
            </p:grpSpPr>
            <p:sp>
              <p:nvSpPr>
                <p:cNvPr id="7399" name="Google Shape;7399;p4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4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45"/>
              <p:cNvGrpSpPr/>
              <p:nvPr/>
            </p:nvGrpSpPr>
            <p:grpSpPr>
              <a:xfrm>
                <a:off x="3921548" y="3157509"/>
                <a:ext cx="37783" cy="32357"/>
                <a:chOff x="3921548" y="3157509"/>
                <a:chExt cx="37783" cy="32357"/>
              </a:xfrm>
            </p:grpSpPr>
            <p:sp>
              <p:nvSpPr>
                <p:cNvPr id="7402" name="Google Shape;7402;p4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4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4" name="Google Shape;7404;p45"/>
              <p:cNvGrpSpPr/>
              <p:nvPr/>
            </p:nvGrpSpPr>
            <p:grpSpPr>
              <a:xfrm>
                <a:off x="3939056" y="3211620"/>
                <a:ext cx="37783" cy="32380"/>
                <a:chOff x="3939056" y="3211620"/>
                <a:chExt cx="37783" cy="32380"/>
              </a:xfrm>
            </p:grpSpPr>
            <p:sp>
              <p:nvSpPr>
                <p:cNvPr id="7405" name="Google Shape;7405;p4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4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7" name="Google Shape;7407;p45"/>
              <p:cNvGrpSpPr/>
              <p:nvPr/>
            </p:nvGrpSpPr>
            <p:grpSpPr>
              <a:xfrm>
                <a:off x="4176240" y="3136965"/>
                <a:ext cx="31405" cy="26930"/>
                <a:chOff x="4176240" y="3136965"/>
                <a:chExt cx="31405" cy="26930"/>
              </a:xfrm>
            </p:grpSpPr>
            <p:sp>
              <p:nvSpPr>
                <p:cNvPr id="7408" name="Google Shape;7408;p4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4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0" name="Google Shape;7410;p45"/>
              <p:cNvGrpSpPr/>
              <p:nvPr/>
            </p:nvGrpSpPr>
            <p:grpSpPr>
              <a:xfrm>
                <a:off x="4133148" y="3152593"/>
                <a:ext cx="31499" cy="27001"/>
                <a:chOff x="4133148" y="3152593"/>
                <a:chExt cx="31499" cy="27001"/>
              </a:xfrm>
            </p:grpSpPr>
            <p:sp>
              <p:nvSpPr>
                <p:cNvPr id="7411" name="Google Shape;7411;p4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4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45"/>
              <p:cNvGrpSpPr/>
              <p:nvPr/>
            </p:nvGrpSpPr>
            <p:grpSpPr>
              <a:xfrm>
                <a:off x="4220866" y="3073534"/>
                <a:ext cx="31499" cy="26898"/>
                <a:chOff x="4220866" y="3073534"/>
                <a:chExt cx="31499" cy="26898"/>
              </a:xfrm>
            </p:grpSpPr>
            <p:sp>
              <p:nvSpPr>
                <p:cNvPr id="7414" name="Google Shape;7414;p4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4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6" name="Google Shape;7416;p45"/>
              <p:cNvGrpSpPr/>
              <p:nvPr/>
            </p:nvGrpSpPr>
            <p:grpSpPr>
              <a:xfrm>
                <a:off x="3869702" y="3230323"/>
                <a:ext cx="31499" cy="26906"/>
                <a:chOff x="3869702" y="3230323"/>
                <a:chExt cx="31499" cy="26906"/>
              </a:xfrm>
            </p:grpSpPr>
            <p:sp>
              <p:nvSpPr>
                <p:cNvPr id="7417" name="Google Shape;7417;p4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4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19" name="Google Shape;7419;p45"/>
            <p:cNvGrpSpPr/>
            <p:nvPr/>
          </p:nvGrpSpPr>
          <p:grpSpPr>
            <a:xfrm>
              <a:off x="4271383" y="3065882"/>
              <a:ext cx="304556" cy="341663"/>
              <a:chOff x="4271383" y="3065882"/>
              <a:chExt cx="304556" cy="341663"/>
            </a:xfrm>
          </p:grpSpPr>
          <p:grpSp>
            <p:nvGrpSpPr>
              <p:cNvPr id="7420" name="Google Shape;7420;p45"/>
              <p:cNvGrpSpPr/>
              <p:nvPr/>
            </p:nvGrpSpPr>
            <p:grpSpPr>
              <a:xfrm>
                <a:off x="4293838" y="3078639"/>
                <a:ext cx="269353" cy="311973"/>
                <a:chOff x="4293838" y="3078639"/>
                <a:chExt cx="269353" cy="311973"/>
              </a:xfrm>
            </p:grpSpPr>
            <p:sp>
              <p:nvSpPr>
                <p:cNvPr id="7421" name="Google Shape;7421;p4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4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4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4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4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4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4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4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4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4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4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4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4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4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4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4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4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45"/>
              <p:cNvGrpSpPr/>
              <p:nvPr/>
            </p:nvGrpSpPr>
            <p:grpSpPr>
              <a:xfrm>
                <a:off x="4538164" y="3342061"/>
                <a:ext cx="37776" cy="32380"/>
                <a:chOff x="4538164" y="3342061"/>
                <a:chExt cx="37776" cy="32380"/>
              </a:xfrm>
            </p:grpSpPr>
            <p:sp>
              <p:nvSpPr>
                <p:cNvPr id="7439" name="Google Shape;7439;p4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4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45"/>
              <p:cNvGrpSpPr/>
              <p:nvPr/>
            </p:nvGrpSpPr>
            <p:grpSpPr>
              <a:xfrm>
                <a:off x="4271383" y="3194742"/>
                <a:ext cx="37783" cy="32420"/>
                <a:chOff x="4271383" y="3194742"/>
                <a:chExt cx="37783" cy="32420"/>
              </a:xfrm>
            </p:grpSpPr>
            <p:sp>
              <p:nvSpPr>
                <p:cNvPr id="7442" name="Google Shape;7442;p4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4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45"/>
              <p:cNvGrpSpPr/>
              <p:nvPr/>
            </p:nvGrpSpPr>
            <p:grpSpPr>
              <a:xfrm>
                <a:off x="4284416" y="3084058"/>
                <a:ext cx="37783" cy="32357"/>
                <a:chOff x="4284416" y="3084058"/>
                <a:chExt cx="37783" cy="32357"/>
              </a:xfrm>
            </p:grpSpPr>
            <p:sp>
              <p:nvSpPr>
                <p:cNvPr id="7445" name="Google Shape;7445;p4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4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45"/>
              <p:cNvGrpSpPr/>
              <p:nvPr/>
            </p:nvGrpSpPr>
            <p:grpSpPr>
              <a:xfrm>
                <a:off x="4478697" y="3297561"/>
                <a:ext cx="37776" cy="32451"/>
                <a:chOff x="4478697" y="3297561"/>
                <a:chExt cx="37776" cy="32451"/>
              </a:xfrm>
            </p:grpSpPr>
            <p:sp>
              <p:nvSpPr>
                <p:cNvPr id="7448" name="Google Shape;7448;p4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4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45"/>
              <p:cNvGrpSpPr/>
              <p:nvPr/>
            </p:nvGrpSpPr>
            <p:grpSpPr>
              <a:xfrm>
                <a:off x="4411813" y="3331711"/>
                <a:ext cx="37776" cy="32451"/>
                <a:chOff x="4411813" y="3331711"/>
                <a:chExt cx="37776" cy="32451"/>
              </a:xfrm>
            </p:grpSpPr>
            <p:sp>
              <p:nvSpPr>
                <p:cNvPr id="7451" name="Google Shape;7451;p4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4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45"/>
              <p:cNvGrpSpPr/>
              <p:nvPr/>
            </p:nvGrpSpPr>
            <p:grpSpPr>
              <a:xfrm>
                <a:off x="4337984" y="3375188"/>
                <a:ext cx="37776" cy="32357"/>
                <a:chOff x="4337984" y="3375188"/>
                <a:chExt cx="37776" cy="32357"/>
              </a:xfrm>
            </p:grpSpPr>
            <p:sp>
              <p:nvSpPr>
                <p:cNvPr id="7454" name="Google Shape;7454;p4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4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45"/>
              <p:cNvGrpSpPr/>
              <p:nvPr/>
            </p:nvGrpSpPr>
            <p:grpSpPr>
              <a:xfrm>
                <a:off x="4494867" y="3090530"/>
                <a:ext cx="37878" cy="32451"/>
                <a:chOff x="4494867" y="3090530"/>
                <a:chExt cx="37878" cy="32451"/>
              </a:xfrm>
            </p:grpSpPr>
            <p:sp>
              <p:nvSpPr>
                <p:cNvPr id="7457" name="Google Shape;7457;p4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4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45"/>
              <p:cNvGrpSpPr/>
              <p:nvPr/>
            </p:nvGrpSpPr>
            <p:grpSpPr>
              <a:xfrm>
                <a:off x="4525124" y="3207774"/>
                <a:ext cx="37783" cy="32420"/>
                <a:chOff x="4525124" y="3207774"/>
                <a:chExt cx="37783" cy="32420"/>
              </a:xfrm>
            </p:grpSpPr>
            <p:sp>
              <p:nvSpPr>
                <p:cNvPr id="7460" name="Google Shape;7460;p4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4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45"/>
              <p:cNvGrpSpPr/>
              <p:nvPr/>
            </p:nvGrpSpPr>
            <p:grpSpPr>
              <a:xfrm>
                <a:off x="4440544" y="3176479"/>
                <a:ext cx="31499" cy="26898"/>
                <a:chOff x="4440544" y="3176479"/>
                <a:chExt cx="31499" cy="26898"/>
              </a:xfrm>
            </p:grpSpPr>
            <p:sp>
              <p:nvSpPr>
                <p:cNvPr id="7463" name="Google Shape;7463;p4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4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45"/>
              <p:cNvGrpSpPr/>
              <p:nvPr/>
            </p:nvGrpSpPr>
            <p:grpSpPr>
              <a:xfrm>
                <a:off x="4350545" y="3156400"/>
                <a:ext cx="31405" cy="27001"/>
                <a:chOff x="4350545" y="3156400"/>
                <a:chExt cx="31405" cy="27001"/>
              </a:xfrm>
            </p:grpSpPr>
            <p:sp>
              <p:nvSpPr>
                <p:cNvPr id="7466" name="Google Shape;7466;p4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4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45"/>
              <p:cNvGrpSpPr/>
              <p:nvPr/>
            </p:nvGrpSpPr>
            <p:grpSpPr>
              <a:xfrm>
                <a:off x="4376703" y="3255058"/>
                <a:ext cx="31405" cy="27001"/>
                <a:chOff x="4376703" y="3255058"/>
                <a:chExt cx="31405" cy="27001"/>
              </a:xfrm>
            </p:grpSpPr>
            <p:sp>
              <p:nvSpPr>
                <p:cNvPr id="7469" name="Google Shape;7469;p4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4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45"/>
              <p:cNvGrpSpPr/>
              <p:nvPr/>
            </p:nvGrpSpPr>
            <p:grpSpPr>
              <a:xfrm>
                <a:off x="4331322" y="3283656"/>
                <a:ext cx="31405" cy="26945"/>
                <a:chOff x="4331322" y="3283656"/>
                <a:chExt cx="31405" cy="26945"/>
              </a:xfrm>
            </p:grpSpPr>
            <p:sp>
              <p:nvSpPr>
                <p:cNvPr id="7472" name="Google Shape;7472;p4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4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45"/>
              <p:cNvGrpSpPr/>
              <p:nvPr/>
            </p:nvGrpSpPr>
            <p:grpSpPr>
              <a:xfrm>
                <a:off x="4380510" y="3065882"/>
                <a:ext cx="31405" cy="26938"/>
                <a:chOff x="4380510" y="3065882"/>
                <a:chExt cx="31405" cy="26938"/>
              </a:xfrm>
            </p:grpSpPr>
            <p:sp>
              <p:nvSpPr>
                <p:cNvPr id="7475" name="Google Shape;7475;p4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4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77" name="Google Shape;7477;p45"/>
            <p:cNvGrpSpPr/>
            <p:nvPr/>
          </p:nvGrpSpPr>
          <p:grpSpPr>
            <a:xfrm>
              <a:off x="4558998" y="3188237"/>
              <a:ext cx="1280131" cy="1052746"/>
              <a:chOff x="4558998" y="3188237"/>
              <a:chExt cx="1280131" cy="1052746"/>
            </a:xfrm>
          </p:grpSpPr>
          <p:sp>
            <p:nvSpPr>
              <p:cNvPr id="7478" name="Google Shape;7478;p4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9" name="Google Shape;7479;p45"/>
              <p:cNvGrpSpPr/>
              <p:nvPr/>
            </p:nvGrpSpPr>
            <p:grpSpPr>
              <a:xfrm>
                <a:off x="4579164" y="3203653"/>
                <a:ext cx="1244833" cy="1020397"/>
                <a:chOff x="4579164" y="3203653"/>
                <a:chExt cx="1244833" cy="1020397"/>
              </a:xfrm>
            </p:grpSpPr>
            <p:sp>
              <p:nvSpPr>
                <p:cNvPr id="7480" name="Google Shape;7480;p4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4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2" name="Google Shape;7482;p45"/>
                <p:cNvGrpSpPr/>
                <p:nvPr/>
              </p:nvGrpSpPr>
              <p:grpSpPr>
                <a:xfrm>
                  <a:off x="4579164" y="3203653"/>
                  <a:ext cx="1244833" cy="1020397"/>
                  <a:chOff x="4579164" y="3203653"/>
                  <a:chExt cx="1244833" cy="1020397"/>
                </a:xfrm>
              </p:grpSpPr>
              <p:sp>
                <p:nvSpPr>
                  <p:cNvPr id="7483" name="Google Shape;7483;p4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4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5" name="Google Shape;7485;p45"/>
                  <p:cNvGrpSpPr/>
                  <p:nvPr/>
                </p:nvGrpSpPr>
                <p:grpSpPr>
                  <a:xfrm>
                    <a:off x="4579164" y="3203653"/>
                    <a:ext cx="1244833" cy="1020397"/>
                    <a:chOff x="4579164" y="3203653"/>
                    <a:chExt cx="1244833" cy="1020397"/>
                  </a:xfrm>
                </p:grpSpPr>
                <p:sp>
                  <p:nvSpPr>
                    <p:cNvPr id="7486" name="Google Shape;7486;p4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4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4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4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4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4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4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4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4" name="Google Shape;7494;p45"/>
                    <p:cNvGrpSpPr/>
                    <p:nvPr/>
                  </p:nvGrpSpPr>
                  <p:grpSpPr>
                    <a:xfrm>
                      <a:off x="4579164" y="3203653"/>
                      <a:ext cx="1244833" cy="1020397"/>
                      <a:chOff x="4579164" y="3203653"/>
                      <a:chExt cx="1244833" cy="1020397"/>
                    </a:xfrm>
                  </p:grpSpPr>
                  <p:sp>
                    <p:nvSpPr>
                      <p:cNvPr id="7495" name="Google Shape;7495;p4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4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4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4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4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4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4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4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4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4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4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4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4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4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9" name="Google Shape;7509;p45"/>
                      <p:cNvGrpSpPr/>
                      <p:nvPr/>
                    </p:nvGrpSpPr>
                    <p:grpSpPr>
                      <a:xfrm>
                        <a:off x="4579164" y="3203653"/>
                        <a:ext cx="1244833" cy="1020397"/>
                        <a:chOff x="4579164" y="3203653"/>
                        <a:chExt cx="1244833" cy="1020397"/>
                      </a:xfrm>
                    </p:grpSpPr>
                    <p:sp>
                      <p:nvSpPr>
                        <p:cNvPr id="7510" name="Google Shape;7510;p4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4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4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4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4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4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4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4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4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4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4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4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4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4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4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4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4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4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4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4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4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4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4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4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4" name="Google Shape;7534;p45"/>
                        <p:cNvGrpSpPr/>
                        <p:nvPr/>
                      </p:nvGrpSpPr>
                      <p:grpSpPr>
                        <a:xfrm>
                          <a:off x="4579164" y="3203653"/>
                          <a:ext cx="1244833" cy="1020397"/>
                          <a:chOff x="4579164" y="3203653"/>
                          <a:chExt cx="1244833" cy="1020397"/>
                        </a:xfrm>
                      </p:grpSpPr>
                      <p:sp>
                        <p:nvSpPr>
                          <p:cNvPr id="7535" name="Google Shape;7535;p4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6" name="Google Shape;7536;p45"/>
                          <p:cNvGrpSpPr/>
                          <p:nvPr/>
                        </p:nvGrpSpPr>
                        <p:grpSpPr>
                          <a:xfrm>
                            <a:off x="4579164" y="3203653"/>
                            <a:ext cx="1244833" cy="1020397"/>
                            <a:chOff x="4579164" y="3203653"/>
                            <a:chExt cx="1244833" cy="1020397"/>
                          </a:xfrm>
                        </p:grpSpPr>
                        <p:sp>
                          <p:nvSpPr>
                            <p:cNvPr id="7537" name="Google Shape;7537;p4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4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4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4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4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4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4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4" name="Google Shape;7544;p45"/>
                            <p:cNvGrpSpPr/>
                            <p:nvPr/>
                          </p:nvGrpSpPr>
                          <p:grpSpPr>
                            <a:xfrm>
                              <a:off x="4579164" y="3203653"/>
                              <a:ext cx="1244833" cy="1020397"/>
                              <a:chOff x="4579164" y="3203653"/>
                              <a:chExt cx="1244833" cy="1020397"/>
                            </a:xfrm>
                          </p:grpSpPr>
                          <p:sp>
                            <p:nvSpPr>
                              <p:cNvPr id="7545" name="Google Shape;7545;p4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4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4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4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4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4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4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4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4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4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4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4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4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8" name="Google Shape;7558;p45"/>
                              <p:cNvGrpSpPr/>
                              <p:nvPr/>
                            </p:nvGrpSpPr>
                            <p:grpSpPr>
                              <a:xfrm>
                                <a:off x="4579164" y="3203653"/>
                                <a:ext cx="1244833" cy="1020397"/>
                                <a:chOff x="4579164" y="3203653"/>
                                <a:chExt cx="1244833" cy="1020397"/>
                              </a:xfrm>
                            </p:grpSpPr>
                            <p:sp>
                              <p:nvSpPr>
                                <p:cNvPr id="7559" name="Google Shape;7559;p4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4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4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4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4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4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4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6" name="Google Shape;7566;p45"/>
                                <p:cNvGrpSpPr/>
                                <p:nvPr/>
                              </p:nvGrpSpPr>
                              <p:grpSpPr>
                                <a:xfrm>
                                  <a:off x="4579164" y="3203653"/>
                                  <a:ext cx="1244833" cy="1020397"/>
                                  <a:chOff x="4579164" y="3203653"/>
                                  <a:chExt cx="1244833" cy="1020397"/>
                                </a:xfrm>
                              </p:grpSpPr>
                              <p:sp>
                                <p:nvSpPr>
                                  <p:cNvPr id="7567" name="Google Shape;7567;p4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4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4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4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4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2" name="Google Shape;7572;p45"/>
                                  <p:cNvGrpSpPr/>
                                  <p:nvPr/>
                                </p:nvGrpSpPr>
                                <p:grpSpPr>
                                  <a:xfrm>
                                    <a:off x="4579164" y="3203653"/>
                                    <a:ext cx="1244833" cy="1020397"/>
                                    <a:chOff x="4579164" y="3203653"/>
                                    <a:chExt cx="1244833" cy="1020397"/>
                                  </a:xfrm>
                                </p:grpSpPr>
                                <p:sp>
                                  <p:nvSpPr>
                                    <p:cNvPr id="7573" name="Google Shape;7573;p4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4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4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4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577" name="Google Shape;7577;p4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4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4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80" name="Google Shape;7580;p4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581" name="Google Shape;7581;p45"/>
              <p:cNvGrpSpPr/>
              <p:nvPr/>
            </p:nvGrpSpPr>
            <p:grpSpPr>
              <a:xfrm>
                <a:off x="4595437" y="3598775"/>
                <a:ext cx="37776" cy="32451"/>
                <a:chOff x="4595437" y="3598775"/>
                <a:chExt cx="37776" cy="32451"/>
              </a:xfrm>
            </p:grpSpPr>
            <p:sp>
              <p:nvSpPr>
                <p:cNvPr id="7582" name="Google Shape;7582;p4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4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45"/>
              <p:cNvGrpSpPr/>
              <p:nvPr/>
            </p:nvGrpSpPr>
            <p:grpSpPr>
              <a:xfrm>
                <a:off x="4641864" y="3524443"/>
                <a:ext cx="37776" cy="32380"/>
                <a:chOff x="4641864" y="3524443"/>
                <a:chExt cx="37776" cy="32380"/>
              </a:xfrm>
            </p:grpSpPr>
            <p:sp>
              <p:nvSpPr>
                <p:cNvPr id="7585" name="Google Shape;7585;p4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4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45"/>
              <p:cNvGrpSpPr/>
              <p:nvPr/>
            </p:nvGrpSpPr>
            <p:grpSpPr>
              <a:xfrm>
                <a:off x="4648431" y="3893901"/>
                <a:ext cx="37776" cy="32357"/>
                <a:chOff x="4648431" y="3893901"/>
                <a:chExt cx="37776" cy="32357"/>
              </a:xfrm>
            </p:grpSpPr>
            <p:sp>
              <p:nvSpPr>
                <p:cNvPr id="7588" name="Google Shape;7588;p4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4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45"/>
              <p:cNvGrpSpPr/>
              <p:nvPr/>
            </p:nvGrpSpPr>
            <p:grpSpPr>
              <a:xfrm>
                <a:off x="4567752" y="3722908"/>
                <a:ext cx="37870" cy="32380"/>
                <a:chOff x="4567752" y="3722908"/>
                <a:chExt cx="37870" cy="32380"/>
              </a:xfrm>
            </p:grpSpPr>
            <p:sp>
              <p:nvSpPr>
                <p:cNvPr id="7591" name="Google Shape;7591;p4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4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3" name="Google Shape;7593;p45"/>
              <p:cNvGrpSpPr/>
              <p:nvPr/>
            </p:nvGrpSpPr>
            <p:grpSpPr>
              <a:xfrm>
                <a:off x="4617506" y="3652052"/>
                <a:ext cx="37783" cy="32357"/>
                <a:chOff x="4617506" y="3652052"/>
                <a:chExt cx="37783" cy="32357"/>
              </a:xfrm>
            </p:grpSpPr>
            <p:sp>
              <p:nvSpPr>
                <p:cNvPr id="7594" name="Google Shape;7594;p4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4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45"/>
              <p:cNvGrpSpPr/>
              <p:nvPr/>
            </p:nvGrpSpPr>
            <p:grpSpPr>
              <a:xfrm>
                <a:off x="4739005" y="3554149"/>
                <a:ext cx="37870" cy="32357"/>
                <a:chOff x="4739005" y="3554149"/>
                <a:chExt cx="37870" cy="32357"/>
              </a:xfrm>
            </p:grpSpPr>
            <p:sp>
              <p:nvSpPr>
                <p:cNvPr id="7597" name="Google Shape;7597;p4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4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9" name="Google Shape;7599;p45"/>
              <p:cNvGrpSpPr/>
              <p:nvPr/>
            </p:nvGrpSpPr>
            <p:grpSpPr>
              <a:xfrm>
                <a:off x="4806557" y="3630258"/>
                <a:ext cx="37776" cy="32364"/>
                <a:chOff x="4806557" y="3630258"/>
                <a:chExt cx="37776" cy="32364"/>
              </a:xfrm>
            </p:grpSpPr>
            <p:sp>
              <p:nvSpPr>
                <p:cNvPr id="7600" name="Google Shape;7600;p4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4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2" name="Google Shape;7602;p45"/>
              <p:cNvGrpSpPr/>
              <p:nvPr/>
            </p:nvGrpSpPr>
            <p:grpSpPr>
              <a:xfrm>
                <a:off x="4737007" y="4004357"/>
                <a:ext cx="37870" cy="32357"/>
                <a:chOff x="4737007" y="4004357"/>
                <a:chExt cx="37870" cy="32357"/>
              </a:xfrm>
            </p:grpSpPr>
            <p:sp>
              <p:nvSpPr>
                <p:cNvPr id="7603" name="Google Shape;7603;p4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4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45"/>
              <p:cNvGrpSpPr/>
              <p:nvPr/>
            </p:nvGrpSpPr>
            <p:grpSpPr>
              <a:xfrm>
                <a:off x="4773634" y="4208627"/>
                <a:ext cx="37776" cy="32357"/>
                <a:chOff x="4773634" y="4208627"/>
                <a:chExt cx="37776" cy="32357"/>
              </a:xfrm>
            </p:grpSpPr>
            <p:sp>
              <p:nvSpPr>
                <p:cNvPr id="7606" name="Google Shape;7606;p4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4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8" name="Google Shape;7608;p45"/>
              <p:cNvGrpSpPr/>
              <p:nvPr/>
            </p:nvGrpSpPr>
            <p:grpSpPr>
              <a:xfrm>
                <a:off x="4888282" y="4074764"/>
                <a:ext cx="37776" cy="32451"/>
                <a:chOff x="4888282" y="4074764"/>
                <a:chExt cx="37776" cy="32451"/>
              </a:xfrm>
            </p:grpSpPr>
            <p:sp>
              <p:nvSpPr>
                <p:cNvPr id="7609" name="Google Shape;7609;p4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4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45"/>
              <p:cNvGrpSpPr/>
              <p:nvPr/>
            </p:nvGrpSpPr>
            <p:grpSpPr>
              <a:xfrm>
                <a:off x="4901315" y="3804271"/>
                <a:ext cx="37776" cy="32364"/>
                <a:chOff x="4901315" y="3804271"/>
                <a:chExt cx="37776" cy="32364"/>
              </a:xfrm>
            </p:grpSpPr>
            <p:sp>
              <p:nvSpPr>
                <p:cNvPr id="7612" name="Google Shape;7612;p4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4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45"/>
              <p:cNvGrpSpPr/>
              <p:nvPr/>
            </p:nvGrpSpPr>
            <p:grpSpPr>
              <a:xfrm>
                <a:off x="4866394" y="3715035"/>
                <a:ext cx="37846" cy="32357"/>
                <a:chOff x="4866394" y="3715035"/>
                <a:chExt cx="37846" cy="32357"/>
              </a:xfrm>
            </p:grpSpPr>
            <p:sp>
              <p:nvSpPr>
                <p:cNvPr id="7615" name="Google Shape;7615;p4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4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7" name="Google Shape;7617;p45"/>
              <p:cNvGrpSpPr/>
              <p:nvPr/>
            </p:nvGrpSpPr>
            <p:grpSpPr>
              <a:xfrm>
                <a:off x="4979233" y="3839798"/>
                <a:ext cx="37878" cy="32420"/>
                <a:chOff x="4979233" y="3839798"/>
                <a:chExt cx="37878" cy="32420"/>
              </a:xfrm>
            </p:grpSpPr>
            <p:sp>
              <p:nvSpPr>
                <p:cNvPr id="7618" name="Google Shape;7618;p4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4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45"/>
              <p:cNvGrpSpPr/>
              <p:nvPr/>
            </p:nvGrpSpPr>
            <p:grpSpPr>
              <a:xfrm>
                <a:off x="4790662" y="3679147"/>
                <a:ext cx="37783" cy="32380"/>
                <a:chOff x="4790662" y="3679147"/>
                <a:chExt cx="37783" cy="32380"/>
              </a:xfrm>
            </p:grpSpPr>
            <p:sp>
              <p:nvSpPr>
                <p:cNvPr id="7621" name="Google Shape;7621;p4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4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45"/>
              <p:cNvGrpSpPr/>
              <p:nvPr/>
            </p:nvGrpSpPr>
            <p:grpSpPr>
              <a:xfrm>
                <a:off x="4857263" y="3557861"/>
                <a:ext cx="37776" cy="32357"/>
                <a:chOff x="4857263" y="3557861"/>
                <a:chExt cx="37776" cy="32357"/>
              </a:xfrm>
            </p:grpSpPr>
            <p:sp>
              <p:nvSpPr>
                <p:cNvPr id="7624" name="Google Shape;7624;p4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4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45"/>
              <p:cNvGrpSpPr/>
              <p:nvPr/>
            </p:nvGrpSpPr>
            <p:grpSpPr>
              <a:xfrm>
                <a:off x="4883902" y="3648033"/>
                <a:ext cx="37783" cy="32380"/>
                <a:chOff x="4883902" y="3648033"/>
                <a:chExt cx="37783" cy="32380"/>
              </a:xfrm>
            </p:grpSpPr>
            <p:sp>
              <p:nvSpPr>
                <p:cNvPr id="7627" name="Google Shape;7627;p4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4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45"/>
              <p:cNvGrpSpPr/>
              <p:nvPr/>
            </p:nvGrpSpPr>
            <p:grpSpPr>
              <a:xfrm>
                <a:off x="4907780" y="3347220"/>
                <a:ext cx="37878" cy="32357"/>
                <a:chOff x="4907780" y="3347220"/>
                <a:chExt cx="37878" cy="32357"/>
              </a:xfrm>
            </p:grpSpPr>
            <p:sp>
              <p:nvSpPr>
                <p:cNvPr id="7630" name="Google Shape;7630;p4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4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45"/>
              <p:cNvGrpSpPr/>
              <p:nvPr/>
            </p:nvGrpSpPr>
            <p:grpSpPr>
              <a:xfrm>
                <a:off x="5065048" y="3738150"/>
                <a:ext cx="37783" cy="32364"/>
                <a:chOff x="5065048" y="3738150"/>
                <a:chExt cx="37783" cy="32364"/>
              </a:xfrm>
            </p:grpSpPr>
            <p:sp>
              <p:nvSpPr>
                <p:cNvPr id="7633" name="Google Shape;7633;p4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4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45"/>
              <p:cNvGrpSpPr/>
              <p:nvPr/>
            </p:nvGrpSpPr>
            <p:grpSpPr>
              <a:xfrm>
                <a:off x="5071616" y="3284615"/>
                <a:ext cx="37783" cy="32357"/>
                <a:chOff x="5071616" y="3284615"/>
                <a:chExt cx="37783" cy="32357"/>
              </a:xfrm>
            </p:grpSpPr>
            <p:sp>
              <p:nvSpPr>
                <p:cNvPr id="7636" name="Google Shape;7636;p4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4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45"/>
              <p:cNvGrpSpPr/>
              <p:nvPr/>
            </p:nvGrpSpPr>
            <p:grpSpPr>
              <a:xfrm>
                <a:off x="5389291" y="3759921"/>
                <a:ext cx="37783" cy="32380"/>
                <a:chOff x="5389291" y="3759921"/>
                <a:chExt cx="37783" cy="32380"/>
              </a:xfrm>
            </p:grpSpPr>
            <p:sp>
              <p:nvSpPr>
                <p:cNvPr id="7639" name="Google Shape;7639;p4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4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45"/>
              <p:cNvGrpSpPr/>
              <p:nvPr/>
            </p:nvGrpSpPr>
            <p:grpSpPr>
              <a:xfrm>
                <a:off x="5431534" y="3632932"/>
                <a:ext cx="37878" cy="32451"/>
                <a:chOff x="5431534" y="3632932"/>
                <a:chExt cx="37878" cy="32451"/>
              </a:xfrm>
            </p:grpSpPr>
            <p:sp>
              <p:nvSpPr>
                <p:cNvPr id="7642" name="Google Shape;7642;p4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4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45"/>
              <p:cNvGrpSpPr/>
              <p:nvPr/>
            </p:nvGrpSpPr>
            <p:grpSpPr>
              <a:xfrm>
                <a:off x="5540755" y="3544829"/>
                <a:ext cx="37783" cy="32357"/>
                <a:chOff x="5540755" y="3544829"/>
                <a:chExt cx="37783" cy="32357"/>
              </a:xfrm>
            </p:grpSpPr>
            <p:sp>
              <p:nvSpPr>
                <p:cNvPr id="7645" name="Google Shape;7645;p4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4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45"/>
              <p:cNvGrpSpPr/>
              <p:nvPr/>
            </p:nvGrpSpPr>
            <p:grpSpPr>
              <a:xfrm>
                <a:off x="5579293" y="3412107"/>
                <a:ext cx="37776" cy="32357"/>
                <a:chOff x="5579293" y="3412107"/>
                <a:chExt cx="37776" cy="32357"/>
              </a:xfrm>
            </p:grpSpPr>
            <p:sp>
              <p:nvSpPr>
                <p:cNvPr id="7648" name="Google Shape;7648;p4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4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0" name="Google Shape;7650;p45"/>
              <p:cNvGrpSpPr/>
              <p:nvPr/>
            </p:nvGrpSpPr>
            <p:grpSpPr>
              <a:xfrm>
                <a:off x="5801346" y="3284615"/>
                <a:ext cx="37783" cy="32357"/>
                <a:chOff x="5801346" y="3284615"/>
                <a:chExt cx="37783" cy="32357"/>
              </a:xfrm>
            </p:grpSpPr>
            <p:sp>
              <p:nvSpPr>
                <p:cNvPr id="7651" name="Google Shape;7651;p4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4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3" name="Google Shape;7653;p45"/>
              <p:cNvGrpSpPr/>
              <p:nvPr/>
            </p:nvGrpSpPr>
            <p:grpSpPr>
              <a:xfrm>
                <a:off x="5763578" y="3399067"/>
                <a:ext cx="37776" cy="32364"/>
                <a:chOff x="5763578" y="3399067"/>
                <a:chExt cx="37776" cy="32364"/>
              </a:xfrm>
            </p:grpSpPr>
            <p:sp>
              <p:nvSpPr>
                <p:cNvPr id="7654" name="Google Shape;7654;p4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4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45"/>
              <p:cNvGrpSpPr/>
              <p:nvPr/>
            </p:nvGrpSpPr>
            <p:grpSpPr>
              <a:xfrm>
                <a:off x="5395858" y="3230952"/>
                <a:ext cx="37776" cy="32364"/>
                <a:chOff x="5395858" y="3230952"/>
                <a:chExt cx="37776" cy="32364"/>
              </a:xfrm>
            </p:grpSpPr>
            <p:sp>
              <p:nvSpPr>
                <p:cNvPr id="7657" name="Google Shape;7657;p4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4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45"/>
              <p:cNvGrpSpPr/>
              <p:nvPr/>
            </p:nvGrpSpPr>
            <p:grpSpPr>
              <a:xfrm>
                <a:off x="5264088" y="3188237"/>
                <a:ext cx="37776" cy="32357"/>
                <a:chOff x="5264088" y="3188237"/>
                <a:chExt cx="37776" cy="32357"/>
              </a:xfrm>
            </p:grpSpPr>
            <p:sp>
              <p:nvSpPr>
                <p:cNvPr id="7660" name="Google Shape;7660;p4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4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2" name="Google Shape;7662;p45"/>
              <p:cNvGrpSpPr/>
              <p:nvPr/>
            </p:nvGrpSpPr>
            <p:grpSpPr>
              <a:xfrm>
                <a:off x="5585758" y="3237425"/>
                <a:ext cx="37878" cy="32357"/>
                <a:chOff x="5585758" y="3237425"/>
                <a:chExt cx="37878" cy="32357"/>
              </a:xfrm>
            </p:grpSpPr>
            <p:sp>
              <p:nvSpPr>
                <p:cNvPr id="7663" name="Google Shape;7663;p4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4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45"/>
              <p:cNvGrpSpPr/>
              <p:nvPr/>
            </p:nvGrpSpPr>
            <p:grpSpPr>
              <a:xfrm>
                <a:off x="4874196" y="3291088"/>
                <a:ext cx="37878" cy="32451"/>
                <a:chOff x="4874196" y="3291088"/>
                <a:chExt cx="37878" cy="32451"/>
              </a:xfrm>
            </p:grpSpPr>
            <p:sp>
              <p:nvSpPr>
                <p:cNvPr id="7666" name="Google Shape;7666;p4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4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45"/>
              <p:cNvGrpSpPr/>
              <p:nvPr/>
            </p:nvGrpSpPr>
            <p:grpSpPr>
              <a:xfrm>
                <a:off x="5197770" y="3785466"/>
                <a:ext cx="37783" cy="32427"/>
                <a:chOff x="5197770" y="3785466"/>
                <a:chExt cx="37783" cy="32427"/>
              </a:xfrm>
            </p:grpSpPr>
            <p:sp>
              <p:nvSpPr>
                <p:cNvPr id="7669" name="Google Shape;7669;p4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4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45"/>
              <p:cNvGrpSpPr/>
              <p:nvPr/>
            </p:nvGrpSpPr>
            <p:grpSpPr>
              <a:xfrm>
                <a:off x="5177699" y="3492117"/>
                <a:ext cx="37776" cy="32357"/>
                <a:chOff x="5177699" y="3492117"/>
                <a:chExt cx="37776" cy="32357"/>
              </a:xfrm>
            </p:grpSpPr>
            <p:sp>
              <p:nvSpPr>
                <p:cNvPr id="7672" name="Google Shape;7672;p4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4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4" name="Google Shape;7674;p45"/>
              <p:cNvGrpSpPr/>
              <p:nvPr/>
            </p:nvGrpSpPr>
            <p:grpSpPr>
              <a:xfrm>
                <a:off x="5349431" y="3622346"/>
                <a:ext cx="37870" cy="32380"/>
                <a:chOff x="5349431" y="3622346"/>
                <a:chExt cx="37870" cy="32380"/>
              </a:xfrm>
            </p:grpSpPr>
            <p:sp>
              <p:nvSpPr>
                <p:cNvPr id="7675" name="Google Shape;7675;p4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4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7" name="Google Shape;7677;p45"/>
              <p:cNvGrpSpPr/>
              <p:nvPr/>
            </p:nvGrpSpPr>
            <p:grpSpPr>
              <a:xfrm>
                <a:off x="5068855" y="3563980"/>
                <a:ext cx="53954" cy="46223"/>
                <a:chOff x="5068855" y="3563980"/>
                <a:chExt cx="53954" cy="46223"/>
              </a:xfrm>
            </p:grpSpPr>
            <p:sp>
              <p:nvSpPr>
                <p:cNvPr id="7678" name="Google Shape;7678;p4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4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45"/>
              <p:cNvGrpSpPr/>
              <p:nvPr/>
            </p:nvGrpSpPr>
            <p:grpSpPr>
              <a:xfrm>
                <a:off x="5037654" y="3392507"/>
                <a:ext cx="37870" cy="32451"/>
                <a:chOff x="5037654" y="3392507"/>
                <a:chExt cx="37870" cy="32451"/>
              </a:xfrm>
            </p:grpSpPr>
            <p:sp>
              <p:nvSpPr>
                <p:cNvPr id="7681" name="Google Shape;7681;p4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4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3" name="Google Shape;7683;p45"/>
              <p:cNvGrpSpPr/>
              <p:nvPr/>
            </p:nvGrpSpPr>
            <p:grpSpPr>
              <a:xfrm>
                <a:off x="5456560" y="3368629"/>
                <a:ext cx="37870" cy="32451"/>
                <a:chOff x="5456560" y="3368629"/>
                <a:chExt cx="37870" cy="32451"/>
              </a:xfrm>
            </p:grpSpPr>
            <p:sp>
              <p:nvSpPr>
                <p:cNvPr id="7684" name="Google Shape;7684;p4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4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45"/>
              <p:cNvGrpSpPr/>
              <p:nvPr/>
            </p:nvGrpSpPr>
            <p:grpSpPr>
              <a:xfrm>
                <a:off x="4755749" y="3501516"/>
                <a:ext cx="46246" cy="39608"/>
                <a:chOff x="4755749" y="3501516"/>
                <a:chExt cx="46246" cy="39608"/>
              </a:xfrm>
            </p:grpSpPr>
            <p:sp>
              <p:nvSpPr>
                <p:cNvPr id="7687" name="Google Shape;7687;p4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4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45"/>
              <p:cNvGrpSpPr/>
              <p:nvPr/>
            </p:nvGrpSpPr>
            <p:grpSpPr>
              <a:xfrm>
                <a:off x="4681346" y="3485582"/>
                <a:ext cx="37783" cy="32427"/>
                <a:chOff x="4681346" y="3485582"/>
                <a:chExt cx="37783" cy="32427"/>
              </a:xfrm>
            </p:grpSpPr>
            <p:sp>
              <p:nvSpPr>
                <p:cNvPr id="7690" name="Google Shape;7690;p4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4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2" name="Google Shape;7692;p45"/>
              <p:cNvGrpSpPr/>
              <p:nvPr/>
            </p:nvGrpSpPr>
            <p:grpSpPr>
              <a:xfrm>
                <a:off x="4767067" y="3291088"/>
                <a:ext cx="37878" cy="32451"/>
                <a:chOff x="4767067" y="3291088"/>
                <a:chExt cx="37878" cy="32451"/>
              </a:xfrm>
            </p:grpSpPr>
            <p:sp>
              <p:nvSpPr>
                <p:cNvPr id="7693" name="Google Shape;7693;p4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4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5" name="Google Shape;7695;p45"/>
              <p:cNvGrpSpPr/>
              <p:nvPr/>
            </p:nvGrpSpPr>
            <p:grpSpPr>
              <a:xfrm>
                <a:off x="4687819" y="3405539"/>
                <a:ext cx="37776" cy="32451"/>
                <a:chOff x="4687819" y="3405539"/>
                <a:chExt cx="37776" cy="32451"/>
              </a:xfrm>
            </p:grpSpPr>
            <p:sp>
              <p:nvSpPr>
                <p:cNvPr id="7696" name="Google Shape;7696;p4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4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8" name="Google Shape;7698;p45"/>
              <p:cNvGrpSpPr/>
              <p:nvPr/>
            </p:nvGrpSpPr>
            <p:grpSpPr>
              <a:xfrm>
                <a:off x="4923101" y="3444809"/>
                <a:ext cx="52813" cy="45318"/>
                <a:chOff x="4923101" y="3444809"/>
                <a:chExt cx="52813" cy="45318"/>
              </a:xfrm>
            </p:grpSpPr>
            <p:sp>
              <p:nvSpPr>
                <p:cNvPr id="7699" name="Google Shape;7699;p4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4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1" name="Google Shape;7701;p45"/>
              <p:cNvGrpSpPr/>
              <p:nvPr/>
            </p:nvGrpSpPr>
            <p:grpSpPr>
              <a:xfrm>
                <a:off x="4846040" y="3654750"/>
                <a:ext cx="31405" cy="26993"/>
                <a:chOff x="4846040" y="3654750"/>
                <a:chExt cx="31405" cy="26993"/>
              </a:xfrm>
            </p:grpSpPr>
            <p:sp>
              <p:nvSpPr>
                <p:cNvPr id="7702" name="Google Shape;7702;p4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4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45"/>
              <p:cNvGrpSpPr/>
              <p:nvPr/>
            </p:nvGrpSpPr>
            <p:grpSpPr>
              <a:xfrm>
                <a:off x="4925673" y="3691700"/>
                <a:ext cx="40253" cy="34472"/>
                <a:chOff x="4925673" y="3691700"/>
                <a:chExt cx="40253" cy="34472"/>
              </a:xfrm>
            </p:grpSpPr>
            <p:sp>
              <p:nvSpPr>
                <p:cNvPr id="7705" name="Google Shape;7705;p4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4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45"/>
              <p:cNvGrpSpPr/>
              <p:nvPr/>
            </p:nvGrpSpPr>
            <p:grpSpPr>
              <a:xfrm>
                <a:off x="4894653" y="3740848"/>
                <a:ext cx="31405" cy="26906"/>
                <a:chOff x="4894653" y="3740848"/>
                <a:chExt cx="31405" cy="26906"/>
              </a:xfrm>
            </p:grpSpPr>
            <p:sp>
              <p:nvSpPr>
                <p:cNvPr id="7708" name="Google Shape;7708;p4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4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45"/>
              <p:cNvGrpSpPr/>
              <p:nvPr/>
            </p:nvGrpSpPr>
            <p:grpSpPr>
              <a:xfrm>
                <a:off x="4962300" y="3696348"/>
                <a:ext cx="38255" cy="32773"/>
                <a:chOff x="4962300" y="3696348"/>
                <a:chExt cx="38255" cy="32773"/>
              </a:xfrm>
            </p:grpSpPr>
            <p:sp>
              <p:nvSpPr>
                <p:cNvPr id="7711" name="Google Shape;7711;p4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4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45"/>
              <p:cNvGrpSpPr/>
              <p:nvPr/>
            </p:nvGrpSpPr>
            <p:grpSpPr>
              <a:xfrm>
                <a:off x="4980185" y="3743349"/>
                <a:ext cx="31499" cy="26969"/>
                <a:chOff x="4980185" y="3743349"/>
                <a:chExt cx="31499" cy="26969"/>
              </a:xfrm>
            </p:grpSpPr>
            <p:sp>
              <p:nvSpPr>
                <p:cNvPr id="7714" name="Google Shape;7714;p4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4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45"/>
              <p:cNvGrpSpPr/>
              <p:nvPr/>
            </p:nvGrpSpPr>
            <p:grpSpPr>
              <a:xfrm>
                <a:off x="5013768" y="3734312"/>
                <a:ext cx="31499" cy="26969"/>
                <a:chOff x="5013768" y="3734312"/>
                <a:chExt cx="31499" cy="26969"/>
              </a:xfrm>
            </p:grpSpPr>
            <p:sp>
              <p:nvSpPr>
                <p:cNvPr id="7717" name="Google Shape;7717;p4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4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45"/>
              <p:cNvGrpSpPr/>
              <p:nvPr/>
            </p:nvGrpSpPr>
            <p:grpSpPr>
              <a:xfrm>
                <a:off x="5036703" y="3764545"/>
                <a:ext cx="31499" cy="26898"/>
                <a:chOff x="5036703" y="3764545"/>
                <a:chExt cx="31499" cy="26898"/>
              </a:xfrm>
            </p:grpSpPr>
            <p:sp>
              <p:nvSpPr>
                <p:cNvPr id="7720" name="Google Shape;7720;p4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4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45"/>
              <p:cNvGrpSpPr/>
              <p:nvPr/>
            </p:nvGrpSpPr>
            <p:grpSpPr>
              <a:xfrm>
                <a:off x="4953546" y="3768352"/>
                <a:ext cx="31405" cy="26898"/>
                <a:chOff x="4953546" y="3768352"/>
                <a:chExt cx="31405" cy="26898"/>
              </a:xfrm>
            </p:grpSpPr>
            <p:sp>
              <p:nvSpPr>
                <p:cNvPr id="7723" name="Google Shape;7723;p4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4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45"/>
              <p:cNvGrpSpPr/>
              <p:nvPr/>
            </p:nvGrpSpPr>
            <p:grpSpPr>
              <a:xfrm>
                <a:off x="4964770" y="3814016"/>
                <a:ext cx="31499" cy="26993"/>
                <a:chOff x="4964770" y="3814016"/>
                <a:chExt cx="31499" cy="26993"/>
              </a:xfrm>
            </p:grpSpPr>
            <p:sp>
              <p:nvSpPr>
                <p:cNvPr id="7726" name="Google Shape;7726;p4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4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8" name="Google Shape;7728;p45"/>
              <p:cNvGrpSpPr/>
              <p:nvPr/>
            </p:nvGrpSpPr>
            <p:grpSpPr>
              <a:xfrm>
                <a:off x="4923290" y="3800504"/>
                <a:ext cx="31468" cy="26898"/>
                <a:chOff x="4923290" y="3800504"/>
                <a:chExt cx="31468" cy="26898"/>
              </a:xfrm>
            </p:grpSpPr>
            <p:sp>
              <p:nvSpPr>
                <p:cNvPr id="7729" name="Google Shape;7729;p4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4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45"/>
              <p:cNvGrpSpPr/>
              <p:nvPr/>
            </p:nvGrpSpPr>
            <p:grpSpPr>
              <a:xfrm>
                <a:off x="5108534" y="3650943"/>
                <a:ext cx="31405" cy="26993"/>
                <a:chOff x="5108534" y="3650943"/>
                <a:chExt cx="31405" cy="26993"/>
              </a:xfrm>
            </p:grpSpPr>
            <p:sp>
              <p:nvSpPr>
                <p:cNvPr id="7732" name="Google Shape;7732;p4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4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4" name="Google Shape;7734;p45"/>
              <p:cNvGrpSpPr/>
              <p:nvPr/>
            </p:nvGrpSpPr>
            <p:grpSpPr>
              <a:xfrm>
                <a:off x="5119380" y="3760739"/>
                <a:ext cx="31499" cy="26993"/>
                <a:chOff x="5119380" y="3760739"/>
                <a:chExt cx="31499" cy="26993"/>
              </a:xfrm>
            </p:grpSpPr>
            <p:sp>
              <p:nvSpPr>
                <p:cNvPr id="7735" name="Google Shape;7735;p4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4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45"/>
              <p:cNvGrpSpPr/>
              <p:nvPr/>
            </p:nvGrpSpPr>
            <p:grpSpPr>
              <a:xfrm>
                <a:off x="5119380" y="3788235"/>
                <a:ext cx="31499" cy="26993"/>
                <a:chOff x="5119380" y="3788235"/>
                <a:chExt cx="31499" cy="26993"/>
              </a:xfrm>
            </p:grpSpPr>
            <p:sp>
              <p:nvSpPr>
                <p:cNvPr id="7738" name="Google Shape;7738;p4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4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0" name="Google Shape;7740;p45"/>
              <p:cNvGrpSpPr/>
              <p:nvPr/>
            </p:nvGrpSpPr>
            <p:grpSpPr>
              <a:xfrm>
                <a:off x="5158005" y="3875284"/>
                <a:ext cx="31405" cy="27001"/>
                <a:chOff x="5158005" y="3875284"/>
                <a:chExt cx="31405" cy="27001"/>
              </a:xfrm>
            </p:grpSpPr>
            <p:sp>
              <p:nvSpPr>
                <p:cNvPr id="7741" name="Google Shape;7741;p4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4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3" name="Google Shape;7743;p45"/>
              <p:cNvGrpSpPr/>
              <p:nvPr/>
            </p:nvGrpSpPr>
            <p:grpSpPr>
              <a:xfrm>
                <a:off x="5233163" y="3764545"/>
                <a:ext cx="31499" cy="26898"/>
                <a:chOff x="5233163" y="3764545"/>
                <a:chExt cx="31499" cy="26898"/>
              </a:xfrm>
            </p:grpSpPr>
            <p:sp>
              <p:nvSpPr>
                <p:cNvPr id="7744" name="Google Shape;7744;p4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4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6" name="Google Shape;7746;p45"/>
              <p:cNvGrpSpPr/>
              <p:nvPr/>
            </p:nvGrpSpPr>
            <p:grpSpPr>
              <a:xfrm>
                <a:off x="5276168" y="3805545"/>
                <a:ext cx="31499" cy="26906"/>
                <a:chOff x="5276168" y="3805545"/>
                <a:chExt cx="31499" cy="26906"/>
              </a:xfrm>
            </p:grpSpPr>
            <p:sp>
              <p:nvSpPr>
                <p:cNvPr id="7747" name="Google Shape;7747;p4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4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45"/>
              <p:cNvGrpSpPr/>
              <p:nvPr/>
            </p:nvGrpSpPr>
            <p:grpSpPr>
              <a:xfrm>
                <a:off x="5294053" y="3851933"/>
                <a:ext cx="31405" cy="26945"/>
                <a:chOff x="5294053" y="3851933"/>
                <a:chExt cx="31405" cy="26945"/>
              </a:xfrm>
            </p:grpSpPr>
            <p:sp>
              <p:nvSpPr>
                <p:cNvPr id="7750" name="Google Shape;7750;p4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4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45"/>
              <p:cNvGrpSpPr/>
              <p:nvPr/>
            </p:nvGrpSpPr>
            <p:grpSpPr>
              <a:xfrm>
                <a:off x="5341723" y="3851902"/>
                <a:ext cx="31405" cy="26977"/>
                <a:chOff x="5341723" y="3851902"/>
                <a:chExt cx="31405" cy="26977"/>
              </a:xfrm>
            </p:grpSpPr>
            <p:sp>
              <p:nvSpPr>
                <p:cNvPr id="7753" name="Google Shape;7753;p4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4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5" name="Google Shape;7755;p45"/>
              <p:cNvGrpSpPr/>
              <p:nvPr/>
            </p:nvGrpSpPr>
            <p:grpSpPr>
              <a:xfrm>
                <a:off x="5054871" y="3507855"/>
                <a:ext cx="31405" cy="26993"/>
                <a:chOff x="5054871" y="3507855"/>
                <a:chExt cx="31405" cy="26993"/>
              </a:xfrm>
            </p:grpSpPr>
            <p:sp>
              <p:nvSpPr>
                <p:cNvPr id="7756" name="Google Shape;7756;p4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4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45"/>
              <p:cNvGrpSpPr/>
              <p:nvPr/>
            </p:nvGrpSpPr>
            <p:grpSpPr>
              <a:xfrm>
                <a:off x="4876579" y="3675325"/>
                <a:ext cx="31405" cy="26969"/>
                <a:chOff x="4876579" y="3675325"/>
                <a:chExt cx="31405" cy="26969"/>
              </a:xfrm>
            </p:grpSpPr>
            <p:sp>
              <p:nvSpPr>
                <p:cNvPr id="7759" name="Google Shape;7759;p4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4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1" name="Google Shape;7761;p45"/>
              <p:cNvGrpSpPr/>
              <p:nvPr/>
            </p:nvGrpSpPr>
            <p:grpSpPr>
              <a:xfrm>
                <a:off x="4842233" y="3688333"/>
                <a:ext cx="31405" cy="26993"/>
                <a:chOff x="4842233" y="3688333"/>
                <a:chExt cx="31405" cy="26993"/>
              </a:xfrm>
            </p:grpSpPr>
            <p:sp>
              <p:nvSpPr>
                <p:cNvPr id="7762" name="Google Shape;7762;p4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4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45"/>
              <p:cNvGrpSpPr/>
              <p:nvPr/>
            </p:nvGrpSpPr>
            <p:grpSpPr>
              <a:xfrm>
                <a:off x="5187876" y="3608032"/>
                <a:ext cx="31405" cy="27001"/>
                <a:chOff x="5187876" y="3608032"/>
                <a:chExt cx="31405" cy="27001"/>
              </a:xfrm>
            </p:grpSpPr>
            <p:sp>
              <p:nvSpPr>
                <p:cNvPr id="7765" name="Google Shape;7765;p4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4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7" name="Google Shape;7767;p4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4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9" name="Google Shape;7769;p45"/>
              <p:cNvGrpSpPr/>
              <p:nvPr/>
            </p:nvGrpSpPr>
            <p:grpSpPr>
              <a:xfrm>
                <a:off x="5269224" y="3304167"/>
                <a:ext cx="40253" cy="34402"/>
                <a:chOff x="5269224" y="3304167"/>
                <a:chExt cx="40253" cy="34402"/>
              </a:xfrm>
            </p:grpSpPr>
            <p:sp>
              <p:nvSpPr>
                <p:cNvPr id="7770" name="Google Shape;7770;p4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4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2" name="Google Shape;7772;p45"/>
              <p:cNvGrpSpPr/>
              <p:nvPr/>
            </p:nvGrpSpPr>
            <p:grpSpPr>
              <a:xfrm>
                <a:off x="5327354" y="3476615"/>
                <a:ext cx="49864" cy="42723"/>
                <a:chOff x="5327354" y="3476615"/>
                <a:chExt cx="49864" cy="42723"/>
              </a:xfrm>
            </p:grpSpPr>
            <p:sp>
              <p:nvSpPr>
                <p:cNvPr id="7773" name="Google Shape;7773;p4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4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5" name="Google Shape;7775;p4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4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7" name="Google Shape;7777;p45"/>
              <p:cNvGrpSpPr/>
              <p:nvPr/>
            </p:nvGrpSpPr>
            <p:grpSpPr>
              <a:xfrm>
                <a:off x="5341723" y="3775957"/>
                <a:ext cx="31405" cy="26898"/>
                <a:chOff x="5341723" y="3775957"/>
                <a:chExt cx="31405" cy="26898"/>
              </a:xfrm>
            </p:grpSpPr>
            <p:sp>
              <p:nvSpPr>
                <p:cNvPr id="7778" name="Google Shape;7778;p4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4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0" name="Google Shape;7780;p45"/>
              <p:cNvGrpSpPr/>
              <p:nvPr/>
            </p:nvGrpSpPr>
            <p:grpSpPr>
              <a:xfrm>
                <a:off x="5439053" y="3699274"/>
                <a:ext cx="31405" cy="26898"/>
                <a:chOff x="5439053" y="3699274"/>
                <a:chExt cx="31405" cy="26898"/>
              </a:xfrm>
            </p:grpSpPr>
            <p:sp>
              <p:nvSpPr>
                <p:cNvPr id="7781" name="Google Shape;7781;p4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4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45"/>
              <p:cNvGrpSpPr/>
              <p:nvPr/>
            </p:nvGrpSpPr>
            <p:grpSpPr>
              <a:xfrm>
                <a:off x="5412414" y="3622307"/>
                <a:ext cx="31499" cy="26993"/>
                <a:chOff x="5412414" y="3622307"/>
                <a:chExt cx="31499" cy="26993"/>
              </a:xfrm>
            </p:grpSpPr>
            <p:sp>
              <p:nvSpPr>
                <p:cNvPr id="7784" name="Google Shape;7784;p4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4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45"/>
              <p:cNvGrpSpPr/>
              <p:nvPr/>
            </p:nvGrpSpPr>
            <p:grpSpPr>
              <a:xfrm>
                <a:off x="5476254" y="3473949"/>
                <a:ext cx="26835" cy="26930"/>
                <a:chOff x="5476254" y="3473949"/>
                <a:chExt cx="26835" cy="26930"/>
              </a:xfrm>
            </p:grpSpPr>
            <p:sp>
              <p:nvSpPr>
                <p:cNvPr id="7787" name="Google Shape;7787;p4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4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45"/>
              <p:cNvGrpSpPr/>
              <p:nvPr/>
            </p:nvGrpSpPr>
            <p:grpSpPr>
              <a:xfrm>
                <a:off x="5564547" y="3481594"/>
                <a:ext cx="31397" cy="26898"/>
                <a:chOff x="5564547" y="3481594"/>
                <a:chExt cx="31397" cy="26898"/>
              </a:xfrm>
            </p:grpSpPr>
            <p:sp>
              <p:nvSpPr>
                <p:cNvPr id="7790" name="Google Shape;7790;p4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4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45"/>
              <p:cNvGrpSpPr/>
              <p:nvPr/>
            </p:nvGrpSpPr>
            <p:grpSpPr>
              <a:xfrm>
                <a:off x="5534101" y="3470174"/>
                <a:ext cx="31397" cy="26906"/>
                <a:chOff x="5534101" y="3470174"/>
                <a:chExt cx="31397" cy="26906"/>
              </a:xfrm>
            </p:grpSpPr>
            <p:sp>
              <p:nvSpPr>
                <p:cNvPr id="7793" name="Google Shape;7793;p4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4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45"/>
              <p:cNvGrpSpPr/>
              <p:nvPr/>
            </p:nvGrpSpPr>
            <p:grpSpPr>
              <a:xfrm>
                <a:off x="5610879" y="3314486"/>
                <a:ext cx="31499" cy="26938"/>
                <a:chOff x="5610879" y="3314486"/>
                <a:chExt cx="31499" cy="26938"/>
              </a:xfrm>
            </p:grpSpPr>
            <p:sp>
              <p:nvSpPr>
                <p:cNvPr id="7796" name="Google Shape;7796;p4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4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45"/>
              <p:cNvGrpSpPr/>
              <p:nvPr/>
            </p:nvGrpSpPr>
            <p:grpSpPr>
              <a:xfrm>
                <a:off x="4834525" y="3501382"/>
                <a:ext cx="31499" cy="26898"/>
                <a:chOff x="4834525" y="3501382"/>
                <a:chExt cx="31499" cy="26898"/>
              </a:xfrm>
            </p:grpSpPr>
            <p:sp>
              <p:nvSpPr>
                <p:cNvPr id="7799" name="Google Shape;7799;p4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4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45"/>
              <p:cNvGrpSpPr/>
              <p:nvPr/>
            </p:nvGrpSpPr>
            <p:grpSpPr>
              <a:xfrm>
                <a:off x="4898460" y="3580158"/>
                <a:ext cx="31405" cy="26898"/>
                <a:chOff x="4898460" y="3580158"/>
                <a:chExt cx="31405" cy="26898"/>
              </a:xfrm>
            </p:grpSpPr>
            <p:sp>
              <p:nvSpPr>
                <p:cNvPr id="7802" name="Google Shape;7802;p4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4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45"/>
              <p:cNvGrpSpPr/>
              <p:nvPr/>
            </p:nvGrpSpPr>
            <p:grpSpPr>
              <a:xfrm>
                <a:off x="4882667" y="3608032"/>
                <a:ext cx="31499" cy="27001"/>
                <a:chOff x="4882667" y="3608032"/>
                <a:chExt cx="31499" cy="27001"/>
              </a:xfrm>
            </p:grpSpPr>
            <p:sp>
              <p:nvSpPr>
                <p:cNvPr id="7805" name="Google Shape;7805;p4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4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45"/>
              <p:cNvGrpSpPr/>
              <p:nvPr/>
            </p:nvGrpSpPr>
            <p:grpSpPr>
              <a:xfrm>
                <a:off x="4843373" y="3631407"/>
                <a:ext cx="16273" cy="16186"/>
                <a:chOff x="4843373" y="3631407"/>
                <a:chExt cx="16273" cy="16186"/>
              </a:xfrm>
            </p:grpSpPr>
            <p:sp>
              <p:nvSpPr>
                <p:cNvPr id="7808" name="Google Shape;7808;p4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4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45"/>
              <p:cNvGrpSpPr/>
              <p:nvPr/>
            </p:nvGrpSpPr>
            <p:grpSpPr>
              <a:xfrm>
                <a:off x="4727773" y="3591578"/>
                <a:ext cx="31499" cy="26898"/>
                <a:chOff x="4727773" y="3591578"/>
                <a:chExt cx="31499" cy="26898"/>
              </a:xfrm>
            </p:grpSpPr>
            <p:sp>
              <p:nvSpPr>
                <p:cNvPr id="7811" name="Google Shape;7811;p4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4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3" name="Google Shape;7813;p4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4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5" name="Google Shape;7815;p45"/>
              <p:cNvGrpSpPr/>
              <p:nvPr/>
            </p:nvGrpSpPr>
            <p:grpSpPr>
              <a:xfrm>
                <a:off x="4609421" y="3577398"/>
                <a:ext cx="31499" cy="27001"/>
                <a:chOff x="4609421" y="3577398"/>
                <a:chExt cx="31499" cy="27001"/>
              </a:xfrm>
            </p:grpSpPr>
            <p:sp>
              <p:nvSpPr>
                <p:cNvPr id="7816" name="Google Shape;7816;p4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4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45"/>
              <p:cNvGrpSpPr/>
              <p:nvPr/>
            </p:nvGrpSpPr>
            <p:grpSpPr>
              <a:xfrm>
                <a:off x="4649289" y="3577398"/>
                <a:ext cx="31499" cy="27001"/>
                <a:chOff x="4649289" y="3577398"/>
                <a:chExt cx="31499" cy="27001"/>
              </a:xfrm>
            </p:grpSpPr>
            <p:sp>
              <p:nvSpPr>
                <p:cNvPr id="7819" name="Google Shape;7819;p4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4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1" name="Google Shape;7821;p45"/>
              <p:cNvGrpSpPr/>
              <p:nvPr/>
            </p:nvGrpSpPr>
            <p:grpSpPr>
              <a:xfrm>
                <a:off x="4605614" y="3639523"/>
                <a:ext cx="31499" cy="26906"/>
                <a:chOff x="4605614" y="3639523"/>
                <a:chExt cx="31499" cy="26906"/>
              </a:xfrm>
            </p:grpSpPr>
            <p:sp>
              <p:nvSpPr>
                <p:cNvPr id="7822" name="Google Shape;7822;p4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4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45"/>
              <p:cNvGrpSpPr/>
              <p:nvPr/>
            </p:nvGrpSpPr>
            <p:grpSpPr>
              <a:xfrm>
                <a:off x="4785149" y="3618846"/>
                <a:ext cx="26930" cy="26843"/>
                <a:chOff x="4785149" y="3618846"/>
                <a:chExt cx="26930" cy="26843"/>
              </a:xfrm>
            </p:grpSpPr>
            <p:sp>
              <p:nvSpPr>
                <p:cNvPr id="7825" name="Google Shape;7825;p4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4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45"/>
              <p:cNvGrpSpPr/>
              <p:nvPr/>
            </p:nvGrpSpPr>
            <p:grpSpPr>
              <a:xfrm>
                <a:off x="4810167" y="3601567"/>
                <a:ext cx="31405" cy="26898"/>
                <a:chOff x="4810167" y="3601567"/>
                <a:chExt cx="31405" cy="26898"/>
              </a:xfrm>
            </p:grpSpPr>
            <p:sp>
              <p:nvSpPr>
                <p:cNvPr id="7828" name="Google Shape;7828;p4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4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0" name="Google Shape;7830;p45"/>
              <p:cNvGrpSpPr/>
              <p:nvPr/>
            </p:nvGrpSpPr>
            <p:grpSpPr>
              <a:xfrm>
                <a:off x="4831002" y="3373230"/>
                <a:ext cx="31405" cy="26898"/>
                <a:chOff x="4831002" y="3373230"/>
                <a:chExt cx="31405" cy="26898"/>
              </a:xfrm>
            </p:grpSpPr>
            <p:sp>
              <p:nvSpPr>
                <p:cNvPr id="7831" name="Google Shape;7831;p4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4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45"/>
              <p:cNvGrpSpPr/>
              <p:nvPr/>
            </p:nvGrpSpPr>
            <p:grpSpPr>
              <a:xfrm>
                <a:off x="4719311" y="3355054"/>
                <a:ext cx="31499" cy="27001"/>
                <a:chOff x="4719311" y="3355054"/>
                <a:chExt cx="31499" cy="27001"/>
              </a:xfrm>
            </p:grpSpPr>
            <p:sp>
              <p:nvSpPr>
                <p:cNvPr id="7834" name="Google Shape;7834;p4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4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45"/>
              <p:cNvGrpSpPr/>
              <p:nvPr/>
            </p:nvGrpSpPr>
            <p:grpSpPr>
              <a:xfrm>
                <a:off x="4798755" y="3450260"/>
                <a:ext cx="26930" cy="26930"/>
                <a:chOff x="4798755" y="3450260"/>
                <a:chExt cx="26930" cy="26930"/>
              </a:xfrm>
            </p:grpSpPr>
            <p:sp>
              <p:nvSpPr>
                <p:cNvPr id="7837" name="Google Shape;7837;p4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4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45"/>
              <p:cNvGrpSpPr/>
              <p:nvPr/>
            </p:nvGrpSpPr>
            <p:grpSpPr>
              <a:xfrm>
                <a:off x="4645576" y="3467555"/>
                <a:ext cx="31405" cy="26953"/>
                <a:chOff x="4645576" y="3467555"/>
                <a:chExt cx="31405" cy="26953"/>
              </a:xfrm>
            </p:grpSpPr>
            <p:sp>
              <p:nvSpPr>
                <p:cNvPr id="7840" name="Google Shape;7840;p4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4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45"/>
              <p:cNvGrpSpPr/>
              <p:nvPr/>
            </p:nvGrpSpPr>
            <p:grpSpPr>
              <a:xfrm>
                <a:off x="4687631" y="3583965"/>
                <a:ext cx="31499" cy="26898"/>
                <a:chOff x="4687631" y="3583965"/>
                <a:chExt cx="31499" cy="26898"/>
              </a:xfrm>
            </p:grpSpPr>
            <p:sp>
              <p:nvSpPr>
                <p:cNvPr id="7843" name="Google Shape;7843;p4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4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45"/>
              <p:cNvGrpSpPr/>
              <p:nvPr/>
            </p:nvGrpSpPr>
            <p:grpSpPr>
              <a:xfrm>
                <a:off x="4719311" y="3471314"/>
                <a:ext cx="31499" cy="27001"/>
                <a:chOff x="4719311" y="3471314"/>
                <a:chExt cx="31499" cy="27001"/>
              </a:xfrm>
            </p:grpSpPr>
            <p:sp>
              <p:nvSpPr>
                <p:cNvPr id="7846" name="Google Shape;7846;p4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4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45"/>
              <p:cNvGrpSpPr/>
              <p:nvPr/>
            </p:nvGrpSpPr>
            <p:grpSpPr>
              <a:xfrm>
                <a:off x="4719311" y="3434404"/>
                <a:ext cx="31499" cy="26898"/>
                <a:chOff x="4719311" y="3434404"/>
                <a:chExt cx="31499" cy="26898"/>
              </a:xfrm>
            </p:grpSpPr>
            <p:sp>
              <p:nvSpPr>
                <p:cNvPr id="7849" name="Google Shape;7849;p4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4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45"/>
              <p:cNvGrpSpPr/>
              <p:nvPr/>
            </p:nvGrpSpPr>
            <p:grpSpPr>
              <a:xfrm>
                <a:off x="4768876" y="3401772"/>
                <a:ext cx="31499" cy="26898"/>
                <a:chOff x="4768876" y="3401772"/>
                <a:chExt cx="31499" cy="26898"/>
              </a:xfrm>
            </p:grpSpPr>
            <p:sp>
              <p:nvSpPr>
                <p:cNvPr id="7852" name="Google Shape;7852;p4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4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45"/>
              <p:cNvGrpSpPr/>
              <p:nvPr/>
            </p:nvGrpSpPr>
            <p:grpSpPr>
              <a:xfrm>
                <a:off x="4762214" y="3471377"/>
                <a:ext cx="26938" cy="26938"/>
                <a:chOff x="4762214" y="3471377"/>
                <a:chExt cx="26938" cy="26938"/>
              </a:xfrm>
            </p:grpSpPr>
            <p:sp>
              <p:nvSpPr>
                <p:cNvPr id="7855" name="Google Shape;7855;p4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4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45"/>
              <p:cNvGrpSpPr/>
              <p:nvPr/>
            </p:nvGrpSpPr>
            <p:grpSpPr>
              <a:xfrm>
                <a:off x="4790473" y="3344782"/>
                <a:ext cx="31405" cy="26898"/>
                <a:chOff x="4790473" y="3344782"/>
                <a:chExt cx="31405" cy="26898"/>
              </a:xfrm>
            </p:grpSpPr>
            <p:sp>
              <p:nvSpPr>
                <p:cNvPr id="7858" name="Google Shape;7858;p4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4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45"/>
              <p:cNvGrpSpPr/>
              <p:nvPr/>
            </p:nvGrpSpPr>
            <p:grpSpPr>
              <a:xfrm>
                <a:off x="4823774" y="3950733"/>
                <a:ext cx="37398" cy="32034"/>
                <a:chOff x="4823774" y="3950733"/>
                <a:chExt cx="37398" cy="32034"/>
              </a:xfrm>
            </p:grpSpPr>
            <p:sp>
              <p:nvSpPr>
                <p:cNvPr id="7861" name="Google Shape;7861;p4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4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45"/>
              <p:cNvGrpSpPr/>
              <p:nvPr/>
            </p:nvGrpSpPr>
            <p:grpSpPr>
              <a:xfrm>
                <a:off x="4823396" y="4110566"/>
                <a:ext cx="31405" cy="26906"/>
                <a:chOff x="4823396" y="4110566"/>
                <a:chExt cx="31405" cy="26906"/>
              </a:xfrm>
            </p:grpSpPr>
            <p:sp>
              <p:nvSpPr>
                <p:cNvPr id="7864" name="Google Shape;7864;p4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4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45"/>
              <p:cNvGrpSpPr/>
              <p:nvPr/>
            </p:nvGrpSpPr>
            <p:grpSpPr>
              <a:xfrm>
                <a:off x="4838332" y="3821150"/>
                <a:ext cx="31499" cy="26898"/>
                <a:chOff x="4838332" y="3821150"/>
                <a:chExt cx="31499" cy="26898"/>
              </a:xfrm>
            </p:grpSpPr>
            <p:sp>
              <p:nvSpPr>
                <p:cNvPr id="7867" name="Google Shape;7867;p4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4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45"/>
              <p:cNvGrpSpPr/>
              <p:nvPr/>
            </p:nvGrpSpPr>
            <p:grpSpPr>
              <a:xfrm>
                <a:off x="4661275" y="3815007"/>
                <a:ext cx="36824" cy="31523"/>
                <a:chOff x="4661275" y="3815007"/>
                <a:chExt cx="36824" cy="31523"/>
              </a:xfrm>
            </p:grpSpPr>
            <p:sp>
              <p:nvSpPr>
                <p:cNvPr id="7870" name="Google Shape;7870;p4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4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2" name="Google Shape;7872;p45"/>
              <p:cNvGrpSpPr/>
              <p:nvPr/>
            </p:nvGrpSpPr>
            <p:grpSpPr>
              <a:xfrm>
                <a:off x="4558998" y="3851037"/>
                <a:ext cx="33591" cy="28699"/>
                <a:chOff x="4558998" y="3851037"/>
                <a:chExt cx="33591" cy="28699"/>
              </a:xfrm>
            </p:grpSpPr>
            <p:sp>
              <p:nvSpPr>
                <p:cNvPr id="7873" name="Google Shape;7873;p4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4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5" name="Google Shape;7875;p45"/>
              <p:cNvGrpSpPr/>
              <p:nvPr/>
            </p:nvGrpSpPr>
            <p:grpSpPr>
              <a:xfrm>
                <a:off x="4696762" y="3638587"/>
                <a:ext cx="33591" cy="28794"/>
                <a:chOff x="4696762" y="3638587"/>
                <a:chExt cx="33591" cy="28794"/>
              </a:xfrm>
            </p:grpSpPr>
            <p:sp>
              <p:nvSpPr>
                <p:cNvPr id="7876" name="Google Shape;7876;p4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4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8" name="Google Shape;7878;p45"/>
              <p:cNvGrpSpPr/>
              <p:nvPr/>
            </p:nvGrpSpPr>
            <p:grpSpPr>
              <a:xfrm>
                <a:off x="4929479" y="3939140"/>
                <a:ext cx="33497" cy="28692"/>
                <a:chOff x="4929479" y="3939140"/>
                <a:chExt cx="33497" cy="28692"/>
              </a:xfrm>
            </p:grpSpPr>
            <p:sp>
              <p:nvSpPr>
                <p:cNvPr id="7879" name="Google Shape;7879;p4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4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1" name="Google Shape;7881;p45"/>
              <p:cNvGrpSpPr/>
              <p:nvPr/>
            </p:nvGrpSpPr>
            <p:grpSpPr>
              <a:xfrm>
                <a:off x="4907119" y="3986039"/>
                <a:ext cx="33497" cy="28699"/>
                <a:chOff x="4907119" y="3986039"/>
                <a:chExt cx="33497" cy="28699"/>
              </a:xfrm>
            </p:grpSpPr>
            <p:sp>
              <p:nvSpPr>
                <p:cNvPr id="7882" name="Google Shape;7882;p4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4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45"/>
              <p:cNvGrpSpPr/>
              <p:nvPr/>
            </p:nvGrpSpPr>
            <p:grpSpPr>
              <a:xfrm>
                <a:off x="4911783" y="4048102"/>
                <a:ext cx="33591" cy="28762"/>
                <a:chOff x="4911783" y="4048102"/>
                <a:chExt cx="33591" cy="28762"/>
              </a:xfrm>
            </p:grpSpPr>
            <p:sp>
              <p:nvSpPr>
                <p:cNvPr id="7885" name="Google Shape;7885;p4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4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7" name="Google Shape;7887;p4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4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9" name="Google Shape;7889;p45"/>
              <p:cNvGrpSpPr/>
              <p:nvPr/>
            </p:nvGrpSpPr>
            <p:grpSpPr>
              <a:xfrm>
                <a:off x="4762623" y="3837847"/>
                <a:ext cx="42416" cy="36273"/>
                <a:chOff x="4762623" y="3837847"/>
                <a:chExt cx="42416" cy="36273"/>
              </a:xfrm>
            </p:grpSpPr>
            <p:sp>
              <p:nvSpPr>
                <p:cNvPr id="7890" name="Google Shape;7890;p4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4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2" name="Google Shape;7892;p45"/>
              <p:cNvGrpSpPr/>
              <p:nvPr/>
            </p:nvGrpSpPr>
            <p:grpSpPr>
              <a:xfrm>
                <a:off x="4746044" y="4104966"/>
                <a:ext cx="33497" cy="28699"/>
                <a:chOff x="4746044" y="4104966"/>
                <a:chExt cx="33497" cy="28699"/>
              </a:xfrm>
            </p:grpSpPr>
            <p:sp>
              <p:nvSpPr>
                <p:cNvPr id="7893" name="Google Shape;7893;p4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4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5" name="Google Shape;7895;p45"/>
              <p:cNvGrpSpPr/>
              <p:nvPr/>
            </p:nvGrpSpPr>
            <p:grpSpPr>
              <a:xfrm>
                <a:off x="4859646" y="4162554"/>
                <a:ext cx="33591" cy="28762"/>
                <a:chOff x="4859646" y="4162554"/>
                <a:chExt cx="33591" cy="28762"/>
              </a:xfrm>
            </p:grpSpPr>
            <p:sp>
              <p:nvSpPr>
                <p:cNvPr id="7896" name="Google Shape;7896;p4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4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98" name="Google Shape;7898;p45"/>
            <p:cNvGrpSpPr/>
            <p:nvPr/>
          </p:nvGrpSpPr>
          <p:grpSpPr>
            <a:xfrm>
              <a:off x="3597785" y="3274438"/>
              <a:ext cx="855610" cy="1122100"/>
              <a:chOff x="3597785" y="3274438"/>
              <a:chExt cx="855610" cy="1122100"/>
            </a:xfrm>
          </p:grpSpPr>
          <p:grpSp>
            <p:nvGrpSpPr>
              <p:cNvPr id="7899" name="Google Shape;7899;p45"/>
              <p:cNvGrpSpPr/>
              <p:nvPr/>
            </p:nvGrpSpPr>
            <p:grpSpPr>
              <a:xfrm>
                <a:off x="3617857" y="3284717"/>
                <a:ext cx="826785" cy="1099165"/>
                <a:chOff x="3617857" y="3284717"/>
                <a:chExt cx="826785" cy="1099165"/>
              </a:xfrm>
            </p:grpSpPr>
            <p:sp>
              <p:nvSpPr>
                <p:cNvPr id="7900" name="Google Shape;7900;p4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4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4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4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4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4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4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4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4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4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4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4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4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4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4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4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4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4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4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4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4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4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4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4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4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4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4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4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4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4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4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4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4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4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4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4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4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4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4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4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4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4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4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4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4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4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4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4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4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4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4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4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4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4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4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4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45"/>
              <p:cNvGrpSpPr/>
              <p:nvPr/>
            </p:nvGrpSpPr>
            <p:grpSpPr>
              <a:xfrm>
                <a:off x="4180904" y="4251758"/>
                <a:ext cx="37783" cy="32420"/>
                <a:chOff x="4180904" y="4251758"/>
                <a:chExt cx="37783" cy="32420"/>
              </a:xfrm>
            </p:grpSpPr>
            <p:sp>
              <p:nvSpPr>
                <p:cNvPr id="7957" name="Google Shape;7957;p4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4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9" name="Google Shape;7959;p45"/>
              <p:cNvGrpSpPr/>
              <p:nvPr/>
            </p:nvGrpSpPr>
            <p:grpSpPr>
              <a:xfrm>
                <a:off x="4201644" y="4081324"/>
                <a:ext cx="37783" cy="32364"/>
                <a:chOff x="4201644" y="4081324"/>
                <a:chExt cx="37783" cy="32364"/>
              </a:xfrm>
            </p:grpSpPr>
            <p:sp>
              <p:nvSpPr>
                <p:cNvPr id="7960" name="Google Shape;7960;p4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4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2" name="Google Shape;7962;p45"/>
              <p:cNvGrpSpPr/>
              <p:nvPr/>
            </p:nvGrpSpPr>
            <p:grpSpPr>
              <a:xfrm>
                <a:off x="4284416" y="3887428"/>
                <a:ext cx="37783" cy="32451"/>
                <a:chOff x="4284416" y="3887428"/>
                <a:chExt cx="37783" cy="32451"/>
              </a:xfrm>
            </p:grpSpPr>
            <p:sp>
              <p:nvSpPr>
                <p:cNvPr id="7963" name="Google Shape;7963;p4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4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5" name="Google Shape;7965;p45"/>
              <p:cNvGrpSpPr/>
              <p:nvPr/>
            </p:nvGrpSpPr>
            <p:grpSpPr>
              <a:xfrm>
                <a:off x="4223721" y="3860404"/>
                <a:ext cx="37870" cy="32364"/>
                <a:chOff x="4223721" y="3860404"/>
                <a:chExt cx="37870" cy="32364"/>
              </a:xfrm>
            </p:grpSpPr>
            <p:sp>
              <p:nvSpPr>
                <p:cNvPr id="7966" name="Google Shape;7966;p4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4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8" name="Google Shape;7968;p45"/>
              <p:cNvGrpSpPr/>
              <p:nvPr/>
            </p:nvGrpSpPr>
            <p:grpSpPr>
              <a:xfrm>
                <a:off x="4104889" y="3699242"/>
                <a:ext cx="37776" cy="32357"/>
                <a:chOff x="4104889" y="3699242"/>
                <a:chExt cx="37776" cy="32357"/>
              </a:xfrm>
            </p:grpSpPr>
            <p:sp>
              <p:nvSpPr>
                <p:cNvPr id="7969" name="Google Shape;7969;p4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4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1" name="Google Shape;7971;p45"/>
              <p:cNvGrpSpPr/>
              <p:nvPr/>
            </p:nvGrpSpPr>
            <p:grpSpPr>
              <a:xfrm>
                <a:off x="4143608" y="3475121"/>
                <a:ext cx="37878" cy="32420"/>
                <a:chOff x="4143608" y="3475121"/>
                <a:chExt cx="37878" cy="32420"/>
              </a:xfrm>
            </p:grpSpPr>
            <p:sp>
              <p:nvSpPr>
                <p:cNvPr id="7972" name="Google Shape;7972;p4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4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45"/>
              <p:cNvGrpSpPr/>
              <p:nvPr/>
            </p:nvGrpSpPr>
            <p:grpSpPr>
              <a:xfrm>
                <a:off x="4217248" y="3570893"/>
                <a:ext cx="37776" cy="32364"/>
                <a:chOff x="4217248" y="3570893"/>
                <a:chExt cx="37776" cy="32364"/>
              </a:xfrm>
            </p:grpSpPr>
            <p:sp>
              <p:nvSpPr>
                <p:cNvPr id="7975" name="Google Shape;7975;p4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4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45"/>
              <p:cNvGrpSpPr/>
              <p:nvPr/>
            </p:nvGrpSpPr>
            <p:grpSpPr>
              <a:xfrm>
                <a:off x="4255307" y="3431612"/>
                <a:ext cx="37776" cy="32451"/>
                <a:chOff x="4255307" y="3431612"/>
                <a:chExt cx="37776" cy="32451"/>
              </a:xfrm>
            </p:grpSpPr>
            <p:sp>
              <p:nvSpPr>
                <p:cNvPr id="7978" name="Google Shape;7978;p4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4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45"/>
              <p:cNvGrpSpPr/>
              <p:nvPr/>
            </p:nvGrpSpPr>
            <p:grpSpPr>
              <a:xfrm>
                <a:off x="3853052" y="3577398"/>
                <a:ext cx="37776" cy="32420"/>
                <a:chOff x="3853052" y="3577398"/>
                <a:chExt cx="37776" cy="32420"/>
              </a:xfrm>
            </p:grpSpPr>
            <p:sp>
              <p:nvSpPr>
                <p:cNvPr id="7981" name="Google Shape;7981;p4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4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3" name="Google Shape;7983;p45"/>
              <p:cNvGrpSpPr/>
              <p:nvPr/>
            </p:nvGrpSpPr>
            <p:grpSpPr>
              <a:xfrm>
                <a:off x="4039908" y="3412107"/>
                <a:ext cx="37776" cy="32357"/>
                <a:chOff x="4039908" y="3412107"/>
                <a:chExt cx="37776" cy="32357"/>
              </a:xfrm>
            </p:grpSpPr>
            <p:sp>
              <p:nvSpPr>
                <p:cNvPr id="7984" name="Google Shape;7984;p4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4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6" name="Google Shape;7986;p45"/>
              <p:cNvGrpSpPr/>
              <p:nvPr/>
            </p:nvGrpSpPr>
            <p:grpSpPr>
              <a:xfrm>
                <a:off x="4017360" y="3342061"/>
                <a:ext cx="37870" cy="32380"/>
                <a:chOff x="4017360" y="3342061"/>
                <a:chExt cx="37870" cy="32380"/>
              </a:xfrm>
            </p:grpSpPr>
            <p:sp>
              <p:nvSpPr>
                <p:cNvPr id="7987" name="Google Shape;7987;p4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4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89" name="Google Shape;7989;p4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4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1" name="Google Shape;7991;p45"/>
              <p:cNvGrpSpPr/>
              <p:nvPr/>
            </p:nvGrpSpPr>
            <p:grpSpPr>
              <a:xfrm>
                <a:off x="3750870" y="3418650"/>
                <a:ext cx="37776" cy="32380"/>
                <a:chOff x="3750870" y="3418650"/>
                <a:chExt cx="37776" cy="32380"/>
              </a:xfrm>
            </p:grpSpPr>
            <p:sp>
              <p:nvSpPr>
                <p:cNvPr id="7992" name="Google Shape;7992;p4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4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45"/>
              <p:cNvGrpSpPr/>
              <p:nvPr/>
            </p:nvGrpSpPr>
            <p:grpSpPr>
              <a:xfrm>
                <a:off x="3632509" y="3274438"/>
                <a:ext cx="37783" cy="32357"/>
                <a:chOff x="3632509" y="3274438"/>
                <a:chExt cx="37783" cy="32357"/>
              </a:xfrm>
            </p:grpSpPr>
            <p:sp>
              <p:nvSpPr>
                <p:cNvPr id="7995" name="Google Shape;7995;p4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4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45"/>
              <p:cNvGrpSpPr/>
              <p:nvPr/>
            </p:nvGrpSpPr>
            <p:grpSpPr>
              <a:xfrm>
                <a:off x="3906424" y="3297561"/>
                <a:ext cx="37776" cy="32451"/>
                <a:chOff x="3906424" y="3297561"/>
                <a:chExt cx="37776" cy="32451"/>
              </a:xfrm>
            </p:grpSpPr>
            <p:sp>
              <p:nvSpPr>
                <p:cNvPr id="7998" name="Google Shape;7998;p4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4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45"/>
              <p:cNvGrpSpPr/>
              <p:nvPr/>
            </p:nvGrpSpPr>
            <p:grpSpPr>
              <a:xfrm>
                <a:off x="3866084" y="3412107"/>
                <a:ext cx="37776" cy="32357"/>
                <a:chOff x="3866084" y="3412107"/>
                <a:chExt cx="37776" cy="32357"/>
              </a:xfrm>
            </p:grpSpPr>
            <p:sp>
              <p:nvSpPr>
                <p:cNvPr id="8001" name="Google Shape;8001;p4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4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45"/>
              <p:cNvGrpSpPr/>
              <p:nvPr/>
            </p:nvGrpSpPr>
            <p:grpSpPr>
              <a:xfrm>
                <a:off x="4023919" y="3766409"/>
                <a:ext cx="37783" cy="32357"/>
                <a:chOff x="4023919" y="3766409"/>
                <a:chExt cx="37783" cy="32357"/>
              </a:xfrm>
            </p:grpSpPr>
            <p:sp>
              <p:nvSpPr>
                <p:cNvPr id="8004" name="Google Shape;8004;p4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4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6" name="Google Shape;8006;p45"/>
              <p:cNvGrpSpPr/>
              <p:nvPr/>
            </p:nvGrpSpPr>
            <p:grpSpPr>
              <a:xfrm>
                <a:off x="3973882" y="3779449"/>
                <a:ext cx="37776" cy="32357"/>
                <a:chOff x="3973882" y="3779449"/>
                <a:chExt cx="37776" cy="32357"/>
              </a:xfrm>
            </p:grpSpPr>
            <p:sp>
              <p:nvSpPr>
                <p:cNvPr id="8007" name="Google Shape;8007;p4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4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45"/>
              <p:cNvGrpSpPr/>
              <p:nvPr/>
            </p:nvGrpSpPr>
            <p:grpSpPr>
              <a:xfrm>
                <a:off x="4073398" y="3838028"/>
                <a:ext cx="37776" cy="32380"/>
                <a:chOff x="4073398" y="3838028"/>
                <a:chExt cx="37776" cy="32380"/>
              </a:xfrm>
            </p:grpSpPr>
            <p:sp>
              <p:nvSpPr>
                <p:cNvPr id="8010" name="Google Shape;8010;p4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4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45"/>
              <p:cNvGrpSpPr/>
              <p:nvPr/>
            </p:nvGrpSpPr>
            <p:grpSpPr>
              <a:xfrm>
                <a:off x="4342672" y="4144496"/>
                <a:ext cx="37752" cy="32364"/>
                <a:chOff x="4342672" y="4144496"/>
                <a:chExt cx="37752" cy="32364"/>
              </a:xfrm>
            </p:grpSpPr>
            <p:sp>
              <p:nvSpPr>
                <p:cNvPr id="8013" name="Google Shape;8013;p4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4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45"/>
              <p:cNvGrpSpPr/>
              <p:nvPr/>
            </p:nvGrpSpPr>
            <p:grpSpPr>
              <a:xfrm>
                <a:off x="4406386" y="4056872"/>
                <a:ext cx="37783" cy="32364"/>
                <a:chOff x="4406386" y="4056872"/>
                <a:chExt cx="37783" cy="32364"/>
              </a:xfrm>
            </p:grpSpPr>
            <p:sp>
              <p:nvSpPr>
                <p:cNvPr id="8016" name="Google Shape;8016;p4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4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45"/>
              <p:cNvGrpSpPr/>
              <p:nvPr/>
            </p:nvGrpSpPr>
            <p:grpSpPr>
              <a:xfrm>
                <a:off x="4284416" y="4245254"/>
                <a:ext cx="37783" cy="32357"/>
                <a:chOff x="4284416" y="4245254"/>
                <a:chExt cx="37783" cy="32357"/>
              </a:xfrm>
            </p:grpSpPr>
            <p:sp>
              <p:nvSpPr>
                <p:cNvPr id="8019" name="Google Shape;8019;p4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4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45"/>
              <p:cNvGrpSpPr/>
              <p:nvPr/>
            </p:nvGrpSpPr>
            <p:grpSpPr>
              <a:xfrm>
                <a:off x="4219057" y="4331258"/>
                <a:ext cx="37776" cy="32364"/>
                <a:chOff x="4219057" y="4331258"/>
                <a:chExt cx="37776" cy="32364"/>
              </a:xfrm>
            </p:grpSpPr>
            <p:sp>
              <p:nvSpPr>
                <p:cNvPr id="8022" name="Google Shape;8022;p4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4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45"/>
              <p:cNvGrpSpPr/>
              <p:nvPr/>
            </p:nvGrpSpPr>
            <p:grpSpPr>
              <a:xfrm>
                <a:off x="4204122" y="4141688"/>
                <a:ext cx="33497" cy="28699"/>
                <a:chOff x="4204122" y="4141688"/>
                <a:chExt cx="33497" cy="28699"/>
              </a:xfrm>
            </p:grpSpPr>
            <p:sp>
              <p:nvSpPr>
                <p:cNvPr id="8025" name="Google Shape;8025;p4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4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45"/>
              <p:cNvGrpSpPr/>
              <p:nvPr/>
            </p:nvGrpSpPr>
            <p:grpSpPr>
              <a:xfrm>
                <a:off x="4301546" y="4003869"/>
                <a:ext cx="38916" cy="33324"/>
                <a:chOff x="4301546" y="4003869"/>
                <a:chExt cx="38916" cy="33324"/>
              </a:xfrm>
            </p:grpSpPr>
            <p:sp>
              <p:nvSpPr>
                <p:cNvPr id="8028" name="Google Shape;8028;p4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4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45"/>
              <p:cNvGrpSpPr/>
              <p:nvPr/>
            </p:nvGrpSpPr>
            <p:grpSpPr>
              <a:xfrm>
                <a:off x="4210681" y="3924669"/>
                <a:ext cx="36549" cy="31366"/>
                <a:chOff x="4210681" y="3924669"/>
                <a:chExt cx="36549" cy="31366"/>
              </a:xfrm>
            </p:grpSpPr>
            <p:sp>
              <p:nvSpPr>
                <p:cNvPr id="8031" name="Google Shape;8031;p4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4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45"/>
              <p:cNvGrpSpPr/>
              <p:nvPr/>
            </p:nvGrpSpPr>
            <p:grpSpPr>
              <a:xfrm>
                <a:off x="3987771" y="3628874"/>
                <a:ext cx="31499" cy="26993"/>
                <a:chOff x="3987771" y="3628874"/>
                <a:chExt cx="31499" cy="26993"/>
              </a:xfrm>
            </p:grpSpPr>
            <p:sp>
              <p:nvSpPr>
                <p:cNvPr id="8034" name="Google Shape;8034;p4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4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45"/>
              <p:cNvGrpSpPr/>
              <p:nvPr/>
            </p:nvGrpSpPr>
            <p:grpSpPr>
              <a:xfrm>
                <a:off x="4087382" y="3775674"/>
                <a:ext cx="31405" cy="26898"/>
                <a:chOff x="4087382" y="3775674"/>
                <a:chExt cx="31405" cy="26898"/>
              </a:xfrm>
            </p:grpSpPr>
            <p:sp>
              <p:nvSpPr>
                <p:cNvPr id="8037" name="Google Shape;8037;p4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4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45"/>
              <p:cNvGrpSpPr/>
              <p:nvPr/>
            </p:nvGrpSpPr>
            <p:grpSpPr>
              <a:xfrm>
                <a:off x="4118873" y="3856637"/>
                <a:ext cx="31405" cy="26906"/>
                <a:chOff x="4118873" y="3856637"/>
                <a:chExt cx="31405" cy="26906"/>
              </a:xfrm>
            </p:grpSpPr>
            <p:sp>
              <p:nvSpPr>
                <p:cNvPr id="8040" name="Google Shape;8040;p4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4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45"/>
              <p:cNvGrpSpPr/>
              <p:nvPr/>
            </p:nvGrpSpPr>
            <p:grpSpPr>
              <a:xfrm>
                <a:off x="4168541" y="3639523"/>
                <a:ext cx="31499" cy="26906"/>
                <a:chOff x="4168541" y="3639523"/>
                <a:chExt cx="31499" cy="26906"/>
              </a:xfrm>
            </p:grpSpPr>
            <p:sp>
              <p:nvSpPr>
                <p:cNvPr id="8043" name="Google Shape;8043;p4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4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5" name="Google Shape;8045;p45"/>
              <p:cNvGrpSpPr/>
              <p:nvPr/>
            </p:nvGrpSpPr>
            <p:grpSpPr>
              <a:xfrm>
                <a:off x="3965789" y="3393545"/>
                <a:ext cx="31405" cy="26945"/>
                <a:chOff x="3965789" y="3393545"/>
                <a:chExt cx="31405" cy="26945"/>
              </a:xfrm>
            </p:grpSpPr>
            <p:sp>
              <p:nvSpPr>
                <p:cNvPr id="8046" name="Google Shape;8046;p4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4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45"/>
              <p:cNvGrpSpPr/>
              <p:nvPr/>
            </p:nvGrpSpPr>
            <p:grpSpPr>
              <a:xfrm>
                <a:off x="3925166" y="3491008"/>
                <a:ext cx="31405" cy="27001"/>
                <a:chOff x="3925166" y="3491008"/>
                <a:chExt cx="31405" cy="27001"/>
              </a:xfrm>
            </p:grpSpPr>
            <p:sp>
              <p:nvSpPr>
                <p:cNvPr id="8049" name="Google Shape;8049;p4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4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45"/>
              <p:cNvGrpSpPr/>
              <p:nvPr/>
            </p:nvGrpSpPr>
            <p:grpSpPr>
              <a:xfrm>
                <a:off x="3682845" y="3340976"/>
                <a:ext cx="31397" cy="26898"/>
                <a:chOff x="3682845" y="3340976"/>
                <a:chExt cx="31397" cy="26898"/>
              </a:xfrm>
            </p:grpSpPr>
            <p:sp>
              <p:nvSpPr>
                <p:cNvPr id="8052" name="Google Shape;8052;p4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4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45"/>
              <p:cNvGrpSpPr/>
              <p:nvPr/>
            </p:nvGrpSpPr>
            <p:grpSpPr>
              <a:xfrm>
                <a:off x="3795393" y="3353725"/>
                <a:ext cx="31499" cy="26993"/>
                <a:chOff x="3795393" y="3353725"/>
                <a:chExt cx="31499" cy="26993"/>
              </a:xfrm>
            </p:grpSpPr>
            <p:sp>
              <p:nvSpPr>
                <p:cNvPr id="8055" name="Google Shape;8055;p4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4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45"/>
              <p:cNvGrpSpPr/>
              <p:nvPr/>
            </p:nvGrpSpPr>
            <p:grpSpPr>
              <a:xfrm>
                <a:off x="4176909" y="4363221"/>
                <a:ext cx="38924" cy="33316"/>
                <a:chOff x="4176909" y="4363221"/>
                <a:chExt cx="38924" cy="33316"/>
              </a:xfrm>
            </p:grpSpPr>
            <p:sp>
              <p:nvSpPr>
                <p:cNvPr id="8058" name="Google Shape;8058;p4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4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45"/>
              <p:cNvGrpSpPr/>
              <p:nvPr/>
            </p:nvGrpSpPr>
            <p:grpSpPr>
              <a:xfrm>
                <a:off x="4226191" y="4007660"/>
                <a:ext cx="33560" cy="28770"/>
                <a:chOff x="4226191" y="4007660"/>
                <a:chExt cx="33560" cy="28770"/>
              </a:xfrm>
            </p:grpSpPr>
            <p:sp>
              <p:nvSpPr>
                <p:cNvPr id="8061" name="Google Shape;8061;p4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4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3" name="Google Shape;8063;p45"/>
              <p:cNvGrpSpPr/>
              <p:nvPr/>
            </p:nvGrpSpPr>
            <p:grpSpPr>
              <a:xfrm>
                <a:off x="3597785" y="3377045"/>
                <a:ext cx="33591" cy="28699"/>
                <a:chOff x="3597785" y="3377045"/>
                <a:chExt cx="33591" cy="28699"/>
              </a:xfrm>
            </p:grpSpPr>
            <p:sp>
              <p:nvSpPr>
                <p:cNvPr id="8064" name="Google Shape;8064;p4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4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45"/>
              <p:cNvGrpSpPr/>
              <p:nvPr/>
            </p:nvGrpSpPr>
            <p:grpSpPr>
              <a:xfrm>
                <a:off x="3887870" y="3669796"/>
                <a:ext cx="33591" cy="28692"/>
                <a:chOff x="3887870" y="3669796"/>
                <a:chExt cx="33591" cy="28692"/>
              </a:xfrm>
            </p:grpSpPr>
            <p:sp>
              <p:nvSpPr>
                <p:cNvPr id="8067" name="Google Shape;8067;p4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4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45"/>
              <p:cNvGrpSpPr/>
              <p:nvPr/>
            </p:nvGrpSpPr>
            <p:grpSpPr>
              <a:xfrm>
                <a:off x="3818320" y="3481625"/>
                <a:ext cx="33497" cy="28770"/>
                <a:chOff x="3818320" y="3481625"/>
                <a:chExt cx="33497" cy="28770"/>
              </a:xfrm>
            </p:grpSpPr>
            <p:sp>
              <p:nvSpPr>
                <p:cNvPr id="8070" name="Google Shape;8070;p4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4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45"/>
              <p:cNvGrpSpPr/>
              <p:nvPr/>
            </p:nvGrpSpPr>
            <p:grpSpPr>
              <a:xfrm>
                <a:off x="4278139" y="4120948"/>
                <a:ext cx="37492" cy="32129"/>
                <a:chOff x="4278139" y="4120948"/>
                <a:chExt cx="37492" cy="32129"/>
              </a:xfrm>
            </p:grpSpPr>
            <p:sp>
              <p:nvSpPr>
                <p:cNvPr id="8073" name="Google Shape;8073;p4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4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5" name="Google Shape;8075;p45"/>
              <p:cNvGrpSpPr/>
              <p:nvPr/>
            </p:nvGrpSpPr>
            <p:grpSpPr>
              <a:xfrm>
                <a:off x="4419898" y="3977388"/>
                <a:ext cx="33497" cy="28692"/>
                <a:chOff x="4419898" y="3977388"/>
                <a:chExt cx="33497" cy="28692"/>
              </a:xfrm>
            </p:grpSpPr>
            <p:sp>
              <p:nvSpPr>
                <p:cNvPr id="8076" name="Google Shape;8076;p4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4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45"/>
              <p:cNvGrpSpPr/>
              <p:nvPr/>
            </p:nvGrpSpPr>
            <p:grpSpPr>
              <a:xfrm>
                <a:off x="4158930" y="4034684"/>
                <a:ext cx="33497" cy="28762"/>
                <a:chOff x="4158930" y="4034684"/>
                <a:chExt cx="33497" cy="28762"/>
              </a:xfrm>
            </p:grpSpPr>
            <p:sp>
              <p:nvSpPr>
                <p:cNvPr id="8079" name="Google Shape;8079;p4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4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1" name="Google Shape;8081;p45"/>
              <p:cNvGrpSpPr/>
              <p:nvPr/>
            </p:nvGrpSpPr>
            <p:grpSpPr>
              <a:xfrm>
                <a:off x="4134949" y="3957049"/>
                <a:ext cx="33497" cy="28770"/>
                <a:chOff x="4134949" y="3957049"/>
                <a:chExt cx="33497" cy="28770"/>
              </a:xfrm>
            </p:grpSpPr>
            <p:sp>
              <p:nvSpPr>
                <p:cNvPr id="8082" name="Google Shape;8082;p4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4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4" name="Google Shape;8084;p45"/>
              <p:cNvGrpSpPr/>
              <p:nvPr/>
            </p:nvGrpSpPr>
            <p:grpSpPr>
              <a:xfrm>
                <a:off x="4193653" y="4184403"/>
                <a:ext cx="43580" cy="37264"/>
                <a:chOff x="4193653" y="4184403"/>
                <a:chExt cx="43580" cy="37264"/>
              </a:xfrm>
            </p:grpSpPr>
            <p:sp>
              <p:nvSpPr>
                <p:cNvPr id="8085" name="Google Shape;8085;p4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4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45"/>
              <p:cNvGrpSpPr/>
              <p:nvPr/>
            </p:nvGrpSpPr>
            <p:grpSpPr>
              <a:xfrm>
                <a:off x="4343600" y="3943844"/>
                <a:ext cx="43580" cy="37312"/>
                <a:chOff x="4343600" y="3943844"/>
                <a:chExt cx="43580" cy="37312"/>
              </a:xfrm>
            </p:grpSpPr>
            <p:sp>
              <p:nvSpPr>
                <p:cNvPr id="8088" name="Google Shape;8088;p4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4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45"/>
              <p:cNvGrpSpPr/>
              <p:nvPr/>
            </p:nvGrpSpPr>
            <p:grpSpPr>
              <a:xfrm>
                <a:off x="4172339" y="3381693"/>
                <a:ext cx="31499" cy="27001"/>
                <a:chOff x="4172339" y="3381693"/>
                <a:chExt cx="31499" cy="27001"/>
              </a:xfrm>
            </p:grpSpPr>
            <p:sp>
              <p:nvSpPr>
                <p:cNvPr id="8091" name="Google Shape;8091;p4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4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96" name="Shape 8096"/>
        <p:cNvGrpSpPr/>
        <p:nvPr/>
      </p:nvGrpSpPr>
      <p:grpSpPr>
        <a:xfrm>
          <a:off x="0" y="0"/>
          <a:ext cx="0" cy="0"/>
          <a:chOff x="0" y="0"/>
          <a:chExt cx="0" cy="0"/>
        </a:xfrm>
      </p:grpSpPr>
      <p:grpSp>
        <p:nvGrpSpPr>
          <p:cNvPr id="8097" name="Google Shape;8097;p46"/>
          <p:cNvGrpSpPr/>
          <p:nvPr/>
        </p:nvGrpSpPr>
        <p:grpSpPr>
          <a:xfrm>
            <a:off x="2126623" y="3607908"/>
            <a:ext cx="1102891" cy="760337"/>
            <a:chOff x="4967783" y="2151471"/>
            <a:chExt cx="3920692" cy="2702940"/>
          </a:xfrm>
        </p:grpSpPr>
        <p:grpSp>
          <p:nvGrpSpPr>
            <p:cNvPr id="8098" name="Google Shape;8098;p46"/>
            <p:cNvGrpSpPr/>
            <p:nvPr/>
          </p:nvGrpSpPr>
          <p:grpSpPr>
            <a:xfrm>
              <a:off x="5045709" y="2252109"/>
              <a:ext cx="3761071" cy="2501708"/>
              <a:chOff x="2691784" y="1805334"/>
              <a:chExt cx="3761071" cy="2501708"/>
            </a:xfrm>
          </p:grpSpPr>
          <p:sp>
            <p:nvSpPr>
              <p:cNvPr id="8099" name="Google Shape;8099;p4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4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4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4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4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4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4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46"/>
            <p:cNvGrpSpPr/>
            <p:nvPr/>
          </p:nvGrpSpPr>
          <p:grpSpPr>
            <a:xfrm>
              <a:off x="4967783" y="2151471"/>
              <a:ext cx="3920692" cy="2702940"/>
              <a:chOff x="2613858" y="1704696"/>
              <a:chExt cx="3920692" cy="2702940"/>
            </a:xfrm>
          </p:grpSpPr>
          <p:sp>
            <p:nvSpPr>
              <p:cNvPr id="8107" name="Google Shape;8107;p4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4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4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4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4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2" name="Google Shape;8112;p46"/>
          <p:cNvGrpSpPr/>
          <p:nvPr/>
        </p:nvGrpSpPr>
        <p:grpSpPr>
          <a:xfrm>
            <a:off x="3530532" y="1496185"/>
            <a:ext cx="1561911" cy="708580"/>
            <a:chOff x="3530532" y="1496185"/>
            <a:chExt cx="1561911" cy="708580"/>
          </a:xfrm>
        </p:grpSpPr>
        <p:grpSp>
          <p:nvGrpSpPr>
            <p:cNvPr id="8113" name="Google Shape;8113;p46"/>
            <p:cNvGrpSpPr/>
            <p:nvPr/>
          </p:nvGrpSpPr>
          <p:grpSpPr>
            <a:xfrm>
              <a:off x="3720318" y="1857562"/>
              <a:ext cx="1372125" cy="54"/>
              <a:chOff x="3720318" y="1857562"/>
              <a:chExt cx="1372125" cy="54"/>
            </a:xfrm>
          </p:grpSpPr>
          <p:cxnSp>
            <p:nvCxnSpPr>
              <p:cNvPr id="8114" name="Google Shape;8114;p46"/>
              <p:cNvCxnSpPr>
                <a:endCxn id="8115"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116" name="Google Shape;8116;p4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117" name="Google Shape;8117;p4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118" name="Google Shape;8118;p46"/>
              <p:cNvCxnSpPr>
                <a:stCxn id="8115"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119" name="Google Shape;8119;p46"/>
            <p:cNvGrpSpPr/>
            <p:nvPr/>
          </p:nvGrpSpPr>
          <p:grpSpPr>
            <a:xfrm>
              <a:off x="3567462" y="1496185"/>
              <a:ext cx="286500" cy="272914"/>
              <a:chOff x="3567462" y="1496185"/>
              <a:chExt cx="286500" cy="272914"/>
            </a:xfrm>
          </p:grpSpPr>
          <p:cxnSp>
            <p:nvCxnSpPr>
              <p:cNvPr id="8120" name="Google Shape;8120;p4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121" name="Google Shape;8121;p4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2" name="Google Shape;8122;p4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4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4" name="Google Shape;8124;p46"/>
            <p:cNvGrpSpPr/>
            <p:nvPr/>
          </p:nvGrpSpPr>
          <p:grpSpPr>
            <a:xfrm>
              <a:off x="3929014" y="1960574"/>
              <a:ext cx="286500" cy="242342"/>
              <a:chOff x="3929014" y="1960574"/>
              <a:chExt cx="286500" cy="242342"/>
            </a:xfrm>
          </p:grpSpPr>
          <p:cxnSp>
            <p:nvCxnSpPr>
              <p:cNvPr id="8125" name="Google Shape;8125;p4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126" name="Google Shape;8126;p4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7" name="Google Shape;8127;p46"/>
            <p:cNvGrpSpPr/>
            <p:nvPr/>
          </p:nvGrpSpPr>
          <p:grpSpPr>
            <a:xfrm>
              <a:off x="4290828" y="1496185"/>
              <a:ext cx="286500" cy="272914"/>
              <a:chOff x="4290828" y="1496185"/>
              <a:chExt cx="286500" cy="272914"/>
            </a:xfrm>
          </p:grpSpPr>
          <p:cxnSp>
            <p:nvCxnSpPr>
              <p:cNvPr id="8128" name="Google Shape;8128;p4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129" name="Google Shape;8129;p4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30" name="Google Shape;8130;p4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4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1" name="Google Shape;8131;p46"/>
            <p:cNvGrpSpPr/>
            <p:nvPr/>
          </p:nvGrpSpPr>
          <p:grpSpPr>
            <a:xfrm>
              <a:off x="4657726" y="1959674"/>
              <a:ext cx="286500" cy="245092"/>
              <a:chOff x="4657726" y="1959674"/>
              <a:chExt cx="286500" cy="245092"/>
            </a:xfrm>
          </p:grpSpPr>
          <p:cxnSp>
            <p:nvCxnSpPr>
              <p:cNvPr id="8132" name="Google Shape;8132;p4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133" name="Google Shape;8133;p4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34" name="Google Shape;8134;p46"/>
          <p:cNvGrpSpPr/>
          <p:nvPr/>
        </p:nvGrpSpPr>
        <p:grpSpPr>
          <a:xfrm>
            <a:off x="3512551" y="2358282"/>
            <a:ext cx="1597032" cy="378649"/>
            <a:chOff x="3512551" y="2358282"/>
            <a:chExt cx="1597032" cy="378649"/>
          </a:xfrm>
        </p:grpSpPr>
        <p:grpSp>
          <p:nvGrpSpPr>
            <p:cNvPr id="8135" name="Google Shape;8135;p46"/>
            <p:cNvGrpSpPr/>
            <p:nvPr/>
          </p:nvGrpSpPr>
          <p:grpSpPr>
            <a:xfrm>
              <a:off x="3738198" y="2553002"/>
              <a:ext cx="1145834" cy="117"/>
              <a:chOff x="3738198" y="2553002"/>
              <a:chExt cx="1145834" cy="117"/>
            </a:xfrm>
          </p:grpSpPr>
          <p:cxnSp>
            <p:nvCxnSpPr>
              <p:cNvPr id="8136" name="Google Shape;8136;p4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137" name="Google Shape;8137;p4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138" name="Google Shape;8138;p46"/>
              <p:cNvCxnSpPr>
                <a:stCxn id="8139" idx="6"/>
                <a:endCxn id="8140"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141" name="Google Shape;8141;p46"/>
            <p:cNvGrpSpPr/>
            <p:nvPr/>
          </p:nvGrpSpPr>
          <p:grpSpPr>
            <a:xfrm>
              <a:off x="3969644" y="2440153"/>
              <a:ext cx="225900" cy="296779"/>
              <a:chOff x="3969644" y="2440153"/>
              <a:chExt cx="225900" cy="296779"/>
            </a:xfrm>
          </p:grpSpPr>
          <p:cxnSp>
            <p:nvCxnSpPr>
              <p:cNvPr id="8142" name="Google Shape;8142;p4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140" name="Google Shape;8140;p4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4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4" name="Google Shape;8144;p46"/>
            <p:cNvGrpSpPr/>
            <p:nvPr/>
          </p:nvGrpSpPr>
          <p:grpSpPr>
            <a:xfrm>
              <a:off x="4426818" y="2358282"/>
              <a:ext cx="225600" cy="307471"/>
              <a:chOff x="4426818" y="2358282"/>
              <a:chExt cx="225600" cy="307471"/>
            </a:xfrm>
          </p:grpSpPr>
          <p:cxnSp>
            <p:nvCxnSpPr>
              <p:cNvPr id="8145" name="Google Shape;8145;p46"/>
              <p:cNvCxnSpPr>
                <a:stCxn id="8146"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147" name="Google Shape;8147;p4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4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8" name="Google Shape;8148;p46"/>
            <p:cNvGrpSpPr/>
            <p:nvPr/>
          </p:nvGrpSpPr>
          <p:grpSpPr>
            <a:xfrm>
              <a:off x="4883984" y="2440153"/>
              <a:ext cx="225600" cy="296479"/>
              <a:chOff x="4883984" y="2440153"/>
              <a:chExt cx="225600" cy="296479"/>
            </a:xfrm>
          </p:grpSpPr>
          <p:cxnSp>
            <p:nvCxnSpPr>
              <p:cNvPr id="8149" name="Google Shape;8149;p4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150" name="Google Shape;8150;p4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4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46"/>
            <p:cNvGrpSpPr/>
            <p:nvPr/>
          </p:nvGrpSpPr>
          <p:grpSpPr>
            <a:xfrm>
              <a:off x="3512551" y="2358356"/>
              <a:ext cx="225647" cy="307629"/>
              <a:chOff x="2182679" y="2005014"/>
              <a:chExt cx="792300" cy="1080158"/>
            </a:xfrm>
          </p:grpSpPr>
          <p:cxnSp>
            <p:nvCxnSpPr>
              <p:cNvPr id="8153" name="Google Shape;8153;p46"/>
              <p:cNvCxnSpPr>
                <a:stCxn id="8154"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139" name="Google Shape;8139;p4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4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55" name="Google Shape;8155;p46"/>
          <p:cNvGrpSpPr/>
          <p:nvPr/>
        </p:nvGrpSpPr>
        <p:grpSpPr>
          <a:xfrm>
            <a:off x="6872633" y="1182079"/>
            <a:ext cx="1559809" cy="722610"/>
            <a:chOff x="634175" y="2986275"/>
            <a:chExt cx="3147949" cy="1458344"/>
          </a:xfrm>
        </p:grpSpPr>
        <p:cxnSp>
          <p:nvCxnSpPr>
            <p:cNvPr id="8156" name="Google Shape;8156;p46"/>
            <p:cNvCxnSpPr>
              <a:stCxn id="8157" idx="4"/>
              <a:endCxn id="8158"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159" name="Google Shape;8159;p46"/>
            <p:cNvCxnSpPr>
              <a:stCxn id="8158" idx="0"/>
              <a:endCxn id="8160"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161" name="Google Shape;8161;p46"/>
            <p:cNvCxnSpPr>
              <a:stCxn id="8160" idx="4"/>
              <a:endCxn id="8162"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163" name="Google Shape;8163;p46"/>
            <p:cNvCxnSpPr>
              <a:stCxn id="8162" idx="0"/>
              <a:endCxn id="8164"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164" name="Google Shape;8164;p4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60" name="Google Shape;8160;p4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7" name="Google Shape;8157;p4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62" name="Google Shape;8162;p4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8" name="Google Shape;8158;p4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165" name="Google Shape;8165;p46"/>
          <p:cNvGrpSpPr/>
          <p:nvPr/>
        </p:nvGrpSpPr>
        <p:grpSpPr>
          <a:xfrm>
            <a:off x="3526424" y="2891987"/>
            <a:ext cx="1570719" cy="294123"/>
            <a:chOff x="998425" y="1182125"/>
            <a:chExt cx="1065400" cy="199500"/>
          </a:xfrm>
        </p:grpSpPr>
        <p:sp>
          <p:nvSpPr>
            <p:cNvPr id="8166" name="Google Shape;8166;p4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4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4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4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4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1" name="Google Shape;8171;p46"/>
          <p:cNvGrpSpPr/>
          <p:nvPr/>
        </p:nvGrpSpPr>
        <p:grpSpPr>
          <a:xfrm>
            <a:off x="6869680" y="2009474"/>
            <a:ext cx="1565716" cy="366729"/>
            <a:chOff x="1247650" y="2075423"/>
            <a:chExt cx="6648477" cy="1557238"/>
          </a:xfrm>
        </p:grpSpPr>
        <p:sp>
          <p:nvSpPr>
            <p:cNvPr id="8172" name="Google Shape;8172;p4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4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4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4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4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4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46"/>
          <p:cNvGrpSpPr/>
          <p:nvPr/>
        </p:nvGrpSpPr>
        <p:grpSpPr>
          <a:xfrm>
            <a:off x="6853992" y="3158289"/>
            <a:ext cx="1597061" cy="663440"/>
            <a:chOff x="6796238" y="3158297"/>
            <a:chExt cx="1630319" cy="677257"/>
          </a:xfrm>
        </p:grpSpPr>
        <p:cxnSp>
          <p:nvCxnSpPr>
            <p:cNvPr id="8179" name="Google Shape;8179;p4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180" name="Google Shape;8180;p4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181" name="Google Shape;8181;p4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182" name="Google Shape;8182;p4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183" name="Google Shape;8183;p46"/>
            <p:cNvGrpSpPr/>
            <p:nvPr/>
          </p:nvGrpSpPr>
          <p:grpSpPr>
            <a:xfrm>
              <a:off x="6796238" y="3311904"/>
              <a:ext cx="1630319" cy="377697"/>
              <a:chOff x="6796238" y="3311904"/>
              <a:chExt cx="1630319" cy="377697"/>
            </a:xfrm>
          </p:grpSpPr>
          <p:sp>
            <p:nvSpPr>
              <p:cNvPr id="8184" name="Google Shape;8184;p4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4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4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87" name="Google Shape;8187;p46"/>
          <p:cNvGrpSpPr/>
          <p:nvPr/>
        </p:nvGrpSpPr>
        <p:grpSpPr>
          <a:xfrm>
            <a:off x="5375130" y="1179681"/>
            <a:ext cx="1368606" cy="1593805"/>
            <a:chOff x="1839112" y="2209163"/>
            <a:chExt cx="1918159" cy="2233784"/>
          </a:xfrm>
        </p:grpSpPr>
        <p:sp>
          <p:nvSpPr>
            <p:cNvPr id="8188" name="Google Shape;8188;p4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4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4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91" name="Google Shape;8191;p46"/>
            <p:cNvCxnSpPr>
              <a:stCxn id="8188" idx="6"/>
              <a:endCxn id="8189"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192" name="Google Shape;8192;p46"/>
            <p:cNvCxnSpPr>
              <a:stCxn id="8189" idx="4"/>
              <a:endCxn id="8193"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194" name="Google Shape;8194;p46"/>
            <p:cNvCxnSpPr>
              <a:stCxn id="8193" idx="6"/>
              <a:endCxn id="8190"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195" name="Google Shape;8195;p46"/>
            <p:cNvCxnSpPr>
              <a:stCxn id="8190" idx="4"/>
              <a:endCxn id="8196"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193" name="Google Shape;8193;p4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4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4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98" name="Google Shape;8198;p46"/>
            <p:cNvCxnSpPr>
              <a:endCxn id="8197"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199" name="Google Shape;8199;p46"/>
          <p:cNvGrpSpPr/>
          <p:nvPr/>
        </p:nvGrpSpPr>
        <p:grpSpPr>
          <a:xfrm>
            <a:off x="3507503" y="1185917"/>
            <a:ext cx="1637968" cy="154942"/>
            <a:chOff x="238125" y="2506075"/>
            <a:chExt cx="7115411" cy="673075"/>
          </a:xfrm>
        </p:grpSpPr>
        <p:sp>
          <p:nvSpPr>
            <p:cNvPr id="8200" name="Google Shape;8200;p4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4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4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4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4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46"/>
          <p:cNvGrpSpPr/>
          <p:nvPr/>
        </p:nvGrpSpPr>
        <p:grpSpPr>
          <a:xfrm>
            <a:off x="746187" y="1507514"/>
            <a:ext cx="2476762" cy="91743"/>
            <a:chOff x="1464850" y="436376"/>
            <a:chExt cx="6001362" cy="222300"/>
          </a:xfrm>
        </p:grpSpPr>
        <p:sp>
          <p:nvSpPr>
            <p:cNvPr id="8206" name="Google Shape;8206;p4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4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4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4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4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11" name="Google Shape;8211;p4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212" name="Google Shape;8212;p4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213" name="Google Shape;8213;p4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214" name="Google Shape;8214;p4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215" name="Google Shape;8215;p46"/>
          <p:cNvGrpSpPr/>
          <p:nvPr/>
        </p:nvGrpSpPr>
        <p:grpSpPr>
          <a:xfrm>
            <a:off x="732455" y="2742980"/>
            <a:ext cx="1452710" cy="651923"/>
            <a:chOff x="803162" y="2667727"/>
            <a:chExt cx="1411906" cy="633611"/>
          </a:xfrm>
        </p:grpSpPr>
        <p:cxnSp>
          <p:nvCxnSpPr>
            <p:cNvPr id="8216" name="Google Shape;8216;p46"/>
            <p:cNvCxnSpPr>
              <a:stCxn id="8217" idx="2"/>
              <a:endCxn id="8218"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19" name="Google Shape;8219;p46"/>
            <p:cNvCxnSpPr>
              <a:stCxn id="8220" idx="0"/>
              <a:endCxn id="8217"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21" name="Google Shape;8221;p46"/>
            <p:cNvCxnSpPr>
              <a:stCxn id="8220" idx="2"/>
              <a:endCxn id="8222"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23" name="Google Shape;8223;p46"/>
            <p:cNvCxnSpPr>
              <a:stCxn id="8224" idx="0"/>
              <a:endCxn id="8220"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25" name="Google Shape;8225;p46"/>
            <p:cNvCxnSpPr>
              <a:stCxn id="8218" idx="2"/>
              <a:endCxn id="8226"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27" name="Google Shape;8227;p46"/>
            <p:cNvCxnSpPr>
              <a:stCxn id="8228" idx="0"/>
              <a:endCxn id="8218"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224" name="Google Shape;8224;p4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22" name="Google Shape;8222;p4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28" name="Google Shape;8228;p4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26" name="Google Shape;8226;p4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8" name="Google Shape;8218;p4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20" name="Google Shape;8220;p4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7" name="Google Shape;8217;p4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229" name="Google Shape;8229;p46"/>
          <p:cNvGrpSpPr/>
          <p:nvPr/>
        </p:nvGrpSpPr>
        <p:grpSpPr>
          <a:xfrm>
            <a:off x="732456" y="1178518"/>
            <a:ext cx="2518541" cy="209309"/>
            <a:chOff x="803163" y="1111966"/>
            <a:chExt cx="2447800" cy="203430"/>
          </a:xfrm>
        </p:grpSpPr>
        <p:grpSp>
          <p:nvGrpSpPr>
            <p:cNvPr id="8230" name="Google Shape;8230;p46"/>
            <p:cNvGrpSpPr/>
            <p:nvPr/>
          </p:nvGrpSpPr>
          <p:grpSpPr>
            <a:xfrm>
              <a:off x="1958180" y="1111966"/>
              <a:ext cx="588019" cy="121396"/>
              <a:chOff x="4808316" y="2800065"/>
              <a:chExt cx="1999386" cy="412910"/>
            </a:xfrm>
          </p:grpSpPr>
          <p:sp>
            <p:nvSpPr>
              <p:cNvPr id="8231" name="Google Shape;8231;p4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2" name="Google Shape;8232;p46"/>
              <p:cNvGrpSpPr/>
              <p:nvPr/>
            </p:nvGrpSpPr>
            <p:grpSpPr>
              <a:xfrm>
                <a:off x="4808316" y="2800065"/>
                <a:ext cx="92400" cy="411825"/>
                <a:chOff x="845575" y="2563700"/>
                <a:chExt cx="92400" cy="411825"/>
              </a:xfrm>
            </p:grpSpPr>
            <p:cxnSp>
              <p:nvCxnSpPr>
                <p:cNvPr id="8233" name="Google Shape;8233;p4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34" name="Google Shape;8234;p4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235" name="Google Shape;8235;p4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236" name="Google Shape;8236;p4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7" name="Google Shape;8237;p46"/>
            <p:cNvGrpSpPr/>
            <p:nvPr/>
          </p:nvGrpSpPr>
          <p:grpSpPr>
            <a:xfrm>
              <a:off x="803163" y="1111974"/>
              <a:ext cx="591158" cy="121545"/>
              <a:chOff x="803163" y="1111974"/>
              <a:chExt cx="591158" cy="121545"/>
            </a:xfrm>
          </p:grpSpPr>
          <p:grpSp>
            <p:nvGrpSpPr>
              <p:cNvPr id="8238" name="Google Shape;8238;p46"/>
              <p:cNvGrpSpPr/>
              <p:nvPr/>
            </p:nvGrpSpPr>
            <p:grpSpPr>
              <a:xfrm>
                <a:off x="803163" y="1111974"/>
                <a:ext cx="27175" cy="121077"/>
                <a:chOff x="845575" y="2563700"/>
                <a:chExt cx="92400" cy="411825"/>
              </a:xfrm>
            </p:grpSpPr>
            <p:cxnSp>
              <p:nvCxnSpPr>
                <p:cNvPr id="8239" name="Google Shape;8239;p4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40" name="Google Shape;8240;p4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1" name="Google Shape;8241;p4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46"/>
            <p:cNvGrpSpPr/>
            <p:nvPr/>
          </p:nvGrpSpPr>
          <p:grpSpPr>
            <a:xfrm>
              <a:off x="1381910" y="1194219"/>
              <a:ext cx="588341" cy="121177"/>
              <a:chOff x="1381910" y="1194219"/>
              <a:chExt cx="588341" cy="121177"/>
            </a:xfrm>
          </p:grpSpPr>
          <p:grpSp>
            <p:nvGrpSpPr>
              <p:cNvPr id="8243" name="Google Shape;8243;p46"/>
              <p:cNvGrpSpPr/>
              <p:nvPr/>
            </p:nvGrpSpPr>
            <p:grpSpPr>
              <a:xfrm rot="10800000">
                <a:off x="1381910" y="1194319"/>
                <a:ext cx="27175" cy="121077"/>
                <a:chOff x="2070100" y="2563700"/>
                <a:chExt cx="92400" cy="411825"/>
              </a:xfrm>
            </p:grpSpPr>
            <p:cxnSp>
              <p:nvCxnSpPr>
                <p:cNvPr id="8244" name="Google Shape;8244;p4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45" name="Google Shape;8245;p4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6" name="Google Shape;8246;p4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46"/>
            <p:cNvGrpSpPr/>
            <p:nvPr/>
          </p:nvGrpSpPr>
          <p:grpSpPr>
            <a:xfrm>
              <a:off x="2532079" y="1194219"/>
              <a:ext cx="704927" cy="121177"/>
              <a:chOff x="2532079" y="1194219"/>
              <a:chExt cx="704927" cy="121177"/>
            </a:xfrm>
          </p:grpSpPr>
          <p:grpSp>
            <p:nvGrpSpPr>
              <p:cNvPr id="8248" name="Google Shape;8248;p46"/>
              <p:cNvGrpSpPr/>
              <p:nvPr/>
            </p:nvGrpSpPr>
            <p:grpSpPr>
              <a:xfrm rot="10800000">
                <a:off x="2532079" y="1194319"/>
                <a:ext cx="27175" cy="121077"/>
                <a:chOff x="2070100" y="2563700"/>
                <a:chExt cx="92400" cy="411825"/>
              </a:xfrm>
            </p:grpSpPr>
            <p:cxnSp>
              <p:nvCxnSpPr>
                <p:cNvPr id="8249" name="Google Shape;8249;p4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50" name="Google Shape;8250;p4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1" name="Google Shape;8251;p4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52" name="Google Shape;8252;p46"/>
          <p:cNvGrpSpPr/>
          <p:nvPr/>
        </p:nvGrpSpPr>
        <p:grpSpPr>
          <a:xfrm>
            <a:off x="3525467" y="3875150"/>
            <a:ext cx="1567778" cy="491677"/>
            <a:chOff x="5194708" y="3484366"/>
            <a:chExt cx="3148148" cy="987304"/>
          </a:xfrm>
        </p:grpSpPr>
        <p:grpSp>
          <p:nvGrpSpPr>
            <p:cNvPr id="8253" name="Google Shape;8253;p46"/>
            <p:cNvGrpSpPr/>
            <p:nvPr/>
          </p:nvGrpSpPr>
          <p:grpSpPr>
            <a:xfrm>
              <a:off x="7531521" y="3484366"/>
              <a:ext cx="811335" cy="987304"/>
              <a:chOff x="3379425" y="1617275"/>
              <a:chExt cx="1090650" cy="1327200"/>
            </a:xfrm>
          </p:grpSpPr>
          <p:sp>
            <p:nvSpPr>
              <p:cNvPr id="8254" name="Google Shape;8254;p4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4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4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7" name="Google Shape;8257;p46"/>
            <p:cNvGrpSpPr/>
            <p:nvPr/>
          </p:nvGrpSpPr>
          <p:grpSpPr>
            <a:xfrm>
              <a:off x="6752546" y="3484366"/>
              <a:ext cx="811428" cy="987304"/>
              <a:chOff x="2332275" y="1617275"/>
              <a:chExt cx="1090775" cy="1327200"/>
            </a:xfrm>
          </p:grpSpPr>
          <p:sp>
            <p:nvSpPr>
              <p:cNvPr id="8258" name="Google Shape;8258;p4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4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4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46"/>
            <p:cNvGrpSpPr/>
            <p:nvPr/>
          </p:nvGrpSpPr>
          <p:grpSpPr>
            <a:xfrm>
              <a:off x="5973664" y="3484366"/>
              <a:ext cx="811335" cy="987304"/>
              <a:chOff x="1285250" y="1617275"/>
              <a:chExt cx="1090650" cy="1327200"/>
            </a:xfrm>
          </p:grpSpPr>
          <p:sp>
            <p:nvSpPr>
              <p:cNvPr id="8262" name="Google Shape;8262;p4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4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4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5" name="Google Shape;8265;p46"/>
            <p:cNvGrpSpPr/>
            <p:nvPr/>
          </p:nvGrpSpPr>
          <p:grpSpPr>
            <a:xfrm>
              <a:off x="5194708" y="3484366"/>
              <a:ext cx="811409" cy="987304"/>
              <a:chOff x="238125" y="1617275"/>
              <a:chExt cx="1090750" cy="1327200"/>
            </a:xfrm>
          </p:grpSpPr>
          <p:sp>
            <p:nvSpPr>
              <p:cNvPr id="8266" name="Google Shape;8266;p4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4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4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69" name="Google Shape;8269;p46"/>
          <p:cNvGrpSpPr/>
          <p:nvPr/>
        </p:nvGrpSpPr>
        <p:grpSpPr>
          <a:xfrm>
            <a:off x="3486076" y="3355561"/>
            <a:ext cx="1616964" cy="346256"/>
            <a:chOff x="1808063" y="4294338"/>
            <a:chExt cx="3370782" cy="721817"/>
          </a:xfrm>
        </p:grpSpPr>
        <p:sp>
          <p:nvSpPr>
            <p:cNvPr id="8270" name="Google Shape;8270;p4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4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4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4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4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4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4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4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4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4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46"/>
          <p:cNvGrpSpPr/>
          <p:nvPr/>
        </p:nvGrpSpPr>
        <p:grpSpPr>
          <a:xfrm>
            <a:off x="764288" y="3641590"/>
            <a:ext cx="1295882" cy="646587"/>
            <a:chOff x="834100" y="3642869"/>
            <a:chExt cx="1259483" cy="628426"/>
          </a:xfrm>
        </p:grpSpPr>
        <p:sp>
          <p:nvSpPr>
            <p:cNvPr id="8281" name="Google Shape;8281;p4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4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4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4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4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4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4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4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4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4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4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4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4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4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4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4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4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4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4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4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4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4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4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4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4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6" name="Google Shape;8306;p46"/>
            <p:cNvGrpSpPr/>
            <p:nvPr/>
          </p:nvGrpSpPr>
          <p:grpSpPr>
            <a:xfrm>
              <a:off x="1360364" y="3847835"/>
              <a:ext cx="208119" cy="224359"/>
              <a:chOff x="1360769" y="3847100"/>
              <a:chExt cx="208119" cy="224359"/>
            </a:xfrm>
          </p:grpSpPr>
          <p:sp>
            <p:nvSpPr>
              <p:cNvPr id="8307" name="Google Shape;8307;p4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4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4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4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4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4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4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4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4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4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4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4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4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4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4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4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4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4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4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4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7" name="Google Shape;8327;p4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4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4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4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4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4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4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4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4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4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4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4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4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4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46"/>
          <p:cNvGrpSpPr/>
          <p:nvPr/>
        </p:nvGrpSpPr>
        <p:grpSpPr>
          <a:xfrm rot="5400000">
            <a:off x="5977401" y="3438087"/>
            <a:ext cx="164064" cy="1414916"/>
            <a:chOff x="4428249" y="1369375"/>
            <a:chExt cx="36905" cy="429569"/>
          </a:xfrm>
        </p:grpSpPr>
        <p:sp>
          <p:nvSpPr>
            <p:cNvPr id="8342" name="Google Shape;8342;p4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4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4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4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4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4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4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4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4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4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4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4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4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4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4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4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4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4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4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4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4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4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4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4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4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4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4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4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4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4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4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4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46"/>
          <p:cNvGrpSpPr/>
          <p:nvPr/>
        </p:nvGrpSpPr>
        <p:grpSpPr>
          <a:xfrm flipH="1" rot="10800000">
            <a:off x="5349830" y="3026630"/>
            <a:ext cx="1419207" cy="24808"/>
            <a:chOff x="219558" y="4738465"/>
            <a:chExt cx="5852400" cy="102300"/>
          </a:xfrm>
        </p:grpSpPr>
        <p:cxnSp>
          <p:nvCxnSpPr>
            <p:cNvPr id="8375" name="Google Shape;8375;p4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376" name="Google Shape;8376;p4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4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4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4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4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1" name="Google Shape;8381;p46"/>
          <p:cNvGrpSpPr/>
          <p:nvPr/>
        </p:nvGrpSpPr>
        <p:grpSpPr>
          <a:xfrm>
            <a:off x="5361148" y="3399694"/>
            <a:ext cx="1396570" cy="385016"/>
            <a:chOff x="5286284" y="2966544"/>
            <a:chExt cx="1396570" cy="385016"/>
          </a:xfrm>
        </p:grpSpPr>
        <p:cxnSp>
          <p:nvCxnSpPr>
            <p:cNvPr id="8382" name="Google Shape;8382;p4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383" name="Google Shape;8383;p4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384" name="Google Shape;8384;p46"/>
            <p:cNvGrpSpPr/>
            <p:nvPr/>
          </p:nvGrpSpPr>
          <p:grpSpPr>
            <a:xfrm>
              <a:off x="5287688" y="3173364"/>
              <a:ext cx="1395166" cy="74100"/>
              <a:chOff x="5287688" y="3173364"/>
              <a:chExt cx="1395166" cy="74100"/>
            </a:xfrm>
          </p:grpSpPr>
          <p:cxnSp>
            <p:nvCxnSpPr>
              <p:cNvPr id="8385" name="Google Shape;8385;p4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386" name="Google Shape;8386;p4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387" name="Google Shape;8387;p4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8" name="Google Shape;8388;p4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9" name="Google Shape;8389;p4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90" name="Google Shape;8390;p4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91" name="Google Shape;8391;p4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92" name="Google Shape;8392;p4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393" name="Google Shape;8393;p4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394" name="Google Shape;8394;p46"/>
          <p:cNvGrpSpPr/>
          <p:nvPr/>
        </p:nvGrpSpPr>
        <p:grpSpPr>
          <a:xfrm>
            <a:off x="2047214" y="1818470"/>
            <a:ext cx="1182276" cy="662027"/>
            <a:chOff x="2029517" y="1732295"/>
            <a:chExt cx="1149068" cy="643432"/>
          </a:xfrm>
        </p:grpSpPr>
        <p:grpSp>
          <p:nvGrpSpPr>
            <p:cNvPr id="8395" name="Google Shape;8395;p46"/>
            <p:cNvGrpSpPr/>
            <p:nvPr/>
          </p:nvGrpSpPr>
          <p:grpSpPr>
            <a:xfrm>
              <a:off x="2708660" y="1746937"/>
              <a:ext cx="455427" cy="244429"/>
              <a:chOff x="2700693" y="1746937"/>
              <a:chExt cx="455427" cy="244429"/>
            </a:xfrm>
          </p:grpSpPr>
          <p:grpSp>
            <p:nvGrpSpPr>
              <p:cNvPr id="8396" name="Google Shape;8396;p46"/>
              <p:cNvGrpSpPr/>
              <p:nvPr/>
            </p:nvGrpSpPr>
            <p:grpSpPr>
              <a:xfrm>
                <a:off x="2905682" y="1782817"/>
                <a:ext cx="250438" cy="208549"/>
                <a:chOff x="2905682" y="1782817"/>
                <a:chExt cx="250438" cy="208549"/>
              </a:xfrm>
            </p:grpSpPr>
            <p:cxnSp>
              <p:nvCxnSpPr>
                <p:cNvPr id="8397" name="Google Shape;8397;p4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98" name="Google Shape;8398;p4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9" name="Google Shape;8399;p46"/>
              <p:cNvGrpSpPr/>
              <p:nvPr/>
            </p:nvGrpSpPr>
            <p:grpSpPr>
              <a:xfrm>
                <a:off x="2700693" y="1746937"/>
                <a:ext cx="449967" cy="72374"/>
                <a:chOff x="2700693" y="1746937"/>
                <a:chExt cx="449967" cy="72374"/>
              </a:xfrm>
            </p:grpSpPr>
            <p:cxnSp>
              <p:nvCxnSpPr>
                <p:cNvPr id="8400" name="Google Shape;8400;p4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401" name="Google Shape;8401;p4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02" name="Google Shape;8402;p46"/>
            <p:cNvGrpSpPr/>
            <p:nvPr/>
          </p:nvGrpSpPr>
          <p:grpSpPr>
            <a:xfrm>
              <a:off x="2029517" y="1732295"/>
              <a:ext cx="1149068" cy="643432"/>
              <a:chOff x="2029517" y="1732295"/>
              <a:chExt cx="1149068" cy="643432"/>
            </a:xfrm>
          </p:grpSpPr>
          <p:grpSp>
            <p:nvGrpSpPr>
              <p:cNvPr id="8403" name="Google Shape;8403;p46"/>
              <p:cNvGrpSpPr/>
              <p:nvPr/>
            </p:nvGrpSpPr>
            <p:grpSpPr>
              <a:xfrm>
                <a:off x="2703618" y="2103152"/>
                <a:ext cx="474966" cy="260017"/>
                <a:chOff x="2703618" y="2103152"/>
                <a:chExt cx="474966" cy="260017"/>
              </a:xfrm>
            </p:grpSpPr>
            <p:grpSp>
              <p:nvGrpSpPr>
                <p:cNvPr id="8404" name="Google Shape;8404;p46"/>
                <p:cNvGrpSpPr/>
                <p:nvPr/>
              </p:nvGrpSpPr>
              <p:grpSpPr>
                <a:xfrm>
                  <a:off x="2703618" y="2290640"/>
                  <a:ext cx="450291" cy="72529"/>
                  <a:chOff x="2703618" y="2290640"/>
                  <a:chExt cx="450291" cy="72529"/>
                </a:xfrm>
              </p:grpSpPr>
              <p:cxnSp>
                <p:nvCxnSpPr>
                  <p:cNvPr id="8405" name="Google Shape;8405;p4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406" name="Google Shape;8406;p4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7" name="Google Shape;8407;p46"/>
                <p:cNvGrpSpPr/>
                <p:nvPr/>
              </p:nvGrpSpPr>
              <p:grpSpPr>
                <a:xfrm>
                  <a:off x="2908607" y="2103152"/>
                  <a:ext cx="269977" cy="223538"/>
                  <a:chOff x="2908607" y="2103152"/>
                  <a:chExt cx="269977" cy="223538"/>
                </a:xfrm>
              </p:grpSpPr>
              <p:cxnSp>
                <p:nvCxnSpPr>
                  <p:cNvPr id="8408" name="Google Shape;8408;p4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409" name="Google Shape;8409;p4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10" name="Google Shape;8410;p46"/>
              <p:cNvGrpSpPr/>
              <p:nvPr/>
            </p:nvGrpSpPr>
            <p:grpSpPr>
              <a:xfrm>
                <a:off x="2029517" y="1732295"/>
                <a:ext cx="685827" cy="643432"/>
                <a:chOff x="2029517" y="1732295"/>
                <a:chExt cx="685827" cy="643432"/>
              </a:xfrm>
            </p:grpSpPr>
            <p:sp>
              <p:nvSpPr>
                <p:cNvPr id="8411" name="Google Shape;8411;p4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2" name="Google Shape;8412;p46"/>
                <p:cNvGrpSpPr/>
                <p:nvPr/>
              </p:nvGrpSpPr>
              <p:grpSpPr>
                <a:xfrm>
                  <a:off x="2158948" y="1732295"/>
                  <a:ext cx="556396" cy="333108"/>
                  <a:chOff x="2158948" y="1732295"/>
                  <a:chExt cx="556396" cy="333108"/>
                </a:xfrm>
              </p:grpSpPr>
              <p:cxnSp>
                <p:nvCxnSpPr>
                  <p:cNvPr id="8413" name="Google Shape;8413;p4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414" name="Google Shape;8414;p4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46"/>
                <p:cNvGrpSpPr/>
                <p:nvPr/>
              </p:nvGrpSpPr>
              <p:grpSpPr>
                <a:xfrm>
                  <a:off x="2159908" y="2065057"/>
                  <a:ext cx="550884" cy="310670"/>
                  <a:chOff x="2159908" y="2065057"/>
                  <a:chExt cx="550884" cy="310670"/>
                </a:xfrm>
              </p:grpSpPr>
              <p:cxnSp>
                <p:nvCxnSpPr>
                  <p:cNvPr id="8416" name="Google Shape;8416;p4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417" name="Google Shape;8417;p4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418" name="Google Shape;8418;p46"/>
          <p:cNvGrpSpPr/>
          <p:nvPr/>
        </p:nvGrpSpPr>
        <p:grpSpPr>
          <a:xfrm>
            <a:off x="732462" y="1766083"/>
            <a:ext cx="962651" cy="810058"/>
            <a:chOff x="844912" y="1681380"/>
            <a:chExt cx="935611" cy="787305"/>
          </a:xfrm>
        </p:grpSpPr>
        <p:grpSp>
          <p:nvGrpSpPr>
            <p:cNvPr id="8419" name="Google Shape;8419;p46"/>
            <p:cNvGrpSpPr/>
            <p:nvPr/>
          </p:nvGrpSpPr>
          <p:grpSpPr>
            <a:xfrm>
              <a:off x="844912" y="1819635"/>
              <a:ext cx="329836" cy="510016"/>
              <a:chOff x="844912" y="1819635"/>
              <a:chExt cx="329836" cy="510016"/>
            </a:xfrm>
          </p:grpSpPr>
          <p:sp>
            <p:nvSpPr>
              <p:cNvPr id="8420" name="Google Shape;8420;p4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4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4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4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4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4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46"/>
            <p:cNvGrpSpPr/>
            <p:nvPr/>
          </p:nvGrpSpPr>
          <p:grpSpPr>
            <a:xfrm>
              <a:off x="1284601" y="2158168"/>
              <a:ext cx="495923" cy="310517"/>
              <a:chOff x="1284601" y="2158168"/>
              <a:chExt cx="495923" cy="310517"/>
            </a:xfrm>
          </p:grpSpPr>
          <p:sp>
            <p:nvSpPr>
              <p:cNvPr id="8427" name="Google Shape;8427;p4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28" name="Google Shape;8428;p46"/>
              <p:cNvGrpSpPr/>
              <p:nvPr/>
            </p:nvGrpSpPr>
            <p:grpSpPr>
              <a:xfrm>
                <a:off x="1507666" y="2158168"/>
                <a:ext cx="272858" cy="310517"/>
                <a:chOff x="1507666" y="2158168"/>
                <a:chExt cx="272858" cy="310517"/>
              </a:xfrm>
            </p:grpSpPr>
            <p:grpSp>
              <p:nvGrpSpPr>
                <p:cNvPr id="8429" name="Google Shape;8429;p46"/>
                <p:cNvGrpSpPr/>
                <p:nvPr/>
              </p:nvGrpSpPr>
              <p:grpSpPr>
                <a:xfrm>
                  <a:off x="1507666" y="2176104"/>
                  <a:ext cx="166395" cy="273149"/>
                  <a:chOff x="1507666" y="2176104"/>
                  <a:chExt cx="166395" cy="273149"/>
                </a:xfrm>
              </p:grpSpPr>
              <p:sp>
                <p:nvSpPr>
                  <p:cNvPr id="8430" name="Google Shape;8430;p4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4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4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4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4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4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4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37" name="Google Shape;8437;p4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4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39" name="Google Shape;8439;p46"/>
            <p:cNvGrpSpPr/>
            <p:nvPr/>
          </p:nvGrpSpPr>
          <p:grpSpPr>
            <a:xfrm>
              <a:off x="1284601" y="1681380"/>
              <a:ext cx="495923" cy="310517"/>
              <a:chOff x="1284601" y="1681380"/>
              <a:chExt cx="495923" cy="310517"/>
            </a:xfrm>
          </p:grpSpPr>
          <p:sp>
            <p:nvSpPr>
              <p:cNvPr id="8440" name="Google Shape;8440;p4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1" name="Google Shape;8441;p46"/>
              <p:cNvGrpSpPr/>
              <p:nvPr/>
            </p:nvGrpSpPr>
            <p:grpSpPr>
              <a:xfrm>
                <a:off x="1507666" y="1681380"/>
                <a:ext cx="272858" cy="310517"/>
                <a:chOff x="1507666" y="1681380"/>
                <a:chExt cx="272858" cy="310517"/>
              </a:xfrm>
            </p:grpSpPr>
            <p:grpSp>
              <p:nvGrpSpPr>
                <p:cNvPr id="8442" name="Google Shape;8442;p46"/>
                <p:cNvGrpSpPr/>
                <p:nvPr/>
              </p:nvGrpSpPr>
              <p:grpSpPr>
                <a:xfrm>
                  <a:off x="1507666" y="1700120"/>
                  <a:ext cx="166395" cy="272984"/>
                  <a:chOff x="1507666" y="1700120"/>
                  <a:chExt cx="166395" cy="272984"/>
                </a:xfrm>
              </p:grpSpPr>
              <p:sp>
                <p:nvSpPr>
                  <p:cNvPr id="8443" name="Google Shape;8443;p4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4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4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4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4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4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4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0" name="Google Shape;8450;p4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4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52" name="Google Shape;8452;p46"/>
          <p:cNvGrpSpPr/>
          <p:nvPr/>
        </p:nvGrpSpPr>
        <p:grpSpPr>
          <a:xfrm>
            <a:off x="6841403" y="2533512"/>
            <a:ext cx="1622269" cy="552443"/>
            <a:chOff x="6894650" y="2574740"/>
            <a:chExt cx="1445100" cy="492111"/>
          </a:xfrm>
        </p:grpSpPr>
        <p:sp>
          <p:nvSpPr>
            <p:cNvPr id="8453" name="Google Shape;8453;p4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4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4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4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4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58" name="Google Shape;8458;p4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459" name="Google Shape;8459;p46"/>
          <p:cNvGrpSpPr/>
          <p:nvPr/>
        </p:nvGrpSpPr>
        <p:grpSpPr>
          <a:xfrm>
            <a:off x="6860946" y="3907768"/>
            <a:ext cx="1583206" cy="475705"/>
            <a:chOff x="6953919" y="3907920"/>
            <a:chExt cx="1377300" cy="475705"/>
          </a:xfrm>
        </p:grpSpPr>
        <p:cxnSp>
          <p:nvCxnSpPr>
            <p:cNvPr id="8460" name="Google Shape;8460;p4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461" name="Google Shape;8461;p4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462" name="Google Shape;8462;p4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463" name="Google Shape;8463;p4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464" name="Google Shape;8464;p4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465" name="Google Shape;8465;p46"/>
          <p:cNvGrpSpPr/>
          <p:nvPr/>
        </p:nvGrpSpPr>
        <p:grpSpPr>
          <a:xfrm>
            <a:off x="2364534" y="2668913"/>
            <a:ext cx="836286" cy="824529"/>
            <a:chOff x="2389399" y="2595741"/>
            <a:chExt cx="812796" cy="801369"/>
          </a:xfrm>
        </p:grpSpPr>
        <p:grpSp>
          <p:nvGrpSpPr>
            <p:cNvPr id="8466" name="Google Shape;8466;p46"/>
            <p:cNvGrpSpPr/>
            <p:nvPr/>
          </p:nvGrpSpPr>
          <p:grpSpPr>
            <a:xfrm>
              <a:off x="2492145" y="2881565"/>
              <a:ext cx="607300" cy="229751"/>
              <a:chOff x="2492145" y="2881565"/>
              <a:chExt cx="607300" cy="229751"/>
            </a:xfrm>
          </p:grpSpPr>
          <p:sp>
            <p:nvSpPr>
              <p:cNvPr id="8467" name="Google Shape;8467;p4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4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4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46"/>
            <p:cNvGrpSpPr/>
            <p:nvPr/>
          </p:nvGrpSpPr>
          <p:grpSpPr>
            <a:xfrm>
              <a:off x="2389399" y="2595741"/>
              <a:ext cx="812796" cy="296825"/>
              <a:chOff x="2389399" y="2595741"/>
              <a:chExt cx="812796" cy="296825"/>
            </a:xfrm>
          </p:grpSpPr>
          <p:grpSp>
            <p:nvGrpSpPr>
              <p:cNvPr id="8471" name="Google Shape;8471;p46"/>
              <p:cNvGrpSpPr/>
              <p:nvPr/>
            </p:nvGrpSpPr>
            <p:grpSpPr>
              <a:xfrm>
                <a:off x="2389399" y="2595741"/>
                <a:ext cx="363638" cy="296825"/>
                <a:chOff x="2389399" y="2595741"/>
                <a:chExt cx="363638" cy="296825"/>
              </a:xfrm>
            </p:grpSpPr>
            <p:grpSp>
              <p:nvGrpSpPr>
                <p:cNvPr id="8472" name="Google Shape;8472;p46"/>
                <p:cNvGrpSpPr/>
                <p:nvPr/>
              </p:nvGrpSpPr>
              <p:grpSpPr>
                <a:xfrm>
                  <a:off x="2493852" y="2794333"/>
                  <a:ext cx="259185" cy="98232"/>
                  <a:chOff x="2493852" y="2794333"/>
                  <a:chExt cx="259185" cy="98232"/>
                </a:xfrm>
              </p:grpSpPr>
              <p:sp>
                <p:nvSpPr>
                  <p:cNvPr id="8473" name="Google Shape;8473;p4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4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4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46"/>
                <p:cNvGrpSpPr/>
                <p:nvPr/>
              </p:nvGrpSpPr>
              <p:grpSpPr>
                <a:xfrm>
                  <a:off x="2389399" y="2595741"/>
                  <a:ext cx="224343" cy="182054"/>
                  <a:chOff x="2389399" y="2595741"/>
                  <a:chExt cx="224343" cy="182054"/>
                </a:xfrm>
              </p:grpSpPr>
              <p:sp>
                <p:nvSpPr>
                  <p:cNvPr id="8477" name="Google Shape;8477;p4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4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9" name="Google Shape;8479;p46"/>
              <p:cNvGrpSpPr/>
              <p:nvPr/>
            </p:nvGrpSpPr>
            <p:grpSpPr>
              <a:xfrm>
                <a:off x="2683630" y="2595741"/>
                <a:ext cx="224334" cy="296825"/>
                <a:chOff x="2683630" y="2595741"/>
                <a:chExt cx="224334" cy="296825"/>
              </a:xfrm>
            </p:grpSpPr>
            <p:grpSp>
              <p:nvGrpSpPr>
                <p:cNvPr id="8480" name="Google Shape;8480;p46"/>
                <p:cNvGrpSpPr/>
                <p:nvPr/>
              </p:nvGrpSpPr>
              <p:grpSpPr>
                <a:xfrm>
                  <a:off x="2788083" y="2794333"/>
                  <a:ext cx="15356" cy="98232"/>
                  <a:chOff x="2788083" y="2794333"/>
                  <a:chExt cx="15356" cy="98232"/>
                </a:xfrm>
              </p:grpSpPr>
              <p:sp>
                <p:nvSpPr>
                  <p:cNvPr id="8481" name="Google Shape;8481;p4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4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4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46"/>
                <p:cNvGrpSpPr/>
                <p:nvPr/>
              </p:nvGrpSpPr>
              <p:grpSpPr>
                <a:xfrm>
                  <a:off x="2683630" y="2595741"/>
                  <a:ext cx="224334" cy="182054"/>
                  <a:chOff x="2683630" y="2595741"/>
                  <a:chExt cx="224334" cy="182054"/>
                </a:xfrm>
              </p:grpSpPr>
              <p:sp>
                <p:nvSpPr>
                  <p:cNvPr id="8485" name="Google Shape;8485;p4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4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7" name="Google Shape;8487;p46"/>
              <p:cNvGrpSpPr/>
              <p:nvPr/>
            </p:nvGrpSpPr>
            <p:grpSpPr>
              <a:xfrm>
                <a:off x="2838475" y="2595741"/>
                <a:ext cx="363719" cy="296825"/>
                <a:chOff x="2838475" y="2595741"/>
                <a:chExt cx="363719" cy="296825"/>
              </a:xfrm>
            </p:grpSpPr>
            <p:grpSp>
              <p:nvGrpSpPr>
                <p:cNvPr id="8488" name="Google Shape;8488;p46"/>
                <p:cNvGrpSpPr/>
                <p:nvPr/>
              </p:nvGrpSpPr>
              <p:grpSpPr>
                <a:xfrm>
                  <a:off x="2838475" y="2794333"/>
                  <a:ext cx="259185" cy="98232"/>
                  <a:chOff x="2838475" y="2794333"/>
                  <a:chExt cx="259185" cy="98232"/>
                </a:xfrm>
              </p:grpSpPr>
              <p:sp>
                <p:nvSpPr>
                  <p:cNvPr id="8489" name="Google Shape;8489;p4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4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4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46"/>
                <p:cNvGrpSpPr/>
                <p:nvPr/>
              </p:nvGrpSpPr>
              <p:grpSpPr>
                <a:xfrm>
                  <a:off x="2977852" y="2595741"/>
                  <a:ext cx="224343" cy="182054"/>
                  <a:chOff x="2977852" y="2595741"/>
                  <a:chExt cx="224343" cy="182054"/>
                </a:xfrm>
              </p:grpSpPr>
              <p:sp>
                <p:nvSpPr>
                  <p:cNvPr id="8493" name="Google Shape;8493;p4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4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95" name="Google Shape;8495;p46"/>
            <p:cNvGrpSpPr/>
            <p:nvPr/>
          </p:nvGrpSpPr>
          <p:grpSpPr>
            <a:xfrm>
              <a:off x="2389399" y="3100241"/>
              <a:ext cx="812796" cy="296869"/>
              <a:chOff x="2389399" y="3100241"/>
              <a:chExt cx="812796" cy="296869"/>
            </a:xfrm>
          </p:grpSpPr>
          <p:grpSp>
            <p:nvGrpSpPr>
              <p:cNvPr id="8496" name="Google Shape;8496;p46"/>
              <p:cNvGrpSpPr/>
              <p:nvPr/>
            </p:nvGrpSpPr>
            <p:grpSpPr>
              <a:xfrm>
                <a:off x="2683630" y="3100241"/>
                <a:ext cx="224334" cy="296869"/>
                <a:chOff x="2683630" y="3100241"/>
                <a:chExt cx="224334" cy="296869"/>
              </a:xfrm>
            </p:grpSpPr>
            <p:grpSp>
              <p:nvGrpSpPr>
                <p:cNvPr id="8497" name="Google Shape;8497;p46"/>
                <p:cNvGrpSpPr/>
                <p:nvPr/>
              </p:nvGrpSpPr>
              <p:grpSpPr>
                <a:xfrm>
                  <a:off x="2788083" y="3100241"/>
                  <a:ext cx="15356" cy="98237"/>
                  <a:chOff x="2788083" y="3100241"/>
                  <a:chExt cx="15356" cy="98237"/>
                </a:xfrm>
              </p:grpSpPr>
              <p:sp>
                <p:nvSpPr>
                  <p:cNvPr id="8498" name="Google Shape;8498;p4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4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4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1" name="Google Shape;8501;p46"/>
                <p:cNvGrpSpPr/>
                <p:nvPr/>
              </p:nvGrpSpPr>
              <p:grpSpPr>
                <a:xfrm>
                  <a:off x="2683630" y="3215065"/>
                  <a:ext cx="224334" cy="182045"/>
                  <a:chOff x="2683630" y="3215065"/>
                  <a:chExt cx="224334" cy="182045"/>
                </a:xfrm>
              </p:grpSpPr>
              <p:sp>
                <p:nvSpPr>
                  <p:cNvPr id="8502" name="Google Shape;8502;p4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4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04" name="Google Shape;8504;p46"/>
              <p:cNvGrpSpPr/>
              <p:nvPr/>
            </p:nvGrpSpPr>
            <p:grpSpPr>
              <a:xfrm>
                <a:off x="2389399" y="3100241"/>
                <a:ext cx="363638" cy="296869"/>
                <a:chOff x="2389399" y="3100241"/>
                <a:chExt cx="363638" cy="296869"/>
              </a:xfrm>
            </p:grpSpPr>
            <p:grpSp>
              <p:nvGrpSpPr>
                <p:cNvPr id="8505" name="Google Shape;8505;p46"/>
                <p:cNvGrpSpPr/>
                <p:nvPr/>
              </p:nvGrpSpPr>
              <p:grpSpPr>
                <a:xfrm>
                  <a:off x="2493852" y="3100241"/>
                  <a:ext cx="259185" cy="98237"/>
                  <a:chOff x="2493852" y="3100241"/>
                  <a:chExt cx="259185" cy="98237"/>
                </a:xfrm>
              </p:grpSpPr>
              <p:sp>
                <p:nvSpPr>
                  <p:cNvPr id="8506" name="Google Shape;8506;p4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4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4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46"/>
                <p:cNvGrpSpPr/>
                <p:nvPr/>
              </p:nvGrpSpPr>
              <p:grpSpPr>
                <a:xfrm>
                  <a:off x="2389399" y="3215065"/>
                  <a:ext cx="224343" cy="182045"/>
                  <a:chOff x="2389399" y="3215065"/>
                  <a:chExt cx="224343" cy="182045"/>
                </a:xfrm>
              </p:grpSpPr>
              <p:sp>
                <p:nvSpPr>
                  <p:cNvPr id="8510" name="Google Shape;8510;p4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4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12" name="Google Shape;8512;p46"/>
              <p:cNvGrpSpPr/>
              <p:nvPr/>
            </p:nvGrpSpPr>
            <p:grpSpPr>
              <a:xfrm>
                <a:off x="2838475" y="3100241"/>
                <a:ext cx="363719" cy="296869"/>
                <a:chOff x="2838475" y="3100241"/>
                <a:chExt cx="363719" cy="296869"/>
              </a:xfrm>
            </p:grpSpPr>
            <p:grpSp>
              <p:nvGrpSpPr>
                <p:cNvPr id="8513" name="Google Shape;8513;p46"/>
                <p:cNvGrpSpPr/>
                <p:nvPr/>
              </p:nvGrpSpPr>
              <p:grpSpPr>
                <a:xfrm>
                  <a:off x="2838475" y="3100241"/>
                  <a:ext cx="259185" cy="98237"/>
                  <a:chOff x="2838475" y="3100241"/>
                  <a:chExt cx="259185" cy="98237"/>
                </a:xfrm>
              </p:grpSpPr>
              <p:sp>
                <p:nvSpPr>
                  <p:cNvPr id="8514" name="Google Shape;8514;p4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4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4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7" name="Google Shape;8517;p46"/>
                <p:cNvGrpSpPr/>
                <p:nvPr/>
              </p:nvGrpSpPr>
              <p:grpSpPr>
                <a:xfrm>
                  <a:off x="2977852" y="3215065"/>
                  <a:ext cx="224343" cy="182045"/>
                  <a:chOff x="2977852" y="3215065"/>
                  <a:chExt cx="224343" cy="182045"/>
                </a:xfrm>
              </p:grpSpPr>
              <p:sp>
                <p:nvSpPr>
                  <p:cNvPr id="8518" name="Google Shape;8518;p4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4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3" name="Shape 8523"/>
        <p:cNvGrpSpPr/>
        <p:nvPr/>
      </p:nvGrpSpPr>
      <p:grpSpPr>
        <a:xfrm>
          <a:off x="0" y="0"/>
          <a:ext cx="0" cy="0"/>
          <a:chOff x="0" y="0"/>
          <a:chExt cx="0" cy="0"/>
        </a:xfrm>
      </p:grpSpPr>
      <p:grpSp>
        <p:nvGrpSpPr>
          <p:cNvPr id="8524" name="Google Shape;8524;p47"/>
          <p:cNvGrpSpPr/>
          <p:nvPr/>
        </p:nvGrpSpPr>
        <p:grpSpPr>
          <a:xfrm>
            <a:off x="718875" y="3363288"/>
            <a:ext cx="2390414" cy="1024800"/>
            <a:chOff x="728925" y="3296613"/>
            <a:chExt cx="2390414" cy="1024800"/>
          </a:xfrm>
        </p:grpSpPr>
        <p:grpSp>
          <p:nvGrpSpPr>
            <p:cNvPr id="8525" name="Google Shape;8525;p47"/>
            <p:cNvGrpSpPr/>
            <p:nvPr/>
          </p:nvGrpSpPr>
          <p:grpSpPr>
            <a:xfrm>
              <a:off x="728925" y="3619800"/>
              <a:ext cx="2390414" cy="500893"/>
              <a:chOff x="728925" y="3619800"/>
              <a:chExt cx="2390414" cy="500893"/>
            </a:xfrm>
          </p:grpSpPr>
          <p:sp>
            <p:nvSpPr>
              <p:cNvPr id="8526" name="Google Shape;8526;p4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7" name="Google Shape;8527;p4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528" name="Google Shape;8528;p47"/>
            <p:cNvGrpSpPr/>
            <p:nvPr/>
          </p:nvGrpSpPr>
          <p:grpSpPr>
            <a:xfrm>
              <a:off x="1348050" y="3296613"/>
              <a:ext cx="1706152" cy="1024800"/>
              <a:chOff x="1348050" y="3296613"/>
              <a:chExt cx="1706152" cy="1024800"/>
            </a:xfrm>
          </p:grpSpPr>
          <p:sp>
            <p:nvSpPr>
              <p:cNvPr id="8529" name="Google Shape;8529;p4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30" name="Google Shape;8530;p4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31" name="Google Shape;8531;p4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32" name="Google Shape;8532;p4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33" name="Google Shape;8533;p4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534" name="Google Shape;8534;p47"/>
            <p:cNvGrpSpPr/>
            <p:nvPr/>
          </p:nvGrpSpPr>
          <p:grpSpPr>
            <a:xfrm>
              <a:off x="1455707" y="3654858"/>
              <a:ext cx="1491150" cy="417657"/>
              <a:chOff x="1455707" y="3654858"/>
              <a:chExt cx="1491150" cy="417657"/>
            </a:xfrm>
          </p:grpSpPr>
          <p:sp>
            <p:nvSpPr>
              <p:cNvPr id="8535" name="Google Shape;8535;p4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4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4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4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4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4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4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4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4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4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4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4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4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4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4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4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4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4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4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4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555" name="Google Shape;8555;p47"/>
          <p:cNvGraphicFramePr/>
          <p:nvPr/>
        </p:nvGraphicFramePr>
        <p:xfrm>
          <a:off x="5954575" y="2361200"/>
          <a:ext cx="3000000" cy="3000000"/>
        </p:xfrm>
        <a:graphic>
          <a:graphicData uri="http://schemas.openxmlformats.org/drawingml/2006/table">
            <a:tbl>
              <a:tblPr>
                <a:noFill/>
                <a:tableStyleId>{27D0B7AA-F7E4-4D74-85F1-AE6ACCAA0F36}</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556" name="Google Shape;8556;p47"/>
          <p:cNvGrpSpPr/>
          <p:nvPr/>
        </p:nvGrpSpPr>
        <p:grpSpPr>
          <a:xfrm>
            <a:off x="727251" y="1188964"/>
            <a:ext cx="2396505" cy="976502"/>
            <a:chOff x="749309" y="1112739"/>
            <a:chExt cx="2371603" cy="976502"/>
          </a:xfrm>
        </p:grpSpPr>
        <p:grpSp>
          <p:nvGrpSpPr>
            <p:cNvPr id="8557" name="Google Shape;8557;p47"/>
            <p:cNvGrpSpPr/>
            <p:nvPr/>
          </p:nvGrpSpPr>
          <p:grpSpPr>
            <a:xfrm>
              <a:off x="1092126" y="1112739"/>
              <a:ext cx="2028786" cy="975464"/>
              <a:chOff x="1092126" y="1112739"/>
              <a:chExt cx="2028786" cy="975464"/>
            </a:xfrm>
          </p:grpSpPr>
          <p:sp>
            <p:nvSpPr>
              <p:cNvPr id="8558" name="Google Shape;8558;p4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4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4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4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4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4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4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4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4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4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4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4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4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4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4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4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4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4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4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4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4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4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4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4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2" name="Google Shape;8582;p47"/>
            <p:cNvGrpSpPr/>
            <p:nvPr/>
          </p:nvGrpSpPr>
          <p:grpSpPr>
            <a:xfrm>
              <a:off x="749309" y="1112739"/>
              <a:ext cx="314700" cy="975464"/>
              <a:chOff x="749309" y="1112739"/>
              <a:chExt cx="314700" cy="975464"/>
            </a:xfrm>
          </p:grpSpPr>
          <p:sp>
            <p:nvSpPr>
              <p:cNvPr id="8583" name="Google Shape;8583;p4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4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4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4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7" name="Google Shape;8587;p4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4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4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4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591" name="Google Shape;8591;p47"/>
          <p:cNvGraphicFramePr/>
          <p:nvPr/>
        </p:nvGraphicFramePr>
        <p:xfrm>
          <a:off x="5954600" y="1188950"/>
          <a:ext cx="3000000" cy="3000000"/>
        </p:xfrm>
        <a:graphic>
          <a:graphicData uri="http://schemas.openxmlformats.org/drawingml/2006/table">
            <a:tbl>
              <a:tblPr>
                <a:noFill/>
                <a:tableStyleId>{27D0B7AA-F7E4-4D74-85F1-AE6ACCAA0F36}</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592" name="Google Shape;8592;p47"/>
          <p:cNvGraphicFramePr/>
          <p:nvPr/>
        </p:nvGraphicFramePr>
        <p:xfrm>
          <a:off x="3375463" y="2361200"/>
          <a:ext cx="3000000" cy="3000000"/>
        </p:xfrm>
        <a:graphic>
          <a:graphicData uri="http://schemas.openxmlformats.org/drawingml/2006/table">
            <a:tbl>
              <a:tblPr>
                <a:noFill/>
                <a:tableStyleId>{27D0B7AA-F7E4-4D74-85F1-AE6ACCAA0F36}</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593" name="Google Shape;8593;p47"/>
          <p:cNvGrpSpPr/>
          <p:nvPr/>
        </p:nvGrpSpPr>
        <p:grpSpPr>
          <a:xfrm>
            <a:off x="3377449" y="3352160"/>
            <a:ext cx="2363377" cy="1047062"/>
            <a:chOff x="3358399" y="3285485"/>
            <a:chExt cx="2363377" cy="1047062"/>
          </a:xfrm>
        </p:grpSpPr>
        <p:grpSp>
          <p:nvGrpSpPr>
            <p:cNvPr id="8594" name="Google Shape;8594;p47"/>
            <p:cNvGrpSpPr/>
            <p:nvPr/>
          </p:nvGrpSpPr>
          <p:grpSpPr>
            <a:xfrm>
              <a:off x="3358412" y="3285485"/>
              <a:ext cx="2363244" cy="139500"/>
              <a:chOff x="3358412" y="3285485"/>
              <a:chExt cx="2363244" cy="139500"/>
            </a:xfrm>
          </p:grpSpPr>
          <p:sp>
            <p:nvSpPr>
              <p:cNvPr id="8595" name="Google Shape;8595;p4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4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4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4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4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0" name="Google Shape;8600;p47"/>
            <p:cNvGrpSpPr/>
            <p:nvPr/>
          </p:nvGrpSpPr>
          <p:grpSpPr>
            <a:xfrm>
              <a:off x="3358412" y="3466996"/>
              <a:ext cx="2363244" cy="139500"/>
              <a:chOff x="3358412" y="3466996"/>
              <a:chExt cx="2363244" cy="139500"/>
            </a:xfrm>
          </p:grpSpPr>
          <p:sp>
            <p:nvSpPr>
              <p:cNvPr id="8601" name="Google Shape;8601;p4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4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4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4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4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47"/>
            <p:cNvGrpSpPr/>
            <p:nvPr/>
          </p:nvGrpSpPr>
          <p:grpSpPr>
            <a:xfrm>
              <a:off x="3358412" y="3648507"/>
              <a:ext cx="2363244" cy="139500"/>
              <a:chOff x="3358412" y="3648507"/>
              <a:chExt cx="2363244" cy="139500"/>
            </a:xfrm>
          </p:grpSpPr>
          <p:sp>
            <p:nvSpPr>
              <p:cNvPr id="8607" name="Google Shape;8607;p4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4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4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4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4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47"/>
            <p:cNvGrpSpPr/>
            <p:nvPr/>
          </p:nvGrpSpPr>
          <p:grpSpPr>
            <a:xfrm>
              <a:off x="3358412" y="3830018"/>
              <a:ext cx="2363244" cy="139500"/>
              <a:chOff x="3358412" y="3830018"/>
              <a:chExt cx="2363244" cy="139500"/>
            </a:xfrm>
          </p:grpSpPr>
          <p:sp>
            <p:nvSpPr>
              <p:cNvPr id="8613" name="Google Shape;8613;p4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4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4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4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4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47"/>
            <p:cNvGrpSpPr/>
            <p:nvPr/>
          </p:nvGrpSpPr>
          <p:grpSpPr>
            <a:xfrm>
              <a:off x="3358399" y="4011514"/>
              <a:ext cx="2363377" cy="139537"/>
              <a:chOff x="3294800" y="4134603"/>
              <a:chExt cx="2638876" cy="152400"/>
            </a:xfrm>
          </p:grpSpPr>
          <p:sp>
            <p:nvSpPr>
              <p:cNvPr id="8619" name="Google Shape;8619;p4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4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4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4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4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47"/>
            <p:cNvGrpSpPr/>
            <p:nvPr/>
          </p:nvGrpSpPr>
          <p:grpSpPr>
            <a:xfrm>
              <a:off x="3358399" y="4193010"/>
              <a:ext cx="2363377" cy="139537"/>
              <a:chOff x="3294800" y="4134603"/>
              <a:chExt cx="2638876" cy="152400"/>
            </a:xfrm>
          </p:grpSpPr>
          <p:sp>
            <p:nvSpPr>
              <p:cNvPr id="8625" name="Google Shape;8625;p4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4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4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4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4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630" name="Google Shape;8630;p47"/>
          <p:cNvGraphicFramePr/>
          <p:nvPr/>
        </p:nvGraphicFramePr>
        <p:xfrm>
          <a:off x="728250" y="2361200"/>
          <a:ext cx="3000000" cy="3000000"/>
        </p:xfrm>
        <a:graphic>
          <a:graphicData uri="http://schemas.openxmlformats.org/drawingml/2006/table">
            <a:tbl>
              <a:tblPr>
                <a:noFill/>
                <a:tableStyleId>{27D0B7AA-F7E4-4D74-85F1-AE6ACCAA0F36}</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631" name="Google Shape;8631;p47"/>
          <p:cNvGrpSpPr/>
          <p:nvPr/>
        </p:nvGrpSpPr>
        <p:grpSpPr>
          <a:xfrm>
            <a:off x="4177919" y="2765014"/>
            <a:ext cx="1302095" cy="60959"/>
            <a:chOff x="3558802" y="4011427"/>
            <a:chExt cx="1866000" cy="111300"/>
          </a:xfrm>
        </p:grpSpPr>
        <p:sp>
          <p:nvSpPr>
            <p:cNvPr id="8632" name="Google Shape;8632;p4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4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4" name="Google Shape;8634;p47"/>
          <p:cNvGrpSpPr/>
          <p:nvPr/>
        </p:nvGrpSpPr>
        <p:grpSpPr>
          <a:xfrm>
            <a:off x="4723407" y="3047174"/>
            <a:ext cx="914340" cy="60959"/>
            <a:chOff x="3558802" y="4011427"/>
            <a:chExt cx="1866000" cy="111300"/>
          </a:xfrm>
        </p:grpSpPr>
        <p:sp>
          <p:nvSpPr>
            <p:cNvPr id="8635" name="Google Shape;8635;p4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4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7" name="Google Shape;8637;p47"/>
          <p:cNvGrpSpPr/>
          <p:nvPr/>
        </p:nvGrpSpPr>
        <p:grpSpPr>
          <a:xfrm>
            <a:off x="5926924" y="3381697"/>
            <a:ext cx="2519825" cy="1001454"/>
            <a:chOff x="1906114" y="789980"/>
            <a:chExt cx="1487676" cy="606868"/>
          </a:xfrm>
        </p:grpSpPr>
        <p:cxnSp>
          <p:nvCxnSpPr>
            <p:cNvPr id="8638" name="Google Shape;8638;p4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639" name="Google Shape;8639;p4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640" name="Google Shape;8640;p4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641" name="Google Shape;8641;p4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642" name="Google Shape;8642;p4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643" name="Google Shape;8643;p4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644" name="Google Shape;8644;p4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645" name="Google Shape;8645;p4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4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4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4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4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4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4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652" name="Google Shape;8652;p4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653" name="Google Shape;8653;p4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654" name="Google Shape;8654;p4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5" name="Google Shape;8655;p47"/>
          <p:cNvGrpSpPr/>
          <p:nvPr/>
        </p:nvGrpSpPr>
        <p:grpSpPr>
          <a:xfrm>
            <a:off x="3372612" y="1159008"/>
            <a:ext cx="2363393" cy="1005865"/>
            <a:chOff x="3292400" y="1193188"/>
            <a:chExt cx="2615240" cy="1131075"/>
          </a:xfrm>
        </p:grpSpPr>
        <p:sp>
          <p:nvSpPr>
            <p:cNvPr id="8656" name="Google Shape;8656;p4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57" name="Google Shape;8657;p4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58" name="Google Shape;8658;p4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659" name="Google Shape;8659;p4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660" name="Google Shape;8660;p4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661" name="Google Shape;8661;p4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662" name="Google Shape;8662;p4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663" name="Google Shape;8663;p4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664" name="Google Shape;8664;p4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665" name="Google Shape;8665;p4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666" name="Google Shape;8666;p4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67" name="Google Shape;8667;p4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668" name="Google Shape;8668;p4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69" name="Google Shape;8669;p4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670" name="Google Shape;8670;p47"/>
            <p:cNvGrpSpPr/>
            <p:nvPr/>
          </p:nvGrpSpPr>
          <p:grpSpPr>
            <a:xfrm>
              <a:off x="3748438" y="1378608"/>
              <a:ext cx="2159202" cy="903971"/>
              <a:chOff x="1683525" y="2179850"/>
              <a:chExt cx="4519050" cy="2134525"/>
            </a:xfrm>
          </p:grpSpPr>
          <p:sp>
            <p:nvSpPr>
              <p:cNvPr id="8671" name="Google Shape;8671;p4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2" name="Google Shape;8672;p4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3" name="Google Shape;8673;p4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4" name="Google Shape;8674;p4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5" name="Google Shape;8675;p4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6" name="Google Shape;8676;p4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7" name="Google Shape;8677;p4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8" name="Google Shape;8678;p4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9" name="Google Shape;8679;p4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80" name="Google Shape;8680;p4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81" name="Google Shape;8681;p4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82" name="Google Shape;8682;p4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 name="Shape 295"/>
        <p:cNvGrpSpPr/>
        <p:nvPr/>
      </p:nvGrpSpPr>
      <p:grpSpPr>
        <a:xfrm>
          <a:off x="0" y="0"/>
          <a:ext cx="0" cy="0"/>
          <a:chOff x="0" y="0"/>
          <a:chExt cx="0" cy="0"/>
        </a:xfrm>
      </p:grpSpPr>
      <p:cxnSp>
        <p:nvCxnSpPr>
          <p:cNvPr id="296" name="Google Shape;296;p30"/>
          <p:cNvCxnSpPr/>
          <p:nvPr/>
        </p:nvCxnSpPr>
        <p:spPr>
          <a:xfrm flipH="1">
            <a:off x="4572125" y="1839575"/>
            <a:ext cx="29400" cy="2838000"/>
          </a:xfrm>
          <a:prstGeom prst="straightConnector1">
            <a:avLst/>
          </a:prstGeom>
          <a:noFill/>
          <a:ln cap="flat" cmpd="sng" w="19050">
            <a:solidFill>
              <a:schemeClr val="lt1"/>
            </a:solidFill>
            <a:prstDash val="solid"/>
            <a:round/>
            <a:headEnd len="med" w="med" type="oval"/>
            <a:tailEnd len="med" w="med" type="oval"/>
          </a:ln>
        </p:spPr>
      </p:cxnSp>
      <p:sp>
        <p:nvSpPr>
          <p:cNvPr id="297" name="Google Shape;297;p30"/>
          <p:cNvSpPr txBox="1"/>
          <p:nvPr>
            <p:ph type="ctrTitle"/>
          </p:nvPr>
        </p:nvSpPr>
        <p:spPr>
          <a:xfrm>
            <a:off x="2866175" y="302100"/>
            <a:ext cx="3611400" cy="458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800">
                <a:solidFill>
                  <a:schemeClr val="lt2"/>
                </a:solidFill>
              </a:rPr>
              <a:t>STANDARDS</a:t>
            </a:r>
            <a:endParaRPr sz="3800">
              <a:solidFill>
                <a:schemeClr val="lt2"/>
              </a:solidFill>
            </a:endParaRPr>
          </a:p>
        </p:txBody>
      </p:sp>
      <p:sp>
        <p:nvSpPr>
          <p:cNvPr id="298" name="Google Shape;298;p30"/>
          <p:cNvSpPr txBox="1"/>
          <p:nvPr>
            <p:ph idx="1" type="subTitle"/>
          </p:nvPr>
        </p:nvSpPr>
        <p:spPr>
          <a:xfrm>
            <a:off x="1844575" y="991138"/>
            <a:ext cx="3527400" cy="635100"/>
          </a:xfrm>
          <a:prstGeom prst="rect">
            <a:avLst/>
          </a:prstGeom>
        </p:spPr>
        <p:txBody>
          <a:bodyPr anchorCtr="0" anchor="t" bIns="91425" lIns="91425" spcFirstLastPara="1" rIns="91425" wrap="square" tIns="91425">
            <a:noAutofit/>
          </a:bodyPr>
          <a:lstStyle/>
          <a:p>
            <a:pPr indent="0" lvl="0" marL="0" rtl="0" algn="l">
              <a:spcBef>
                <a:spcPts val="1400"/>
              </a:spcBef>
              <a:spcAft>
                <a:spcPts val="0"/>
              </a:spcAft>
              <a:buClr>
                <a:schemeClr val="dk1"/>
              </a:buClr>
              <a:buSzPts val="1100"/>
              <a:buFont typeface="Arial"/>
              <a:buNone/>
            </a:pPr>
            <a:r>
              <a:rPr b="1" lang="en" sz="1900">
                <a:solidFill>
                  <a:schemeClr val="dk1"/>
                </a:solidFill>
                <a:latin typeface="EB Garamond"/>
                <a:ea typeface="EB Garamond"/>
                <a:cs typeface="EB Garamond"/>
                <a:sym typeface="EB Garamond"/>
              </a:rPr>
              <a:t>CROSS-DISCIPLINARY AND</a:t>
            </a:r>
            <a:endParaRPr b="1" sz="1900">
              <a:solidFill>
                <a:schemeClr val="dk1"/>
              </a:solidFill>
              <a:latin typeface="EB Garamond"/>
              <a:ea typeface="EB Garamond"/>
              <a:cs typeface="EB Garamond"/>
              <a:sym typeface="EB Garamond"/>
            </a:endParaRPr>
          </a:p>
          <a:p>
            <a:pPr indent="0" lvl="0" marL="0" rtl="0" algn="r">
              <a:spcBef>
                <a:spcPts val="0"/>
              </a:spcBef>
              <a:spcAft>
                <a:spcPts val="0"/>
              </a:spcAft>
              <a:buNone/>
            </a:pPr>
            <a:r>
              <a:t/>
            </a:r>
            <a:endParaRPr>
              <a:solidFill>
                <a:schemeClr val="lt2"/>
              </a:solidFill>
            </a:endParaRPr>
          </a:p>
        </p:txBody>
      </p:sp>
      <p:sp>
        <p:nvSpPr>
          <p:cNvPr id="299" name="Google Shape;299;p30"/>
          <p:cNvSpPr txBox="1"/>
          <p:nvPr>
            <p:ph idx="3" type="subTitle"/>
          </p:nvPr>
        </p:nvSpPr>
        <p:spPr>
          <a:xfrm>
            <a:off x="902250" y="2258900"/>
            <a:ext cx="3527400" cy="6351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a:solidFill>
                  <a:srgbClr val="666666"/>
                </a:solidFill>
                <a:latin typeface="Source Code Pro"/>
                <a:ea typeface="Source Code Pro"/>
                <a:cs typeface="Source Code Pro"/>
                <a:sym typeface="Source Code Pro"/>
              </a:rPr>
              <a:t>ISTE 1.2 Digital Citizenship</a:t>
            </a:r>
            <a:endParaRPr sz="1900">
              <a:solidFill>
                <a:schemeClr val="lt2"/>
              </a:solidFill>
            </a:endParaRPr>
          </a:p>
        </p:txBody>
      </p:sp>
      <p:sp>
        <p:nvSpPr>
          <p:cNvPr id="300" name="Google Shape;300;p30"/>
          <p:cNvSpPr txBox="1"/>
          <p:nvPr>
            <p:ph idx="5" type="subTitle"/>
          </p:nvPr>
        </p:nvSpPr>
        <p:spPr>
          <a:xfrm>
            <a:off x="1056649" y="3697350"/>
            <a:ext cx="3232200" cy="6351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sz="1300">
                <a:solidFill>
                  <a:srgbClr val="666666"/>
                </a:solidFill>
                <a:latin typeface="Source Code Pro"/>
                <a:ea typeface="Source Code Pro"/>
                <a:cs typeface="Source Code Pro"/>
                <a:sym typeface="Source Code Pro"/>
              </a:rPr>
              <a:t>CO Computer Science Standard 2 Computing Systems and Network</a:t>
            </a:r>
            <a:endParaRPr sz="1800">
              <a:solidFill>
                <a:schemeClr val="lt2"/>
              </a:solidFill>
            </a:endParaRPr>
          </a:p>
        </p:txBody>
      </p:sp>
      <p:sp>
        <p:nvSpPr>
          <p:cNvPr id="301" name="Google Shape;301;p30"/>
          <p:cNvSpPr txBox="1"/>
          <p:nvPr>
            <p:ph idx="15" type="ctrTitle"/>
          </p:nvPr>
        </p:nvSpPr>
        <p:spPr>
          <a:xfrm>
            <a:off x="5106203" y="1178588"/>
            <a:ext cx="2729100" cy="458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900">
                <a:solidFill>
                  <a:schemeClr val="lt2"/>
                </a:solidFill>
              </a:rPr>
              <a:t>COMPUTER SCIENCE</a:t>
            </a:r>
            <a:endParaRPr sz="1900">
              <a:solidFill>
                <a:schemeClr val="lt2"/>
              </a:solidFill>
            </a:endParaRPr>
          </a:p>
        </p:txBody>
      </p:sp>
      <p:sp>
        <p:nvSpPr>
          <p:cNvPr id="302" name="Google Shape;302;p30"/>
          <p:cNvSpPr txBox="1"/>
          <p:nvPr>
            <p:ph idx="18" type="subTitle"/>
          </p:nvPr>
        </p:nvSpPr>
        <p:spPr>
          <a:xfrm>
            <a:off x="5264450" y="2258900"/>
            <a:ext cx="3073500" cy="6351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a:solidFill>
                  <a:srgbClr val="666666"/>
                </a:solidFill>
                <a:latin typeface="Source Code Pro"/>
                <a:ea typeface="Source Code Pro"/>
                <a:cs typeface="Source Code Pro"/>
                <a:sym typeface="Source Code Pro"/>
              </a:rPr>
              <a:t>Networks and The Internet</a:t>
            </a:r>
            <a:endParaRPr sz="1900">
              <a:solidFill>
                <a:schemeClr val="lt2"/>
              </a:solidFill>
            </a:endParaRPr>
          </a:p>
        </p:txBody>
      </p:sp>
      <p:sp>
        <p:nvSpPr>
          <p:cNvPr id="303" name="Google Shape;303;p30"/>
          <p:cNvSpPr txBox="1"/>
          <p:nvPr>
            <p:ph idx="20" type="subTitle"/>
          </p:nvPr>
        </p:nvSpPr>
        <p:spPr>
          <a:xfrm>
            <a:off x="5436650" y="3594000"/>
            <a:ext cx="3010800" cy="6351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sz="1100">
                <a:solidFill>
                  <a:srgbClr val="666666"/>
                </a:solidFill>
                <a:latin typeface="Source Code Pro"/>
                <a:ea typeface="Source Code Pro"/>
                <a:cs typeface="Source Code Pro"/>
                <a:sym typeface="Source Code Pro"/>
              </a:rPr>
              <a:t>Fostering an Inclusive Computing Culture, Collaborating Around Computing, Recognizing and Defining Computational Problems, Communicating About Computing</a:t>
            </a:r>
            <a:endParaRPr sz="1600">
              <a:solidFill>
                <a:schemeClr val="lt2"/>
              </a:solidFill>
            </a:endParaRPr>
          </a:p>
        </p:txBody>
      </p:sp>
      <p:cxnSp>
        <p:nvCxnSpPr>
          <p:cNvPr id="304" name="Google Shape;304;p30"/>
          <p:cNvCxnSpPr/>
          <p:nvPr/>
        </p:nvCxnSpPr>
        <p:spPr>
          <a:xfrm>
            <a:off x="902250" y="1857200"/>
            <a:ext cx="7339500" cy="0"/>
          </a:xfrm>
          <a:prstGeom prst="straightConnector1">
            <a:avLst/>
          </a:prstGeom>
          <a:noFill/>
          <a:ln cap="flat" cmpd="sng" w="19050">
            <a:solidFill>
              <a:schemeClr val="lt1"/>
            </a:solidFill>
            <a:prstDash val="solid"/>
            <a:round/>
            <a:headEnd len="med" w="med" type="oval"/>
            <a:tailEnd len="med" w="med" type="oval"/>
          </a:ln>
        </p:spPr>
      </p:cxnSp>
      <p:cxnSp>
        <p:nvCxnSpPr>
          <p:cNvPr id="305" name="Google Shape;305;p30"/>
          <p:cNvCxnSpPr/>
          <p:nvPr/>
        </p:nvCxnSpPr>
        <p:spPr>
          <a:xfrm>
            <a:off x="902250" y="3295675"/>
            <a:ext cx="7339500" cy="0"/>
          </a:xfrm>
          <a:prstGeom prst="straightConnector1">
            <a:avLst/>
          </a:prstGeom>
          <a:noFill/>
          <a:ln cap="flat" cmpd="sng" w="19050">
            <a:solidFill>
              <a:schemeClr val="lt1"/>
            </a:solidFill>
            <a:prstDash val="solid"/>
            <a:round/>
            <a:headEnd len="med" w="med" type="oval"/>
            <a:tailEnd len="med" w="med" type="oval"/>
          </a:ln>
        </p:spPr>
      </p:cxn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86" name="Shape 8686"/>
        <p:cNvGrpSpPr/>
        <p:nvPr/>
      </p:nvGrpSpPr>
      <p:grpSpPr>
        <a:xfrm>
          <a:off x="0" y="0"/>
          <a:ext cx="0" cy="0"/>
          <a:chOff x="0" y="0"/>
          <a:chExt cx="0" cy="0"/>
        </a:xfrm>
      </p:grpSpPr>
      <p:grpSp>
        <p:nvGrpSpPr>
          <p:cNvPr id="8687" name="Google Shape;8687;p48"/>
          <p:cNvGrpSpPr/>
          <p:nvPr/>
        </p:nvGrpSpPr>
        <p:grpSpPr>
          <a:xfrm>
            <a:off x="4814684" y="1191441"/>
            <a:ext cx="745431" cy="718863"/>
            <a:chOff x="4249973" y="1201875"/>
            <a:chExt cx="1958568" cy="1888762"/>
          </a:xfrm>
        </p:grpSpPr>
        <p:sp>
          <p:nvSpPr>
            <p:cNvPr id="8688" name="Google Shape;8688;p4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9" name="Google Shape;8689;p48"/>
            <p:cNvGrpSpPr/>
            <p:nvPr/>
          </p:nvGrpSpPr>
          <p:grpSpPr>
            <a:xfrm>
              <a:off x="5853086" y="1789142"/>
              <a:ext cx="355454" cy="1048099"/>
              <a:chOff x="5576108" y="2016725"/>
              <a:chExt cx="565200" cy="1666560"/>
            </a:xfrm>
          </p:grpSpPr>
          <p:sp>
            <p:nvSpPr>
              <p:cNvPr id="8690" name="Google Shape;8690;p4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91" name="Google Shape;8691;p4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48"/>
            <p:cNvGrpSpPr/>
            <p:nvPr/>
          </p:nvGrpSpPr>
          <p:grpSpPr>
            <a:xfrm>
              <a:off x="4869455" y="2691676"/>
              <a:ext cx="1013897" cy="398961"/>
              <a:chOff x="4012057" y="3451825"/>
              <a:chExt cx="1612175" cy="634379"/>
            </a:xfrm>
          </p:grpSpPr>
          <p:sp>
            <p:nvSpPr>
              <p:cNvPr id="8693" name="Google Shape;8693;p4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94" name="Google Shape;8694;p4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5" name="Google Shape;8695;p48"/>
            <p:cNvGrpSpPr/>
            <p:nvPr/>
          </p:nvGrpSpPr>
          <p:grpSpPr>
            <a:xfrm>
              <a:off x="4276937" y="2155961"/>
              <a:ext cx="651965" cy="891358"/>
              <a:chOff x="3069908" y="2599997"/>
              <a:chExt cx="1036675" cy="1417328"/>
            </a:xfrm>
          </p:grpSpPr>
          <p:sp>
            <p:nvSpPr>
              <p:cNvPr id="8696" name="Google Shape;8696;p4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97" name="Google Shape;8697;p4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48"/>
            <p:cNvGrpSpPr/>
            <p:nvPr/>
          </p:nvGrpSpPr>
          <p:grpSpPr>
            <a:xfrm>
              <a:off x="5054918" y="1201875"/>
              <a:ext cx="999548" cy="602711"/>
              <a:chOff x="4306958" y="1082925"/>
              <a:chExt cx="1589359" cy="958358"/>
            </a:xfrm>
          </p:grpSpPr>
          <p:sp>
            <p:nvSpPr>
              <p:cNvPr id="8699" name="Google Shape;8699;p4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00" name="Google Shape;8700;p4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1" name="Google Shape;8701;p48"/>
            <p:cNvGrpSpPr/>
            <p:nvPr/>
          </p:nvGrpSpPr>
          <p:grpSpPr>
            <a:xfrm>
              <a:off x="4249973" y="1303451"/>
              <a:ext cx="799317" cy="841334"/>
              <a:chOff x="3027033" y="1244439"/>
              <a:chExt cx="1270977" cy="1337786"/>
            </a:xfrm>
          </p:grpSpPr>
          <p:sp>
            <p:nvSpPr>
              <p:cNvPr id="8702" name="Google Shape;8702;p4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03" name="Google Shape;8703;p4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04" name="Google Shape;8704;p48"/>
          <p:cNvGrpSpPr/>
          <p:nvPr/>
        </p:nvGrpSpPr>
        <p:grpSpPr>
          <a:xfrm>
            <a:off x="731057" y="2069890"/>
            <a:ext cx="761767" cy="729896"/>
            <a:chOff x="2657744" y="2337745"/>
            <a:chExt cx="832987" cy="798137"/>
          </a:xfrm>
        </p:grpSpPr>
        <p:sp>
          <p:nvSpPr>
            <p:cNvPr id="8705" name="Google Shape;8705;p4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4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4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4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4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4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48"/>
          <p:cNvGrpSpPr/>
          <p:nvPr/>
        </p:nvGrpSpPr>
        <p:grpSpPr>
          <a:xfrm>
            <a:off x="3242022" y="2073097"/>
            <a:ext cx="685569" cy="723586"/>
            <a:chOff x="3398134" y="2057755"/>
            <a:chExt cx="704087" cy="743130"/>
          </a:xfrm>
        </p:grpSpPr>
        <p:grpSp>
          <p:nvGrpSpPr>
            <p:cNvPr id="8712" name="Google Shape;8712;p48"/>
            <p:cNvGrpSpPr/>
            <p:nvPr/>
          </p:nvGrpSpPr>
          <p:grpSpPr>
            <a:xfrm>
              <a:off x="3398134" y="2290183"/>
              <a:ext cx="315300" cy="219900"/>
              <a:chOff x="3398134" y="2290183"/>
              <a:chExt cx="315300" cy="219900"/>
            </a:xfrm>
          </p:grpSpPr>
          <p:sp>
            <p:nvSpPr>
              <p:cNvPr id="8713" name="Google Shape;8713;p4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14" name="Google Shape;8714;p48"/>
              <p:cNvCxnSpPr>
                <a:stCxn id="8713"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715" name="Google Shape;8715;p48"/>
            <p:cNvGrpSpPr/>
            <p:nvPr/>
          </p:nvGrpSpPr>
          <p:grpSpPr>
            <a:xfrm>
              <a:off x="3547823" y="2467358"/>
              <a:ext cx="219900" cy="333527"/>
              <a:chOff x="3547823" y="2467358"/>
              <a:chExt cx="219900" cy="333527"/>
            </a:xfrm>
          </p:grpSpPr>
          <p:sp>
            <p:nvSpPr>
              <p:cNvPr id="8716" name="Google Shape;8716;p4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17" name="Google Shape;8717;p4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718" name="Google Shape;8718;p48"/>
            <p:cNvGrpSpPr/>
            <p:nvPr/>
          </p:nvGrpSpPr>
          <p:grpSpPr>
            <a:xfrm>
              <a:off x="3734138" y="2467358"/>
              <a:ext cx="219900" cy="333527"/>
              <a:chOff x="3734138" y="2467358"/>
              <a:chExt cx="219900" cy="333527"/>
            </a:xfrm>
          </p:grpSpPr>
          <p:sp>
            <p:nvSpPr>
              <p:cNvPr id="8719" name="Google Shape;8719;p4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20" name="Google Shape;8720;p4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721" name="Google Shape;8721;p48"/>
            <p:cNvGrpSpPr/>
            <p:nvPr/>
          </p:nvGrpSpPr>
          <p:grpSpPr>
            <a:xfrm>
              <a:off x="3787560" y="2288011"/>
              <a:ext cx="314661" cy="219900"/>
              <a:chOff x="3787560" y="2288011"/>
              <a:chExt cx="314661" cy="219900"/>
            </a:xfrm>
          </p:grpSpPr>
          <p:sp>
            <p:nvSpPr>
              <p:cNvPr id="8722" name="Google Shape;8722;p4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23" name="Google Shape;8723;p4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724" name="Google Shape;8724;p48"/>
            <p:cNvGrpSpPr/>
            <p:nvPr/>
          </p:nvGrpSpPr>
          <p:grpSpPr>
            <a:xfrm>
              <a:off x="3637290" y="2057755"/>
              <a:ext cx="219900" cy="335499"/>
              <a:chOff x="3637290" y="2057755"/>
              <a:chExt cx="219900" cy="335499"/>
            </a:xfrm>
          </p:grpSpPr>
          <p:sp>
            <p:nvSpPr>
              <p:cNvPr id="8725" name="Google Shape;8725;p4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726" name="Google Shape;8726;p4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727" name="Google Shape;8727;p48"/>
          <p:cNvGrpSpPr/>
          <p:nvPr/>
        </p:nvGrpSpPr>
        <p:grpSpPr>
          <a:xfrm>
            <a:off x="4917244" y="2079792"/>
            <a:ext cx="710153" cy="710153"/>
            <a:chOff x="5007123" y="2079403"/>
            <a:chExt cx="687600" cy="687600"/>
          </a:xfrm>
        </p:grpSpPr>
        <p:sp>
          <p:nvSpPr>
            <p:cNvPr id="8728" name="Google Shape;8728;p4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4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4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4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48"/>
          <p:cNvGrpSpPr/>
          <p:nvPr/>
        </p:nvGrpSpPr>
        <p:grpSpPr>
          <a:xfrm>
            <a:off x="5726681" y="2074299"/>
            <a:ext cx="720998" cy="721183"/>
            <a:chOff x="5797446" y="2063053"/>
            <a:chExt cx="698100" cy="698280"/>
          </a:xfrm>
        </p:grpSpPr>
        <p:sp>
          <p:nvSpPr>
            <p:cNvPr id="8733" name="Google Shape;8733;p4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4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4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4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48"/>
          <p:cNvGrpSpPr/>
          <p:nvPr/>
        </p:nvGrpSpPr>
        <p:grpSpPr>
          <a:xfrm>
            <a:off x="8171828" y="3719904"/>
            <a:ext cx="280585" cy="673164"/>
            <a:chOff x="8075075" y="3754290"/>
            <a:chExt cx="255612" cy="613194"/>
          </a:xfrm>
        </p:grpSpPr>
        <p:grpSp>
          <p:nvGrpSpPr>
            <p:cNvPr id="8738" name="Google Shape;8738;p48"/>
            <p:cNvGrpSpPr/>
            <p:nvPr/>
          </p:nvGrpSpPr>
          <p:grpSpPr>
            <a:xfrm>
              <a:off x="8075075" y="3754290"/>
              <a:ext cx="255612" cy="613194"/>
              <a:chOff x="8075075" y="3754290"/>
              <a:chExt cx="255612" cy="613194"/>
            </a:xfrm>
          </p:grpSpPr>
          <p:sp>
            <p:nvSpPr>
              <p:cNvPr id="8739" name="Google Shape;8739;p4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4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1" name="Google Shape;8741;p4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48"/>
          <p:cNvGrpSpPr/>
          <p:nvPr/>
        </p:nvGrpSpPr>
        <p:grpSpPr>
          <a:xfrm>
            <a:off x="5288887" y="3708700"/>
            <a:ext cx="470352" cy="683745"/>
            <a:chOff x="1697726" y="3244179"/>
            <a:chExt cx="788124" cy="1146069"/>
          </a:xfrm>
        </p:grpSpPr>
        <p:sp>
          <p:nvSpPr>
            <p:cNvPr id="8743" name="Google Shape;8743;p4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4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5" name="Google Shape;8745;p4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6" name="Google Shape;8746;p48"/>
          <p:cNvGrpSpPr/>
          <p:nvPr/>
        </p:nvGrpSpPr>
        <p:grpSpPr>
          <a:xfrm>
            <a:off x="5910037" y="3719902"/>
            <a:ext cx="293891" cy="293845"/>
            <a:chOff x="6134814" y="3754290"/>
            <a:chExt cx="293891" cy="293845"/>
          </a:xfrm>
        </p:grpSpPr>
        <p:sp>
          <p:nvSpPr>
            <p:cNvPr id="8747" name="Google Shape;8747;p4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4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9" name="Google Shape;8749;p48"/>
          <p:cNvGrpSpPr/>
          <p:nvPr/>
        </p:nvGrpSpPr>
        <p:grpSpPr>
          <a:xfrm>
            <a:off x="5910037" y="4098574"/>
            <a:ext cx="293891" cy="293891"/>
            <a:chOff x="6134814" y="4086186"/>
            <a:chExt cx="293891" cy="293891"/>
          </a:xfrm>
        </p:grpSpPr>
        <p:sp>
          <p:nvSpPr>
            <p:cNvPr id="8750" name="Google Shape;8750;p4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4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2" name="Google Shape;8752;p48"/>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48"/>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4" name="Google Shape;8754;p48"/>
          <p:cNvGrpSpPr/>
          <p:nvPr/>
        </p:nvGrpSpPr>
        <p:grpSpPr>
          <a:xfrm>
            <a:off x="7835013" y="2927266"/>
            <a:ext cx="622883" cy="621944"/>
            <a:chOff x="1187048" y="238125"/>
            <a:chExt cx="5256397" cy="5248476"/>
          </a:xfrm>
        </p:grpSpPr>
        <p:sp>
          <p:nvSpPr>
            <p:cNvPr id="8755" name="Google Shape;8755;p4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4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4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4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48"/>
          <p:cNvGrpSpPr/>
          <p:nvPr/>
        </p:nvGrpSpPr>
        <p:grpSpPr>
          <a:xfrm>
            <a:off x="2292118" y="2936875"/>
            <a:ext cx="1310987" cy="612407"/>
            <a:chOff x="238125" y="1188750"/>
            <a:chExt cx="7140450" cy="3335550"/>
          </a:xfrm>
        </p:grpSpPr>
        <p:sp>
          <p:nvSpPr>
            <p:cNvPr id="8760" name="Google Shape;8760;p4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4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4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4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4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48"/>
          <p:cNvGrpSpPr/>
          <p:nvPr/>
        </p:nvGrpSpPr>
        <p:grpSpPr>
          <a:xfrm>
            <a:off x="6617990" y="2927430"/>
            <a:ext cx="1110299" cy="621702"/>
            <a:chOff x="238125" y="1335475"/>
            <a:chExt cx="5418735" cy="3034175"/>
          </a:xfrm>
        </p:grpSpPr>
        <p:sp>
          <p:nvSpPr>
            <p:cNvPr id="8766" name="Google Shape;8766;p4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4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4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9" name="Google Shape;8769;p48"/>
          <p:cNvGrpSpPr/>
          <p:nvPr/>
        </p:nvGrpSpPr>
        <p:grpSpPr>
          <a:xfrm>
            <a:off x="5435649" y="2924327"/>
            <a:ext cx="1074451" cy="627181"/>
            <a:chOff x="5359127" y="2910889"/>
            <a:chExt cx="1097723" cy="640831"/>
          </a:xfrm>
        </p:grpSpPr>
        <p:grpSp>
          <p:nvGrpSpPr>
            <p:cNvPr id="8770" name="Google Shape;8770;p48"/>
            <p:cNvGrpSpPr/>
            <p:nvPr/>
          </p:nvGrpSpPr>
          <p:grpSpPr>
            <a:xfrm>
              <a:off x="5929791" y="3263088"/>
              <a:ext cx="527060" cy="287097"/>
              <a:chOff x="5929791" y="3263088"/>
              <a:chExt cx="527060" cy="287097"/>
            </a:xfrm>
          </p:grpSpPr>
          <p:sp>
            <p:nvSpPr>
              <p:cNvPr id="8771" name="Google Shape;8771;p4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72" name="Google Shape;8772;p4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73" name="Google Shape;8773;p48"/>
            <p:cNvGrpSpPr/>
            <p:nvPr/>
          </p:nvGrpSpPr>
          <p:grpSpPr>
            <a:xfrm>
              <a:off x="5359127" y="3263089"/>
              <a:ext cx="526428" cy="288631"/>
              <a:chOff x="5359127" y="3263089"/>
              <a:chExt cx="526428" cy="288631"/>
            </a:xfrm>
          </p:grpSpPr>
          <p:sp>
            <p:nvSpPr>
              <p:cNvPr id="8774" name="Google Shape;8774;p4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75" name="Google Shape;8775;p4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76" name="Google Shape;8776;p48"/>
            <p:cNvGrpSpPr/>
            <p:nvPr/>
          </p:nvGrpSpPr>
          <p:grpSpPr>
            <a:xfrm>
              <a:off x="5551525" y="2910889"/>
              <a:ext cx="520901" cy="610283"/>
              <a:chOff x="5551525" y="2910889"/>
              <a:chExt cx="520901" cy="610283"/>
            </a:xfrm>
          </p:grpSpPr>
          <p:sp>
            <p:nvSpPr>
              <p:cNvPr id="8777" name="Google Shape;8777;p4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78" name="Google Shape;8778;p4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79" name="Google Shape;8779;p48"/>
            <p:cNvGrpSpPr/>
            <p:nvPr/>
          </p:nvGrpSpPr>
          <p:grpSpPr>
            <a:xfrm>
              <a:off x="5743962" y="2919100"/>
              <a:ext cx="623674" cy="284502"/>
              <a:chOff x="5743962" y="2919100"/>
              <a:chExt cx="623674" cy="284502"/>
            </a:xfrm>
          </p:grpSpPr>
          <p:sp>
            <p:nvSpPr>
              <p:cNvPr id="8780" name="Google Shape;8780;p4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81" name="Google Shape;8781;p4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782" name="Google Shape;8782;p48"/>
          <p:cNvGrpSpPr/>
          <p:nvPr/>
        </p:nvGrpSpPr>
        <p:grpSpPr>
          <a:xfrm>
            <a:off x="7586863" y="2075038"/>
            <a:ext cx="874976" cy="719600"/>
            <a:chOff x="7608988" y="2093194"/>
            <a:chExt cx="817276" cy="672147"/>
          </a:xfrm>
        </p:grpSpPr>
        <p:cxnSp>
          <p:nvCxnSpPr>
            <p:cNvPr id="8783" name="Google Shape;8783;p4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84" name="Google Shape;8784;p4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85" name="Google Shape;8785;p4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86" name="Google Shape;8786;p4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87" name="Google Shape;8787;p4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788" name="Google Shape;8788;p4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789" name="Google Shape;8789;p48"/>
            <p:cNvGrpSpPr/>
            <p:nvPr/>
          </p:nvGrpSpPr>
          <p:grpSpPr>
            <a:xfrm>
              <a:off x="7721175" y="2093194"/>
              <a:ext cx="599587" cy="623846"/>
              <a:chOff x="7721175" y="2093194"/>
              <a:chExt cx="599587" cy="623846"/>
            </a:xfrm>
          </p:grpSpPr>
          <p:grpSp>
            <p:nvGrpSpPr>
              <p:cNvPr id="8790" name="Google Shape;8790;p48"/>
              <p:cNvGrpSpPr/>
              <p:nvPr/>
            </p:nvGrpSpPr>
            <p:grpSpPr>
              <a:xfrm>
                <a:off x="7721175" y="2093194"/>
                <a:ext cx="291605" cy="623846"/>
                <a:chOff x="9405575" y="2061418"/>
                <a:chExt cx="291605" cy="623846"/>
              </a:xfrm>
            </p:grpSpPr>
            <p:sp>
              <p:nvSpPr>
                <p:cNvPr id="8791" name="Google Shape;8791;p4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4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4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4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4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4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4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48"/>
              <p:cNvGrpSpPr/>
              <p:nvPr/>
            </p:nvGrpSpPr>
            <p:grpSpPr>
              <a:xfrm flipH="1">
                <a:off x="8029157" y="2093194"/>
                <a:ext cx="291605" cy="623846"/>
                <a:chOff x="9405575" y="2061418"/>
                <a:chExt cx="291605" cy="623846"/>
              </a:xfrm>
            </p:grpSpPr>
            <p:sp>
              <p:nvSpPr>
                <p:cNvPr id="8799" name="Google Shape;8799;p4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4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4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4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4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4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4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06" name="Google Shape;8806;p48"/>
          <p:cNvGrpSpPr/>
          <p:nvPr/>
        </p:nvGrpSpPr>
        <p:grpSpPr>
          <a:xfrm>
            <a:off x="4031299" y="1191441"/>
            <a:ext cx="712557" cy="785901"/>
            <a:chOff x="4206459" y="1191441"/>
            <a:chExt cx="712557" cy="785901"/>
          </a:xfrm>
        </p:grpSpPr>
        <p:sp>
          <p:nvSpPr>
            <p:cNvPr id="8807" name="Google Shape;8807;p4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4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4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4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1" name="Google Shape;8811;p48"/>
            <p:cNvGrpSpPr/>
            <p:nvPr/>
          </p:nvGrpSpPr>
          <p:grpSpPr>
            <a:xfrm>
              <a:off x="4644280" y="1290523"/>
              <a:ext cx="143716" cy="29463"/>
              <a:chOff x="4644280" y="1290523"/>
              <a:chExt cx="143716" cy="29463"/>
            </a:xfrm>
          </p:grpSpPr>
          <p:sp>
            <p:nvSpPr>
              <p:cNvPr id="8812" name="Google Shape;8812;p4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4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4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4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48"/>
            <p:cNvGrpSpPr/>
            <p:nvPr/>
          </p:nvGrpSpPr>
          <p:grpSpPr>
            <a:xfrm>
              <a:off x="4356567" y="1191441"/>
              <a:ext cx="143690" cy="29488"/>
              <a:chOff x="4356567" y="1191441"/>
              <a:chExt cx="143690" cy="29488"/>
            </a:xfrm>
          </p:grpSpPr>
          <p:sp>
            <p:nvSpPr>
              <p:cNvPr id="8817" name="Google Shape;8817;p4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4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4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4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48"/>
            <p:cNvGrpSpPr/>
            <p:nvPr/>
          </p:nvGrpSpPr>
          <p:grpSpPr>
            <a:xfrm>
              <a:off x="4339009" y="1863727"/>
              <a:ext cx="143703" cy="29476"/>
              <a:chOff x="4339009" y="1863727"/>
              <a:chExt cx="143703" cy="29476"/>
            </a:xfrm>
          </p:grpSpPr>
          <p:sp>
            <p:nvSpPr>
              <p:cNvPr id="8822" name="Google Shape;8822;p4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4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4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4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48"/>
            <p:cNvGrpSpPr/>
            <p:nvPr/>
          </p:nvGrpSpPr>
          <p:grpSpPr>
            <a:xfrm>
              <a:off x="4206459" y="1607315"/>
              <a:ext cx="29539" cy="142899"/>
              <a:chOff x="4206459" y="1607315"/>
              <a:chExt cx="29539" cy="142899"/>
            </a:xfrm>
          </p:grpSpPr>
          <p:sp>
            <p:nvSpPr>
              <p:cNvPr id="8827" name="Google Shape;8827;p4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4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4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4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31" name="Google Shape;8831;p4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4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4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4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5" name="Google Shape;8835;p48"/>
            <p:cNvGrpSpPr/>
            <p:nvPr/>
          </p:nvGrpSpPr>
          <p:grpSpPr>
            <a:xfrm>
              <a:off x="4889463" y="1423737"/>
              <a:ext cx="29552" cy="142899"/>
              <a:chOff x="4889463" y="1423737"/>
              <a:chExt cx="29552" cy="142899"/>
            </a:xfrm>
          </p:grpSpPr>
          <p:sp>
            <p:nvSpPr>
              <p:cNvPr id="8836" name="Google Shape;8836;p4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4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4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4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48"/>
            <p:cNvGrpSpPr/>
            <p:nvPr/>
          </p:nvGrpSpPr>
          <p:grpSpPr>
            <a:xfrm>
              <a:off x="4771663" y="1876896"/>
              <a:ext cx="108651" cy="100447"/>
              <a:chOff x="4771663" y="1876896"/>
              <a:chExt cx="108651" cy="100447"/>
            </a:xfrm>
          </p:grpSpPr>
          <p:sp>
            <p:nvSpPr>
              <p:cNvPr id="8841" name="Google Shape;8841;p4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4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4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4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5" name="Google Shape;8845;p48"/>
          <p:cNvGrpSpPr/>
          <p:nvPr/>
        </p:nvGrpSpPr>
        <p:grpSpPr>
          <a:xfrm>
            <a:off x="4026774" y="2074664"/>
            <a:ext cx="791287" cy="720350"/>
            <a:chOff x="267375" y="1071875"/>
            <a:chExt cx="470500" cy="428550"/>
          </a:xfrm>
        </p:grpSpPr>
        <p:sp>
          <p:nvSpPr>
            <p:cNvPr id="8846" name="Google Shape;8846;p4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4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4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4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4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4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4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4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48"/>
          <p:cNvGrpSpPr/>
          <p:nvPr/>
        </p:nvGrpSpPr>
        <p:grpSpPr>
          <a:xfrm>
            <a:off x="727269" y="3719294"/>
            <a:ext cx="1408444" cy="673166"/>
            <a:chOff x="712664" y="3693287"/>
            <a:chExt cx="1460738" cy="698160"/>
          </a:xfrm>
        </p:grpSpPr>
        <p:grpSp>
          <p:nvGrpSpPr>
            <p:cNvPr id="8855" name="Google Shape;8855;p48"/>
            <p:cNvGrpSpPr/>
            <p:nvPr/>
          </p:nvGrpSpPr>
          <p:grpSpPr>
            <a:xfrm>
              <a:off x="1380079" y="4133090"/>
              <a:ext cx="234048" cy="258099"/>
              <a:chOff x="1380079" y="4133090"/>
              <a:chExt cx="234048" cy="258099"/>
            </a:xfrm>
          </p:grpSpPr>
          <p:sp>
            <p:nvSpPr>
              <p:cNvPr id="8856" name="Google Shape;8856;p4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4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4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48"/>
            <p:cNvGrpSpPr/>
            <p:nvPr/>
          </p:nvGrpSpPr>
          <p:grpSpPr>
            <a:xfrm>
              <a:off x="884610" y="3864082"/>
              <a:ext cx="1118566" cy="527275"/>
              <a:chOff x="890961" y="3865463"/>
              <a:chExt cx="1115221" cy="525698"/>
            </a:xfrm>
          </p:grpSpPr>
          <p:sp>
            <p:nvSpPr>
              <p:cNvPr id="8860" name="Google Shape;8860;p4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4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4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48"/>
            <p:cNvGrpSpPr/>
            <p:nvPr/>
          </p:nvGrpSpPr>
          <p:grpSpPr>
            <a:xfrm>
              <a:off x="712664" y="3693287"/>
              <a:ext cx="1460738" cy="698160"/>
              <a:chOff x="712664" y="3693025"/>
              <a:chExt cx="1460738" cy="698160"/>
            </a:xfrm>
          </p:grpSpPr>
          <p:sp>
            <p:nvSpPr>
              <p:cNvPr id="8864" name="Google Shape;8864;p4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4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4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4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4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4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70" name="Google Shape;8870;p48"/>
          <p:cNvGrpSpPr/>
          <p:nvPr/>
        </p:nvGrpSpPr>
        <p:grpSpPr>
          <a:xfrm>
            <a:off x="3164985" y="1191441"/>
            <a:ext cx="795485" cy="738831"/>
            <a:chOff x="3348603" y="1236445"/>
            <a:chExt cx="749256" cy="695894"/>
          </a:xfrm>
        </p:grpSpPr>
        <p:grpSp>
          <p:nvGrpSpPr>
            <p:cNvPr id="8871" name="Google Shape;8871;p48"/>
            <p:cNvGrpSpPr/>
            <p:nvPr/>
          </p:nvGrpSpPr>
          <p:grpSpPr>
            <a:xfrm>
              <a:off x="3583779" y="1236445"/>
              <a:ext cx="293795" cy="285811"/>
              <a:chOff x="3750225" y="1774000"/>
              <a:chExt cx="149575" cy="145525"/>
            </a:xfrm>
          </p:grpSpPr>
          <p:sp>
            <p:nvSpPr>
              <p:cNvPr id="8872" name="Google Shape;8872;p4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4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48"/>
            <p:cNvGrpSpPr/>
            <p:nvPr/>
          </p:nvGrpSpPr>
          <p:grpSpPr>
            <a:xfrm>
              <a:off x="3775534" y="1462599"/>
              <a:ext cx="322325" cy="285958"/>
              <a:chOff x="3847850" y="1889150"/>
              <a:chExt cx="164100" cy="145600"/>
            </a:xfrm>
          </p:grpSpPr>
          <p:sp>
            <p:nvSpPr>
              <p:cNvPr id="8875" name="Google Shape;8875;p4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4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48"/>
            <p:cNvGrpSpPr/>
            <p:nvPr/>
          </p:nvGrpSpPr>
          <p:grpSpPr>
            <a:xfrm>
              <a:off x="3545329" y="1646528"/>
              <a:ext cx="293746" cy="285811"/>
              <a:chOff x="3730650" y="1982800"/>
              <a:chExt cx="149550" cy="145525"/>
            </a:xfrm>
          </p:grpSpPr>
          <p:sp>
            <p:nvSpPr>
              <p:cNvPr id="8878" name="Google Shape;8878;p4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4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48"/>
            <p:cNvGrpSpPr/>
            <p:nvPr/>
          </p:nvGrpSpPr>
          <p:grpSpPr>
            <a:xfrm>
              <a:off x="3348603" y="1415046"/>
              <a:ext cx="294384" cy="284387"/>
              <a:chOff x="3630494" y="1864938"/>
              <a:chExt cx="149875" cy="144800"/>
            </a:xfrm>
          </p:grpSpPr>
          <p:sp>
            <p:nvSpPr>
              <p:cNvPr id="8881" name="Google Shape;8881;p4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4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83" name="Google Shape;8883;p48"/>
          <p:cNvGrpSpPr/>
          <p:nvPr/>
        </p:nvGrpSpPr>
        <p:grpSpPr>
          <a:xfrm>
            <a:off x="2286512" y="3714337"/>
            <a:ext cx="1324924" cy="678083"/>
            <a:chOff x="2413923" y="3711366"/>
            <a:chExt cx="1374117" cy="703260"/>
          </a:xfrm>
        </p:grpSpPr>
        <p:grpSp>
          <p:nvGrpSpPr>
            <p:cNvPr id="8884" name="Google Shape;8884;p48"/>
            <p:cNvGrpSpPr/>
            <p:nvPr/>
          </p:nvGrpSpPr>
          <p:grpSpPr>
            <a:xfrm>
              <a:off x="2413923" y="3711366"/>
              <a:ext cx="1374117" cy="703260"/>
              <a:chOff x="2413923" y="3711366"/>
              <a:chExt cx="1374117" cy="703260"/>
            </a:xfrm>
          </p:grpSpPr>
          <p:sp>
            <p:nvSpPr>
              <p:cNvPr id="8885" name="Google Shape;8885;p4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6" name="Google Shape;8886;p48"/>
              <p:cNvGrpSpPr/>
              <p:nvPr/>
            </p:nvGrpSpPr>
            <p:grpSpPr>
              <a:xfrm>
                <a:off x="2600284" y="3808654"/>
                <a:ext cx="234506" cy="138009"/>
                <a:chOff x="2600284" y="3808654"/>
                <a:chExt cx="234506" cy="138009"/>
              </a:xfrm>
            </p:grpSpPr>
            <p:sp>
              <p:nvSpPr>
                <p:cNvPr id="8887" name="Google Shape;8887;p4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8" name="Google Shape;8888;p4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89" name="Google Shape;8889;p48"/>
              <p:cNvGrpSpPr/>
              <p:nvPr/>
            </p:nvGrpSpPr>
            <p:grpSpPr>
              <a:xfrm>
                <a:off x="3359659" y="3805664"/>
                <a:ext cx="232294" cy="141000"/>
                <a:chOff x="3359659" y="3805664"/>
                <a:chExt cx="232294" cy="141000"/>
              </a:xfrm>
            </p:grpSpPr>
            <p:sp>
              <p:nvSpPr>
                <p:cNvPr id="8890" name="Google Shape;8890;p4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1" name="Google Shape;8891;p4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92" name="Google Shape;8892;p48"/>
              <p:cNvGrpSpPr/>
              <p:nvPr/>
            </p:nvGrpSpPr>
            <p:grpSpPr>
              <a:xfrm>
                <a:off x="3067316" y="3711366"/>
                <a:ext cx="66900" cy="166809"/>
                <a:chOff x="3067316" y="3711366"/>
                <a:chExt cx="66900" cy="166809"/>
              </a:xfrm>
            </p:grpSpPr>
            <p:sp>
              <p:nvSpPr>
                <p:cNvPr id="8893" name="Google Shape;8893;p4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4" name="Google Shape;8894;p4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95" name="Google Shape;8895;p48"/>
              <p:cNvGrpSpPr/>
              <p:nvPr/>
            </p:nvGrpSpPr>
            <p:grpSpPr>
              <a:xfrm>
                <a:off x="2413923" y="4058666"/>
                <a:ext cx="224119" cy="66900"/>
                <a:chOff x="2413923" y="4058666"/>
                <a:chExt cx="224119" cy="66900"/>
              </a:xfrm>
            </p:grpSpPr>
            <p:sp>
              <p:nvSpPr>
                <p:cNvPr id="8896" name="Google Shape;8896;p4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7" name="Google Shape;8897;p4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98" name="Google Shape;8898;p48"/>
              <p:cNvGrpSpPr/>
              <p:nvPr/>
            </p:nvGrpSpPr>
            <p:grpSpPr>
              <a:xfrm>
                <a:off x="3564643" y="4058666"/>
                <a:ext cx="223397" cy="66900"/>
                <a:chOff x="3564643" y="4058666"/>
                <a:chExt cx="223397" cy="66900"/>
              </a:xfrm>
            </p:grpSpPr>
            <p:sp>
              <p:nvSpPr>
                <p:cNvPr id="8899" name="Google Shape;8899;p4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00" name="Google Shape;8900;p4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901" name="Google Shape;8901;p48"/>
            <p:cNvGrpSpPr/>
            <p:nvPr/>
          </p:nvGrpSpPr>
          <p:grpSpPr>
            <a:xfrm>
              <a:off x="2633353" y="3965763"/>
              <a:ext cx="933975" cy="445687"/>
              <a:chOff x="2633353" y="3965763"/>
              <a:chExt cx="933975" cy="445687"/>
            </a:xfrm>
          </p:grpSpPr>
          <p:sp>
            <p:nvSpPr>
              <p:cNvPr id="8902" name="Google Shape;8902;p4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4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04" name="Google Shape;8904;p48"/>
          <p:cNvGrpSpPr/>
          <p:nvPr/>
        </p:nvGrpSpPr>
        <p:grpSpPr>
          <a:xfrm>
            <a:off x="6410784" y="1264884"/>
            <a:ext cx="1131087" cy="587383"/>
            <a:chOff x="238125" y="999450"/>
            <a:chExt cx="7140700" cy="3708225"/>
          </a:xfrm>
        </p:grpSpPr>
        <p:sp>
          <p:nvSpPr>
            <p:cNvPr id="8905" name="Google Shape;8905;p4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4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4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4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4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4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4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4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4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48"/>
          <p:cNvGrpSpPr/>
          <p:nvPr/>
        </p:nvGrpSpPr>
        <p:grpSpPr>
          <a:xfrm>
            <a:off x="3762234" y="3714379"/>
            <a:ext cx="1375854" cy="678131"/>
            <a:chOff x="3913765" y="3641905"/>
            <a:chExt cx="1522805" cy="750560"/>
          </a:xfrm>
        </p:grpSpPr>
        <p:grpSp>
          <p:nvGrpSpPr>
            <p:cNvPr id="8915" name="Google Shape;8915;p48"/>
            <p:cNvGrpSpPr/>
            <p:nvPr/>
          </p:nvGrpSpPr>
          <p:grpSpPr>
            <a:xfrm>
              <a:off x="3913765" y="3997002"/>
              <a:ext cx="1522805" cy="395463"/>
              <a:chOff x="3913765" y="3997002"/>
              <a:chExt cx="1522805" cy="395463"/>
            </a:xfrm>
          </p:grpSpPr>
          <p:grpSp>
            <p:nvGrpSpPr>
              <p:cNvPr id="8916" name="Google Shape;8916;p48"/>
              <p:cNvGrpSpPr/>
              <p:nvPr/>
            </p:nvGrpSpPr>
            <p:grpSpPr>
              <a:xfrm>
                <a:off x="3913765" y="4138659"/>
                <a:ext cx="507602" cy="253806"/>
                <a:chOff x="3913765" y="4138659"/>
                <a:chExt cx="507602" cy="253806"/>
              </a:xfrm>
            </p:grpSpPr>
            <p:sp>
              <p:nvSpPr>
                <p:cNvPr id="8917" name="Google Shape;8917;p4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4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919" name="Google Shape;8919;p48"/>
              <p:cNvGrpSpPr/>
              <p:nvPr/>
            </p:nvGrpSpPr>
            <p:grpSpPr>
              <a:xfrm>
                <a:off x="4421361" y="3997002"/>
                <a:ext cx="507618" cy="395463"/>
                <a:chOff x="4421361" y="3997002"/>
                <a:chExt cx="507618" cy="395463"/>
              </a:xfrm>
            </p:grpSpPr>
            <p:sp>
              <p:nvSpPr>
                <p:cNvPr id="8920" name="Google Shape;8920;p4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4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48"/>
              <p:cNvGrpSpPr/>
              <p:nvPr/>
            </p:nvGrpSpPr>
            <p:grpSpPr>
              <a:xfrm>
                <a:off x="4928973" y="4189418"/>
                <a:ext cx="507596" cy="203047"/>
                <a:chOff x="4928973" y="4189418"/>
                <a:chExt cx="507596" cy="203047"/>
              </a:xfrm>
            </p:grpSpPr>
            <p:sp>
              <p:nvSpPr>
                <p:cNvPr id="8923" name="Google Shape;8923;p4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4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25" name="Google Shape;8925;p48"/>
            <p:cNvGrpSpPr/>
            <p:nvPr/>
          </p:nvGrpSpPr>
          <p:grpSpPr>
            <a:xfrm>
              <a:off x="4482186" y="3641905"/>
              <a:ext cx="397605" cy="349784"/>
              <a:chOff x="2906375" y="1159725"/>
              <a:chExt cx="1860575" cy="1636800"/>
            </a:xfrm>
          </p:grpSpPr>
          <p:sp>
            <p:nvSpPr>
              <p:cNvPr id="8926" name="Google Shape;8926;p4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4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4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4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30" name="Google Shape;8930;p48"/>
          <p:cNvGrpSpPr/>
          <p:nvPr/>
        </p:nvGrpSpPr>
        <p:grpSpPr>
          <a:xfrm>
            <a:off x="6546943" y="2074305"/>
            <a:ext cx="940737" cy="721067"/>
            <a:chOff x="6599718" y="2068734"/>
            <a:chExt cx="940737" cy="721067"/>
          </a:xfrm>
        </p:grpSpPr>
        <p:sp>
          <p:nvSpPr>
            <p:cNvPr id="8931" name="Google Shape;8931;p4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4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4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4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4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4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7" name="Google Shape;8937;p48"/>
            <p:cNvGrpSpPr/>
            <p:nvPr/>
          </p:nvGrpSpPr>
          <p:grpSpPr>
            <a:xfrm>
              <a:off x="6836957" y="2068734"/>
              <a:ext cx="461892" cy="721067"/>
              <a:chOff x="6836957" y="2068734"/>
              <a:chExt cx="461892" cy="721067"/>
            </a:xfrm>
          </p:grpSpPr>
          <p:sp>
            <p:nvSpPr>
              <p:cNvPr id="8938" name="Google Shape;8938;p4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4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4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4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4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4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4" name="Google Shape;8944;p48"/>
              <p:cNvGrpSpPr/>
              <p:nvPr/>
            </p:nvGrpSpPr>
            <p:grpSpPr>
              <a:xfrm>
                <a:off x="6836957" y="2068734"/>
                <a:ext cx="461892" cy="721067"/>
                <a:chOff x="6836957" y="2068734"/>
                <a:chExt cx="461892" cy="721067"/>
              </a:xfrm>
            </p:grpSpPr>
            <p:sp>
              <p:nvSpPr>
                <p:cNvPr id="8945" name="Google Shape;8945;p4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4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4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4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4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4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4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952" name="Google Shape;8952;p48"/>
          <p:cNvGrpSpPr/>
          <p:nvPr/>
        </p:nvGrpSpPr>
        <p:grpSpPr>
          <a:xfrm>
            <a:off x="2430262" y="2078652"/>
            <a:ext cx="712577" cy="712374"/>
            <a:chOff x="2559249" y="2069323"/>
            <a:chExt cx="685566" cy="685634"/>
          </a:xfrm>
        </p:grpSpPr>
        <p:sp>
          <p:nvSpPr>
            <p:cNvPr id="8953" name="Google Shape;8953;p4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4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4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4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4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4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4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4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4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4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4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4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4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48"/>
          <p:cNvGrpSpPr/>
          <p:nvPr/>
        </p:nvGrpSpPr>
        <p:grpSpPr>
          <a:xfrm>
            <a:off x="7612699" y="1191441"/>
            <a:ext cx="845645" cy="711911"/>
            <a:chOff x="951975" y="315800"/>
            <a:chExt cx="5860325" cy="4933550"/>
          </a:xfrm>
        </p:grpSpPr>
        <p:sp>
          <p:nvSpPr>
            <p:cNvPr id="8967" name="Google Shape;8967;p4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4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4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4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4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4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4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4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48"/>
          <p:cNvGrpSpPr/>
          <p:nvPr/>
        </p:nvGrpSpPr>
        <p:grpSpPr>
          <a:xfrm>
            <a:off x="3709828" y="2927550"/>
            <a:ext cx="1617932" cy="621724"/>
            <a:chOff x="3862800" y="3038525"/>
            <a:chExt cx="1329006" cy="510698"/>
          </a:xfrm>
        </p:grpSpPr>
        <p:sp>
          <p:nvSpPr>
            <p:cNvPr id="8976" name="Google Shape;8976;p4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4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8" name="Google Shape;8978;p48"/>
            <p:cNvGrpSpPr/>
            <p:nvPr/>
          </p:nvGrpSpPr>
          <p:grpSpPr>
            <a:xfrm>
              <a:off x="3967075" y="3040337"/>
              <a:ext cx="1019927" cy="402126"/>
              <a:chOff x="3967075" y="3040337"/>
              <a:chExt cx="1019927" cy="402126"/>
            </a:xfrm>
          </p:grpSpPr>
          <p:sp>
            <p:nvSpPr>
              <p:cNvPr id="8979" name="Google Shape;8979;p4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4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48"/>
            <p:cNvGrpSpPr/>
            <p:nvPr/>
          </p:nvGrpSpPr>
          <p:grpSpPr>
            <a:xfrm>
              <a:off x="4186700" y="3040337"/>
              <a:ext cx="390475" cy="183289"/>
              <a:chOff x="4186700" y="3040337"/>
              <a:chExt cx="390475" cy="183289"/>
            </a:xfrm>
          </p:grpSpPr>
          <p:sp>
            <p:nvSpPr>
              <p:cNvPr id="8982" name="Google Shape;8982;p4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4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48"/>
            <p:cNvGrpSpPr/>
            <p:nvPr/>
          </p:nvGrpSpPr>
          <p:grpSpPr>
            <a:xfrm>
              <a:off x="4073727" y="3040337"/>
              <a:ext cx="697794" cy="296263"/>
              <a:chOff x="4073727" y="3040337"/>
              <a:chExt cx="697794" cy="296263"/>
            </a:xfrm>
          </p:grpSpPr>
          <p:sp>
            <p:nvSpPr>
              <p:cNvPr id="8985" name="Google Shape;8985;p4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4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7" name="Google Shape;8987;p48"/>
            <p:cNvGrpSpPr/>
            <p:nvPr/>
          </p:nvGrpSpPr>
          <p:grpSpPr>
            <a:xfrm>
              <a:off x="3862800" y="3038525"/>
              <a:ext cx="1329006" cy="510698"/>
              <a:chOff x="3862800" y="3038525"/>
              <a:chExt cx="1329006" cy="510698"/>
            </a:xfrm>
          </p:grpSpPr>
          <p:sp>
            <p:nvSpPr>
              <p:cNvPr id="8988" name="Google Shape;8988;p4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4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90" name="Google Shape;8990;p48"/>
          <p:cNvGrpSpPr/>
          <p:nvPr/>
        </p:nvGrpSpPr>
        <p:grpSpPr>
          <a:xfrm>
            <a:off x="718150" y="1191441"/>
            <a:ext cx="883205" cy="775176"/>
            <a:chOff x="649648" y="271400"/>
            <a:chExt cx="6215377" cy="5455143"/>
          </a:xfrm>
        </p:grpSpPr>
        <p:sp>
          <p:nvSpPr>
            <p:cNvPr id="8991" name="Google Shape;8991;p4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4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4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4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4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4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4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4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4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4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4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4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48"/>
          <p:cNvGrpSpPr/>
          <p:nvPr/>
        </p:nvGrpSpPr>
        <p:grpSpPr>
          <a:xfrm>
            <a:off x="2326452" y="1191441"/>
            <a:ext cx="767704" cy="815489"/>
            <a:chOff x="2499700" y="1135950"/>
            <a:chExt cx="732402" cy="777990"/>
          </a:xfrm>
        </p:grpSpPr>
        <p:grpSp>
          <p:nvGrpSpPr>
            <p:cNvPr id="9004" name="Google Shape;9004;p48"/>
            <p:cNvGrpSpPr/>
            <p:nvPr/>
          </p:nvGrpSpPr>
          <p:grpSpPr>
            <a:xfrm>
              <a:off x="2499700" y="1135950"/>
              <a:ext cx="732402" cy="694705"/>
              <a:chOff x="2499700" y="1135950"/>
              <a:chExt cx="732402" cy="694705"/>
            </a:xfrm>
          </p:grpSpPr>
          <p:sp>
            <p:nvSpPr>
              <p:cNvPr id="9005" name="Google Shape;9005;p4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4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4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4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4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4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4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4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4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4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4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4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4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4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4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4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4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4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4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4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4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4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4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4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4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4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4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48"/>
            <p:cNvGrpSpPr/>
            <p:nvPr/>
          </p:nvGrpSpPr>
          <p:grpSpPr>
            <a:xfrm>
              <a:off x="2517909" y="1188726"/>
              <a:ext cx="702702" cy="725214"/>
              <a:chOff x="2517909" y="1188726"/>
              <a:chExt cx="702702" cy="725214"/>
            </a:xfrm>
          </p:grpSpPr>
          <p:sp>
            <p:nvSpPr>
              <p:cNvPr id="9033" name="Google Shape;9033;p4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4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4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4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4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38" name="Google Shape;9038;p48"/>
          <p:cNvGrpSpPr/>
          <p:nvPr/>
        </p:nvGrpSpPr>
        <p:grpSpPr>
          <a:xfrm>
            <a:off x="1672184" y="1191441"/>
            <a:ext cx="583439" cy="870229"/>
            <a:chOff x="1716825" y="1121550"/>
            <a:chExt cx="622800" cy="928938"/>
          </a:xfrm>
        </p:grpSpPr>
        <p:grpSp>
          <p:nvGrpSpPr>
            <p:cNvPr id="9039" name="Google Shape;9039;p48"/>
            <p:cNvGrpSpPr/>
            <p:nvPr/>
          </p:nvGrpSpPr>
          <p:grpSpPr>
            <a:xfrm>
              <a:off x="1716825" y="1121550"/>
              <a:ext cx="622800" cy="928938"/>
              <a:chOff x="1716825" y="1121550"/>
              <a:chExt cx="622800" cy="928938"/>
            </a:xfrm>
          </p:grpSpPr>
          <p:cxnSp>
            <p:nvCxnSpPr>
              <p:cNvPr id="9040" name="Google Shape;9040;p4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041" name="Google Shape;9041;p4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2" name="Google Shape;9042;p48"/>
            <p:cNvGrpSpPr/>
            <p:nvPr/>
          </p:nvGrpSpPr>
          <p:grpSpPr>
            <a:xfrm>
              <a:off x="1768050" y="1172775"/>
              <a:ext cx="520200" cy="832000"/>
              <a:chOff x="1768050" y="1172775"/>
              <a:chExt cx="520200" cy="832000"/>
            </a:xfrm>
          </p:grpSpPr>
          <p:cxnSp>
            <p:nvCxnSpPr>
              <p:cNvPr id="9043" name="Google Shape;9043;p4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044" name="Google Shape;9044;p4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48"/>
            <p:cNvGrpSpPr/>
            <p:nvPr/>
          </p:nvGrpSpPr>
          <p:grpSpPr>
            <a:xfrm>
              <a:off x="1820100" y="1225475"/>
              <a:ext cx="416400" cy="729575"/>
              <a:chOff x="1820100" y="1225475"/>
              <a:chExt cx="416400" cy="729575"/>
            </a:xfrm>
          </p:grpSpPr>
          <p:cxnSp>
            <p:nvCxnSpPr>
              <p:cNvPr id="9046" name="Google Shape;9046;p4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047" name="Google Shape;9047;p4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8" name="Google Shape;9048;p48"/>
            <p:cNvGrpSpPr/>
            <p:nvPr/>
          </p:nvGrpSpPr>
          <p:grpSpPr>
            <a:xfrm>
              <a:off x="1874250" y="1278825"/>
              <a:ext cx="308100" cy="605275"/>
              <a:chOff x="1874250" y="1278825"/>
              <a:chExt cx="308100" cy="605275"/>
            </a:xfrm>
          </p:grpSpPr>
          <p:cxnSp>
            <p:nvCxnSpPr>
              <p:cNvPr id="9049" name="Google Shape;9049;p4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050" name="Google Shape;9050;p4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1" name="Google Shape;9051;p4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48"/>
          <p:cNvGrpSpPr/>
          <p:nvPr/>
        </p:nvGrpSpPr>
        <p:grpSpPr>
          <a:xfrm>
            <a:off x="1592007" y="2077763"/>
            <a:ext cx="739072" cy="714152"/>
            <a:chOff x="4334725" y="1355875"/>
            <a:chExt cx="3106650" cy="3001900"/>
          </a:xfrm>
        </p:grpSpPr>
        <p:grpSp>
          <p:nvGrpSpPr>
            <p:cNvPr id="9053" name="Google Shape;9053;p48"/>
            <p:cNvGrpSpPr/>
            <p:nvPr/>
          </p:nvGrpSpPr>
          <p:grpSpPr>
            <a:xfrm>
              <a:off x="4516050" y="1724875"/>
              <a:ext cx="2693725" cy="2632900"/>
              <a:chOff x="4516050" y="1724875"/>
              <a:chExt cx="2693725" cy="2632900"/>
            </a:xfrm>
          </p:grpSpPr>
          <p:sp>
            <p:nvSpPr>
              <p:cNvPr id="9054" name="Google Shape;9054;p4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4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4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7" name="Google Shape;9057;p48"/>
            <p:cNvGrpSpPr/>
            <p:nvPr/>
          </p:nvGrpSpPr>
          <p:grpSpPr>
            <a:xfrm>
              <a:off x="4334725" y="1355875"/>
              <a:ext cx="3106650" cy="2709650"/>
              <a:chOff x="4334725" y="1355875"/>
              <a:chExt cx="3106650" cy="2709650"/>
            </a:xfrm>
          </p:grpSpPr>
          <p:sp>
            <p:nvSpPr>
              <p:cNvPr id="9058" name="Google Shape;9058;p4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4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4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61" name="Google Shape;9061;p48"/>
          <p:cNvGrpSpPr/>
          <p:nvPr/>
        </p:nvGrpSpPr>
        <p:grpSpPr>
          <a:xfrm>
            <a:off x="7708956" y="3708534"/>
            <a:ext cx="312074" cy="684173"/>
            <a:chOff x="7645573" y="3754300"/>
            <a:chExt cx="293855" cy="644170"/>
          </a:xfrm>
        </p:grpSpPr>
        <p:sp>
          <p:nvSpPr>
            <p:cNvPr id="9062" name="Google Shape;9062;p4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4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48"/>
          <p:cNvGrpSpPr/>
          <p:nvPr/>
        </p:nvGrpSpPr>
        <p:grpSpPr>
          <a:xfrm>
            <a:off x="5630944" y="1191441"/>
            <a:ext cx="709011" cy="739359"/>
            <a:chOff x="5830645" y="1256617"/>
            <a:chExt cx="530340" cy="553040"/>
          </a:xfrm>
        </p:grpSpPr>
        <p:grpSp>
          <p:nvGrpSpPr>
            <p:cNvPr id="9065" name="Google Shape;9065;p48"/>
            <p:cNvGrpSpPr/>
            <p:nvPr/>
          </p:nvGrpSpPr>
          <p:grpSpPr>
            <a:xfrm>
              <a:off x="5830645" y="1256617"/>
              <a:ext cx="259743" cy="269909"/>
              <a:chOff x="5830645" y="1256617"/>
              <a:chExt cx="259743" cy="269909"/>
            </a:xfrm>
          </p:grpSpPr>
          <p:sp>
            <p:nvSpPr>
              <p:cNvPr id="9066" name="Google Shape;9066;p4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4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48"/>
            <p:cNvGrpSpPr/>
            <p:nvPr/>
          </p:nvGrpSpPr>
          <p:grpSpPr>
            <a:xfrm>
              <a:off x="6101293" y="1256617"/>
              <a:ext cx="259692" cy="269909"/>
              <a:chOff x="6101293" y="1256617"/>
              <a:chExt cx="259692" cy="269909"/>
            </a:xfrm>
          </p:grpSpPr>
          <p:sp>
            <p:nvSpPr>
              <p:cNvPr id="9069" name="Google Shape;9069;p4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4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48"/>
            <p:cNvGrpSpPr/>
            <p:nvPr/>
          </p:nvGrpSpPr>
          <p:grpSpPr>
            <a:xfrm>
              <a:off x="5830645" y="1539749"/>
              <a:ext cx="259692" cy="269909"/>
              <a:chOff x="5830645" y="1539749"/>
              <a:chExt cx="259692" cy="269909"/>
            </a:xfrm>
          </p:grpSpPr>
          <p:sp>
            <p:nvSpPr>
              <p:cNvPr id="9072" name="Google Shape;9072;p4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4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4" name="Google Shape;9074;p48"/>
            <p:cNvGrpSpPr/>
            <p:nvPr/>
          </p:nvGrpSpPr>
          <p:grpSpPr>
            <a:xfrm>
              <a:off x="6101293" y="1539749"/>
              <a:ext cx="259692" cy="269909"/>
              <a:chOff x="6101293" y="1539749"/>
              <a:chExt cx="259692" cy="269909"/>
            </a:xfrm>
          </p:grpSpPr>
          <p:sp>
            <p:nvSpPr>
              <p:cNvPr id="9075" name="Google Shape;9075;p4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4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7" name="Google Shape;9077;p4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48"/>
          <p:cNvGrpSpPr/>
          <p:nvPr/>
        </p:nvGrpSpPr>
        <p:grpSpPr>
          <a:xfrm>
            <a:off x="732438" y="2927557"/>
            <a:ext cx="1452955" cy="621360"/>
            <a:chOff x="732422" y="2990152"/>
            <a:chExt cx="1337773" cy="572102"/>
          </a:xfrm>
        </p:grpSpPr>
        <p:sp>
          <p:nvSpPr>
            <p:cNvPr id="9079" name="Google Shape;9079;p4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4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4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4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4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4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88" name="Shape 9088"/>
        <p:cNvGrpSpPr/>
        <p:nvPr/>
      </p:nvGrpSpPr>
      <p:grpSpPr>
        <a:xfrm>
          <a:off x="0" y="0"/>
          <a:ext cx="0" cy="0"/>
          <a:chOff x="0" y="0"/>
          <a:chExt cx="0" cy="0"/>
        </a:xfrm>
      </p:grpSpPr>
      <p:grpSp>
        <p:nvGrpSpPr>
          <p:cNvPr id="9089" name="Google Shape;9089;p49"/>
          <p:cNvGrpSpPr/>
          <p:nvPr/>
        </p:nvGrpSpPr>
        <p:grpSpPr>
          <a:xfrm>
            <a:off x="729238" y="1179665"/>
            <a:ext cx="1636117" cy="1526144"/>
            <a:chOff x="729238" y="1179665"/>
            <a:chExt cx="1636117" cy="1526144"/>
          </a:xfrm>
        </p:grpSpPr>
        <p:grpSp>
          <p:nvGrpSpPr>
            <p:cNvPr id="9090" name="Google Shape;9090;p49"/>
            <p:cNvGrpSpPr/>
            <p:nvPr/>
          </p:nvGrpSpPr>
          <p:grpSpPr>
            <a:xfrm>
              <a:off x="729238" y="1179665"/>
              <a:ext cx="80700" cy="1526144"/>
              <a:chOff x="729238" y="1179665"/>
              <a:chExt cx="80700" cy="1526144"/>
            </a:xfrm>
          </p:grpSpPr>
          <p:sp>
            <p:nvSpPr>
              <p:cNvPr id="9091" name="Google Shape;9091;p4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4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4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4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4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4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4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4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4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4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1" name="Google Shape;9101;p49"/>
            <p:cNvGrpSpPr/>
            <p:nvPr/>
          </p:nvGrpSpPr>
          <p:grpSpPr>
            <a:xfrm>
              <a:off x="903098" y="1179665"/>
              <a:ext cx="80700" cy="1526144"/>
              <a:chOff x="903098" y="1179665"/>
              <a:chExt cx="80700" cy="1526144"/>
            </a:xfrm>
          </p:grpSpPr>
          <p:sp>
            <p:nvSpPr>
              <p:cNvPr id="9102" name="Google Shape;9102;p4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4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4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4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4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4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4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4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4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4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2" name="Google Shape;9112;p49"/>
            <p:cNvGrpSpPr/>
            <p:nvPr/>
          </p:nvGrpSpPr>
          <p:grpSpPr>
            <a:xfrm>
              <a:off x="1076958" y="1179665"/>
              <a:ext cx="80700" cy="1526144"/>
              <a:chOff x="1076958" y="1179665"/>
              <a:chExt cx="80700" cy="1526144"/>
            </a:xfrm>
          </p:grpSpPr>
          <p:sp>
            <p:nvSpPr>
              <p:cNvPr id="9113" name="Google Shape;9113;p4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4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4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4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4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4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4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4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4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4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3" name="Google Shape;9123;p49"/>
            <p:cNvGrpSpPr/>
            <p:nvPr/>
          </p:nvGrpSpPr>
          <p:grpSpPr>
            <a:xfrm>
              <a:off x="1247707" y="1179665"/>
              <a:ext cx="80700" cy="1526144"/>
              <a:chOff x="1247707" y="1179665"/>
              <a:chExt cx="80700" cy="1526144"/>
            </a:xfrm>
          </p:grpSpPr>
          <p:sp>
            <p:nvSpPr>
              <p:cNvPr id="9124" name="Google Shape;9124;p4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4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4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4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4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4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4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4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4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4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4" name="Google Shape;9134;p49"/>
            <p:cNvGrpSpPr/>
            <p:nvPr/>
          </p:nvGrpSpPr>
          <p:grpSpPr>
            <a:xfrm>
              <a:off x="1421567" y="1179665"/>
              <a:ext cx="80700" cy="1526144"/>
              <a:chOff x="1421567" y="1179665"/>
              <a:chExt cx="80700" cy="1526144"/>
            </a:xfrm>
          </p:grpSpPr>
          <p:sp>
            <p:nvSpPr>
              <p:cNvPr id="9135" name="Google Shape;9135;p4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4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4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4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4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4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4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4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4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4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5" name="Google Shape;9145;p49"/>
            <p:cNvGrpSpPr/>
            <p:nvPr/>
          </p:nvGrpSpPr>
          <p:grpSpPr>
            <a:xfrm>
              <a:off x="1592327" y="1179665"/>
              <a:ext cx="80700" cy="1526144"/>
              <a:chOff x="1592327" y="1179665"/>
              <a:chExt cx="80700" cy="1526144"/>
            </a:xfrm>
          </p:grpSpPr>
          <p:sp>
            <p:nvSpPr>
              <p:cNvPr id="9146" name="Google Shape;9146;p4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4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4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4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4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4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4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4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4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4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49"/>
            <p:cNvGrpSpPr/>
            <p:nvPr/>
          </p:nvGrpSpPr>
          <p:grpSpPr>
            <a:xfrm>
              <a:off x="1766187" y="1179665"/>
              <a:ext cx="80700" cy="1526144"/>
              <a:chOff x="1766187" y="1179665"/>
              <a:chExt cx="80700" cy="1526144"/>
            </a:xfrm>
          </p:grpSpPr>
          <p:sp>
            <p:nvSpPr>
              <p:cNvPr id="9157" name="Google Shape;9157;p4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4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4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4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4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4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4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4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4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4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49"/>
            <p:cNvGrpSpPr/>
            <p:nvPr/>
          </p:nvGrpSpPr>
          <p:grpSpPr>
            <a:xfrm>
              <a:off x="1936935" y="1179665"/>
              <a:ext cx="80700" cy="1526144"/>
              <a:chOff x="1936935" y="1179665"/>
              <a:chExt cx="80700" cy="1526144"/>
            </a:xfrm>
          </p:grpSpPr>
          <p:sp>
            <p:nvSpPr>
              <p:cNvPr id="9168" name="Google Shape;9168;p4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4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4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4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4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4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4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4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4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4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8" name="Google Shape;9178;p49"/>
            <p:cNvGrpSpPr/>
            <p:nvPr/>
          </p:nvGrpSpPr>
          <p:grpSpPr>
            <a:xfrm>
              <a:off x="2110795" y="1179665"/>
              <a:ext cx="80700" cy="1526144"/>
              <a:chOff x="2110795" y="1179665"/>
              <a:chExt cx="80700" cy="1526144"/>
            </a:xfrm>
          </p:grpSpPr>
          <p:sp>
            <p:nvSpPr>
              <p:cNvPr id="9179" name="Google Shape;9179;p4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4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4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4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4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4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4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4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4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4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49"/>
            <p:cNvGrpSpPr/>
            <p:nvPr/>
          </p:nvGrpSpPr>
          <p:grpSpPr>
            <a:xfrm>
              <a:off x="2284655" y="1179665"/>
              <a:ext cx="80700" cy="1526144"/>
              <a:chOff x="2284655" y="1179665"/>
              <a:chExt cx="80700" cy="1526144"/>
            </a:xfrm>
          </p:grpSpPr>
          <p:sp>
            <p:nvSpPr>
              <p:cNvPr id="9190" name="Google Shape;9190;p4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4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4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4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4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4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4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4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4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4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00" name="Google Shape;9200;p49"/>
          <p:cNvGrpSpPr/>
          <p:nvPr/>
        </p:nvGrpSpPr>
        <p:grpSpPr>
          <a:xfrm>
            <a:off x="2623904" y="1198803"/>
            <a:ext cx="1364248" cy="1102133"/>
            <a:chOff x="2623904" y="1198803"/>
            <a:chExt cx="1364248" cy="1102133"/>
          </a:xfrm>
        </p:grpSpPr>
        <p:grpSp>
          <p:nvGrpSpPr>
            <p:cNvPr id="9201" name="Google Shape;9201;p49"/>
            <p:cNvGrpSpPr/>
            <p:nvPr/>
          </p:nvGrpSpPr>
          <p:grpSpPr>
            <a:xfrm>
              <a:off x="2623907" y="1198803"/>
              <a:ext cx="1364245" cy="273000"/>
              <a:chOff x="2623907" y="1198803"/>
              <a:chExt cx="1364245" cy="273000"/>
            </a:xfrm>
          </p:grpSpPr>
          <p:sp>
            <p:nvSpPr>
              <p:cNvPr id="9202" name="Google Shape;9202;p4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4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4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4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4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49"/>
            <p:cNvGrpSpPr/>
            <p:nvPr/>
          </p:nvGrpSpPr>
          <p:grpSpPr>
            <a:xfrm>
              <a:off x="2623904" y="1476964"/>
              <a:ext cx="1364245" cy="273000"/>
              <a:chOff x="2623904" y="1476964"/>
              <a:chExt cx="1364245" cy="273000"/>
            </a:xfrm>
          </p:grpSpPr>
          <p:sp>
            <p:nvSpPr>
              <p:cNvPr id="9208" name="Google Shape;9208;p4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4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4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4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4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3" name="Google Shape;9213;p49"/>
            <p:cNvGrpSpPr/>
            <p:nvPr/>
          </p:nvGrpSpPr>
          <p:grpSpPr>
            <a:xfrm>
              <a:off x="2623907" y="1749775"/>
              <a:ext cx="1364245" cy="273000"/>
              <a:chOff x="2623907" y="1749775"/>
              <a:chExt cx="1364245" cy="273000"/>
            </a:xfrm>
          </p:grpSpPr>
          <p:sp>
            <p:nvSpPr>
              <p:cNvPr id="9214" name="Google Shape;9214;p4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4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4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4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4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49"/>
            <p:cNvGrpSpPr/>
            <p:nvPr/>
          </p:nvGrpSpPr>
          <p:grpSpPr>
            <a:xfrm>
              <a:off x="2623904" y="2027936"/>
              <a:ext cx="1364245" cy="273000"/>
              <a:chOff x="2623904" y="2027936"/>
              <a:chExt cx="1364245" cy="273000"/>
            </a:xfrm>
          </p:grpSpPr>
          <p:sp>
            <p:nvSpPr>
              <p:cNvPr id="9220" name="Google Shape;9220;p4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4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4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4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4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5" name="Google Shape;9225;p49"/>
          <p:cNvGrpSpPr/>
          <p:nvPr/>
        </p:nvGrpSpPr>
        <p:grpSpPr>
          <a:xfrm>
            <a:off x="2613365" y="2657986"/>
            <a:ext cx="1387541" cy="159124"/>
            <a:chOff x="3200660" y="2180272"/>
            <a:chExt cx="2563824" cy="378237"/>
          </a:xfrm>
        </p:grpSpPr>
        <p:sp>
          <p:nvSpPr>
            <p:cNvPr id="9226" name="Google Shape;9226;p4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4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4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4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4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4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4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4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4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4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4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4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4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4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4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4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4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4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49"/>
          <p:cNvGrpSpPr/>
          <p:nvPr/>
        </p:nvGrpSpPr>
        <p:grpSpPr>
          <a:xfrm>
            <a:off x="2609890" y="2935811"/>
            <a:ext cx="1390502" cy="159625"/>
            <a:chOff x="3530150" y="2790075"/>
            <a:chExt cx="1962600" cy="225300"/>
          </a:xfrm>
        </p:grpSpPr>
        <p:sp>
          <p:nvSpPr>
            <p:cNvPr id="9245" name="Google Shape;9245;p4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4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7" name="Google Shape;9247;p49"/>
          <p:cNvGrpSpPr/>
          <p:nvPr/>
        </p:nvGrpSpPr>
        <p:grpSpPr>
          <a:xfrm>
            <a:off x="2610543" y="3214137"/>
            <a:ext cx="1411629" cy="153761"/>
            <a:chOff x="3558802" y="4011427"/>
            <a:chExt cx="1866000" cy="111300"/>
          </a:xfrm>
        </p:grpSpPr>
        <p:sp>
          <p:nvSpPr>
            <p:cNvPr id="9248" name="Google Shape;9248;p4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4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0" name="Google Shape;9250;p49"/>
          <p:cNvGrpSpPr/>
          <p:nvPr/>
        </p:nvGrpSpPr>
        <p:grpSpPr>
          <a:xfrm>
            <a:off x="2610235" y="2419536"/>
            <a:ext cx="1383503" cy="119749"/>
            <a:chOff x="3465975" y="2270276"/>
            <a:chExt cx="1986364" cy="171929"/>
          </a:xfrm>
        </p:grpSpPr>
        <p:sp>
          <p:nvSpPr>
            <p:cNvPr id="9251" name="Google Shape;9251;p4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4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4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4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4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4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4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4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49"/>
          <p:cNvGrpSpPr/>
          <p:nvPr/>
        </p:nvGrpSpPr>
        <p:grpSpPr>
          <a:xfrm>
            <a:off x="2621243" y="3783187"/>
            <a:ext cx="1369531" cy="195460"/>
            <a:chOff x="723300" y="4253549"/>
            <a:chExt cx="2276482" cy="324900"/>
          </a:xfrm>
        </p:grpSpPr>
        <p:sp>
          <p:nvSpPr>
            <p:cNvPr id="9260" name="Google Shape;9260;p4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4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4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4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4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49"/>
          <p:cNvGrpSpPr/>
          <p:nvPr/>
        </p:nvGrpSpPr>
        <p:grpSpPr>
          <a:xfrm>
            <a:off x="2610803" y="3484367"/>
            <a:ext cx="1389066" cy="180119"/>
            <a:chOff x="705948" y="3788465"/>
            <a:chExt cx="2308953" cy="299400"/>
          </a:xfrm>
        </p:grpSpPr>
        <p:sp>
          <p:nvSpPr>
            <p:cNvPr id="9266" name="Google Shape;9266;p4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4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4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4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4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49"/>
          <p:cNvGrpSpPr/>
          <p:nvPr/>
        </p:nvGrpSpPr>
        <p:grpSpPr>
          <a:xfrm>
            <a:off x="2658741" y="4097347"/>
            <a:ext cx="1304609" cy="294074"/>
            <a:chOff x="2658741" y="4097347"/>
            <a:chExt cx="1304609" cy="294074"/>
          </a:xfrm>
        </p:grpSpPr>
        <p:grpSp>
          <p:nvGrpSpPr>
            <p:cNvPr id="9272" name="Google Shape;9272;p49"/>
            <p:cNvGrpSpPr/>
            <p:nvPr/>
          </p:nvGrpSpPr>
          <p:grpSpPr>
            <a:xfrm>
              <a:off x="2658741" y="4097347"/>
              <a:ext cx="118572" cy="294074"/>
              <a:chOff x="3343310" y="4475555"/>
              <a:chExt cx="127717" cy="316753"/>
            </a:xfrm>
          </p:grpSpPr>
          <p:sp>
            <p:nvSpPr>
              <p:cNvPr id="9273" name="Google Shape;9273;p4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4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49"/>
            <p:cNvGrpSpPr/>
            <p:nvPr/>
          </p:nvGrpSpPr>
          <p:grpSpPr>
            <a:xfrm>
              <a:off x="3815519" y="4098388"/>
              <a:ext cx="147831" cy="291991"/>
              <a:chOff x="3527539" y="4476677"/>
              <a:chExt cx="159232" cy="314510"/>
            </a:xfrm>
          </p:grpSpPr>
          <p:sp>
            <p:nvSpPr>
              <p:cNvPr id="9276" name="Google Shape;9276;p4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4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49"/>
            <p:cNvGrpSpPr/>
            <p:nvPr/>
          </p:nvGrpSpPr>
          <p:grpSpPr>
            <a:xfrm>
              <a:off x="3511696" y="4098388"/>
              <a:ext cx="147831" cy="291991"/>
              <a:chOff x="3527539" y="4476677"/>
              <a:chExt cx="159232" cy="314510"/>
            </a:xfrm>
          </p:grpSpPr>
          <p:sp>
            <p:nvSpPr>
              <p:cNvPr id="9279" name="Google Shape;9279;p4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4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49"/>
            <p:cNvGrpSpPr/>
            <p:nvPr/>
          </p:nvGrpSpPr>
          <p:grpSpPr>
            <a:xfrm>
              <a:off x="3207874" y="4098388"/>
              <a:ext cx="147831" cy="291991"/>
              <a:chOff x="3527539" y="4476677"/>
              <a:chExt cx="159232" cy="314510"/>
            </a:xfrm>
          </p:grpSpPr>
          <p:sp>
            <p:nvSpPr>
              <p:cNvPr id="9282" name="Google Shape;9282;p4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4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49"/>
            <p:cNvGrpSpPr/>
            <p:nvPr/>
          </p:nvGrpSpPr>
          <p:grpSpPr>
            <a:xfrm>
              <a:off x="2933305" y="4097347"/>
              <a:ext cx="118572" cy="294074"/>
              <a:chOff x="3343310" y="4475555"/>
              <a:chExt cx="127717" cy="316753"/>
            </a:xfrm>
          </p:grpSpPr>
          <p:sp>
            <p:nvSpPr>
              <p:cNvPr id="9285" name="Google Shape;9285;p4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4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7" name="Google Shape;9287;p49"/>
          <p:cNvGrpSpPr/>
          <p:nvPr/>
        </p:nvGrpSpPr>
        <p:grpSpPr>
          <a:xfrm>
            <a:off x="4277571" y="2080469"/>
            <a:ext cx="1433821" cy="191501"/>
            <a:chOff x="4273350" y="2080469"/>
            <a:chExt cx="1433821" cy="191501"/>
          </a:xfrm>
        </p:grpSpPr>
        <p:grpSp>
          <p:nvGrpSpPr>
            <p:cNvPr id="9288" name="Google Shape;9288;p49"/>
            <p:cNvGrpSpPr/>
            <p:nvPr/>
          </p:nvGrpSpPr>
          <p:grpSpPr>
            <a:xfrm>
              <a:off x="4273350" y="2080469"/>
              <a:ext cx="1433821" cy="0"/>
              <a:chOff x="5224975" y="2962250"/>
              <a:chExt cx="1544400" cy="0"/>
            </a:xfrm>
          </p:grpSpPr>
          <p:cxnSp>
            <p:nvCxnSpPr>
              <p:cNvPr id="9289" name="Google Shape;9289;p4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290" name="Google Shape;9290;p4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291" name="Google Shape;9291;p49"/>
            <p:cNvGrpSpPr/>
            <p:nvPr/>
          </p:nvGrpSpPr>
          <p:grpSpPr>
            <a:xfrm>
              <a:off x="4273350" y="2271969"/>
              <a:ext cx="1433821" cy="0"/>
              <a:chOff x="5224975" y="2962250"/>
              <a:chExt cx="1544400" cy="0"/>
            </a:xfrm>
          </p:grpSpPr>
          <p:cxnSp>
            <p:nvCxnSpPr>
              <p:cNvPr id="9292" name="Google Shape;9292;p4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293" name="Google Shape;9293;p4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294" name="Google Shape;9294;p49"/>
          <p:cNvGrpSpPr/>
          <p:nvPr/>
        </p:nvGrpSpPr>
        <p:grpSpPr>
          <a:xfrm>
            <a:off x="4279126" y="1183036"/>
            <a:ext cx="1430711" cy="743389"/>
            <a:chOff x="5159450" y="1919950"/>
            <a:chExt cx="1541050" cy="862500"/>
          </a:xfrm>
        </p:grpSpPr>
        <p:sp>
          <p:nvSpPr>
            <p:cNvPr id="9295" name="Google Shape;9295;p4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296" name="Google Shape;9296;p49"/>
            <p:cNvGrpSpPr/>
            <p:nvPr/>
          </p:nvGrpSpPr>
          <p:grpSpPr>
            <a:xfrm>
              <a:off x="5159450" y="1919950"/>
              <a:ext cx="1541050" cy="862500"/>
              <a:chOff x="5159450" y="1919950"/>
              <a:chExt cx="1541050" cy="862500"/>
            </a:xfrm>
          </p:grpSpPr>
          <p:cxnSp>
            <p:nvCxnSpPr>
              <p:cNvPr id="9297" name="Google Shape;9297;p4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298" name="Google Shape;9298;p4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299" name="Google Shape;9299;p49"/>
          <p:cNvGrpSpPr/>
          <p:nvPr/>
        </p:nvGrpSpPr>
        <p:grpSpPr>
          <a:xfrm>
            <a:off x="4269239" y="2406364"/>
            <a:ext cx="1450484" cy="1052087"/>
            <a:chOff x="5230575" y="1554475"/>
            <a:chExt cx="2137150" cy="1550150"/>
          </a:xfrm>
        </p:grpSpPr>
        <p:sp>
          <p:nvSpPr>
            <p:cNvPr id="9300" name="Google Shape;9300;p4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4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4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4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4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4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4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4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4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4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4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4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4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3" name="Google Shape;9313;p49"/>
          <p:cNvGrpSpPr/>
          <p:nvPr/>
        </p:nvGrpSpPr>
        <p:grpSpPr>
          <a:xfrm rot="10800000">
            <a:off x="4285790" y="3498553"/>
            <a:ext cx="1417383" cy="887946"/>
            <a:chOff x="5645403" y="2920021"/>
            <a:chExt cx="2650800" cy="2180614"/>
          </a:xfrm>
        </p:grpSpPr>
        <p:sp>
          <p:nvSpPr>
            <p:cNvPr id="9314" name="Google Shape;9314;p4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5" name="Google Shape;9315;p49"/>
            <p:cNvCxnSpPr>
              <a:stCxn id="9314"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316" name="Google Shape;9316;p4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7" name="Google Shape;9317;p49"/>
            <p:cNvCxnSpPr>
              <a:endCxn id="9316"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9318" name="Google Shape;9318;p4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9" name="Google Shape;9319;p49"/>
            <p:cNvCxnSpPr>
              <a:stCxn id="9318"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320" name="Google Shape;9320;p4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21" name="Google Shape;9321;p49"/>
            <p:cNvCxnSpPr>
              <a:endCxn id="9320"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322" name="Google Shape;9322;p49"/>
          <p:cNvGrpSpPr/>
          <p:nvPr/>
        </p:nvGrpSpPr>
        <p:grpSpPr>
          <a:xfrm>
            <a:off x="7386150" y="2401908"/>
            <a:ext cx="1071743" cy="1021579"/>
            <a:chOff x="7189833" y="2022667"/>
            <a:chExt cx="1251159" cy="1192597"/>
          </a:xfrm>
        </p:grpSpPr>
        <p:sp>
          <p:nvSpPr>
            <p:cNvPr id="9323" name="Google Shape;9323;p4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4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4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4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49"/>
          <p:cNvGrpSpPr/>
          <p:nvPr/>
        </p:nvGrpSpPr>
        <p:grpSpPr>
          <a:xfrm>
            <a:off x="727421" y="2828315"/>
            <a:ext cx="1695374" cy="1560837"/>
            <a:chOff x="727421" y="2828315"/>
            <a:chExt cx="1695374" cy="1560837"/>
          </a:xfrm>
        </p:grpSpPr>
        <p:grpSp>
          <p:nvGrpSpPr>
            <p:cNvPr id="9328" name="Google Shape;9328;p49"/>
            <p:cNvGrpSpPr/>
            <p:nvPr/>
          </p:nvGrpSpPr>
          <p:grpSpPr>
            <a:xfrm>
              <a:off x="819108" y="2882501"/>
              <a:ext cx="103104" cy="1426186"/>
              <a:chOff x="4674013" y="3100904"/>
              <a:chExt cx="122758" cy="1698043"/>
            </a:xfrm>
          </p:grpSpPr>
          <p:sp>
            <p:nvSpPr>
              <p:cNvPr id="9329" name="Google Shape;9329;p4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4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4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4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4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4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4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49"/>
            <p:cNvGrpSpPr/>
            <p:nvPr/>
          </p:nvGrpSpPr>
          <p:grpSpPr>
            <a:xfrm>
              <a:off x="1062475" y="2882501"/>
              <a:ext cx="103104" cy="1426186"/>
              <a:chOff x="4940438" y="3100904"/>
              <a:chExt cx="122758" cy="1698043"/>
            </a:xfrm>
          </p:grpSpPr>
          <p:sp>
            <p:nvSpPr>
              <p:cNvPr id="9337" name="Google Shape;9337;p4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4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4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4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4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4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4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49"/>
            <p:cNvGrpSpPr/>
            <p:nvPr/>
          </p:nvGrpSpPr>
          <p:grpSpPr>
            <a:xfrm>
              <a:off x="1299324" y="2882501"/>
              <a:ext cx="103104" cy="1426186"/>
              <a:chOff x="5206863" y="3100904"/>
              <a:chExt cx="122758" cy="1698043"/>
            </a:xfrm>
          </p:grpSpPr>
          <p:sp>
            <p:nvSpPr>
              <p:cNvPr id="9345" name="Google Shape;9345;p4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4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4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4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4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4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4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49"/>
            <p:cNvGrpSpPr/>
            <p:nvPr/>
          </p:nvGrpSpPr>
          <p:grpSpPr>
            <a:xfrm>
              <a:off x="1786057" y="2882501"/>
              <a:ext cx="103104" cy="1426186"/>
              <a:chOff x="6006138" y="3143629"/>
              <a:chExt cx="122758" cy="1698043"/>
            </a:xfrm>
          </p:grpSpPr>
          <p:sp>
            <p:nvSpPr>
              <p:cNvPr id="9353" name="Google Shape;9353;p4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4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4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4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4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4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4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49"/>
            <p:cNvGrpSpPr/>
            <p:nvPr/>
          </p:nvGrpSpPr>
          <p:grpSpPr>
            <a:xfrm>
              <a:off x="2029422" y="2882501"/>
              <a:ext cx="103104" cy="1426186"/>
              <a:chOff x="6805413" y="3100904"/>
              <a:chExt cx="122758" cy="1698043"/>
            </a:xfrm>
          </p:grpSpPr>
          <p:sp>
            <p:nvSpPr>
              <p:cNvPr id="9361" name="Google Shape;9361;p4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4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4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4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4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4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4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49"/>
            <p:cNvGrpSpPr/>
            <p:nvPr/>
          </p:nvGrpSpPr>
          <p:grpSpPr>
            <a:xfrm>
              <a:off x="727421" y="2828315"/>
              <a:ext cx="1695374" cy="1560837"/>
              <a:chOff x="734799" y="2782450"/>
              <a:chExt cx="1571100" cy="1577400"/>
            </a:xfrm>
          </p:grpSpPr>
          <p:cxnSp>
            <p:nvCxnSpPr>
              <p:cNvPr id="9369" name="Google Shape;9369;p4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370" name="Google Shape;9370;p4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371" name="Google Shape;9371;p49"/>
            <p:cNvGrpSpPr/>
            <p:nvPr/>
          </p:nvGrpSpPr>
          <p:grpSpPr>
            <a:xfrm>
              <a:off x="2272795" y="2882501"/>
              <a:ext cx="103104" cy="1426186"/>
              <a:chOff x="5206863" y="3100904"/>
              <a:chExt cx="122758" cy="1698043"/>
            </a:xfrm>
          </p:grpSpPr>
          <p:sp>
            <p:nvSpPr>
              <p:cNvPr id="9372" name="Google Shape;9372;p4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4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4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4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4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4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4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49"/>
            <p:cNvGrpSpPr/>
            <p:nvPr/>
          </p:nvGrpSpPr>
          <p:grpSpPr>
            <a:xfrm>
              <a:off x="1542694" y="2882501"/>
              <a:ext cx="103104" cy="1426186"/>
              <a:chOff x="6006138" y="3143629"/>
              <a:chExt cx="122758" cy="1698043"/>
            </a:xfrm>
          </p:grpSpPr>
          <p:sp>
            <p:nvSpPr>
              <p:cNvPr id="9380" name="Google Shape;9380;p4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4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4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4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4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4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4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87" name="Google Shape;9387;p49"/>
          <p:cNvGrpSpPr/>
          <p:nvPr/>
        </p:nvGrpSpPr>
        <p:grpSpPr>
          <a:xfrm>
            <a:off x="5936000" y="2405887"/>
            <a:ext cx="1248543" cy="1025319"/>
            <a:chOff x="5183758" y="1210600"/>
            <a:chExt cx="3605380" cy="2960783"/>
          </a:xfrm>
        </p:grpSpPr>
        <p:sp>
          <p:nvSpPr>
            <p:cNvPr id="9388" name="Google Shape;9388;p4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4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4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4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92" name="Google Shape;9392;p4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393" name="Google Shape;9393;p4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394" name="Google Shape;9394;p4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395" name="Google Shape;9395;p4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396" name="Google Shape;9396;p4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49"/>
          <p:cNvGrpSpPr/>
          <p:nvPr/>
        </p:nvGrpSpPr>
        <p:grpSpPr>
          <a:xfrm>
            <a:off x="5793062" y="3544204"/>
            <a:ext cx="2664831" cy="843440"/>
            <a:chOff x="5916567" y="1099697"/>
            <a:chExt cx="2556683" cy="809211"/>
          </a:xfrm>
        </p:grpSpPr>
        <p:sp>
          <p:nvSpPr>
            <p:cNvPr id="9398" name="Google Shape;9398;p4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4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4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4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4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4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4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4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49"/>
          <p:cNvGrpSpPr/>
          <p:nvPr/>
        </p:nvGrpSpPr>
        <p:grpSpPr>
          <a:xfrm>
            <a:off x="5900602" y="1193063"/>
            <a:ext cx="1299851" cy="1023338"/>
            <a:chOff x="5900602" y="1193063"/>
            <a:chExt cx="1299851" cy="1023338"/>
          </a:xfrm>
        </p:grpSpPr>
        <p:grpSp>
          <p:nvGrpSpPr>
            <p:cNvPr id="9407" name="Google Shape;9407;p49"/>
            <p:cNvGrpSpPr/>
            <p:nvPr/>
          </p:nvGrpSpPr>
          <p:grpSpPr>
            <a:xfrm>
              <a:off x="6743564" y="1193063"/>
              <a:ext cx="456889" cy="700379"/>
              <a:chOff x="6743564" y="1193063"/>
              <a:chExt cx="456889" cy="700379"/>
            </a:xfrm>
          </p:grpSpPr>
          <p:grpSp>
            <p:nvGrpSpPr>
              <p:cNvPr id="9408" name="Google Shape;9408;p49"/>
              <p:cNvGrpSpPr/>
              <p:nvPr/>
            </p:nvGrpSpPr>
            <p:grpSpPr>
              <a:xfrm>
                <a:off x="6743564" y="1690731"/>
                <a:ext cx="214402" cy="202710"/>
                <a:chOff x="6743564" y="1690731"/>
                <a:chExt cx="214402" cy="202710"/>
              </a:xfrm>
            </p:grpSpPr>
            <p:sp>
              <p:nvSpPr>
                <p:cNvPr id="9409" name="Google Shape;9409;p4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4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49"/>
              <p:cNvGrpSpPr/>
              <p:nvPr/>
            </p:nvGrpSpPr>
            <p:grpSpPr>
              <a:xfrm>
                <a:off x="6915505" y="1193063"/>
                <a:ext cx="284947" cy="589637"/>
                <a:chOff x="6915505" y="1193063"/>
                <a:chExt cx="284947" cy="589637"/>
              </a:xfrm>
            </p:grpSpPr>
            <p:sp>
              <p:nvSpPr>
                <p:cNvPr id="9412" name="Google Shape;9412;p4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13" name="Google Shape;9413;p4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414" name="Google Shape;9414;p49"/>
            <p:cNvGrpSpPr/>
            <p:nvPr/>
          </p:nvGrpSpPr>
          <p:grpSpPr>
            <a:xfrm>
              <a:off x="6520337" y="1193063"/>
              <a:ext cx="341815" cy="801589"/>
              <a:chOff x="6520337" y="1193063"/>
              <a:chExt cx="341815" cy="801589"/>
            </a:xfrm>
          </p:grpSpPr>
          <p:grpSp>
            <p:nvGrpSpPr>
              <p:cNvPr id="9415" name="Google Shape;9415;p49"/>
              <p:cNvGrpSpPr/>
              <p:nvPr/>
            </p:nvGrpSpPr>
            <p:grpSpPr>
              <a:xfrm>
                <a:off x="6520337" y="1589527"/>
                <a:ext cx="213950" cy="405125"/>
                <a:chOff x="6520337" y="1589527"/>
                <a:chExt cx="213950" cy="405125"/>
              </a:xfrm>
            </p:grpSpPr>
            <p:sp>
              <p:nvSpPr>
                <p:cNvPr id="9416" name="Google Shape;9416;p4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4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49"/>
              <p:cNvGrpSpPr/>
              <p:nvPr/>
            </p:nvGrpSpPr>
            <p:grpSpPr>
              <a:xfrm>
                <a:off x="6577204" y="1193063"/>
                <a:ext cx="284947" cy="453562"/>
                <a:chOff x="6577204" y="1193063"/>
                <a:chExt cx="284947" cy="453562"/>
              </a:xfrm>
            </p:grpSpPr>
            <p:sp>
              <p:nvSpPr>
                <p:cNvPr id="9419" name="Google Shape;9419;p4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20" name="Google Shape;9420;p4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421" name="Google Shape;9421;p49"/>
            <p:cNvGrpSpPr/>
            <p:nvPr/>
          </p:nvGrpSpPr>
          <p:grpSpPr>
            <a:xfrm>
              <a:off x="6238903" y="1193063"/>
              <a:ext cx="300475" cy="901782"/>
              <a:chOff x="6238903" y="1193063"/>
              <a:chExt cx="300475" cy="901782"/>
            </a:xfrm>
          </p:grpSpPr>
          <p:grpSp>
            <p:nvGrpSpPr>
              <p:cNvPr id="9422" name="Google Shape;9422;p49"/>
              <p:cNvGrpSpPr/>
              <p:nvPr/>
            </p:nvGrpSpPr>
            <p:grpSpPr>
              <a:xfrm>
                <a:off x="6290865" y="1489315"/>
                <a:ext cx="248514" cy="605530"/>
                <a:chOff x="6290865" y="1489315"/>
                <a:chExt cx="248514" cy="605530"/>
              </a:xfrm>
            </p:grpSpPr>
            <p:sp>
              <p:nvSpPr>
                <p:cNvPr id="9423" name="Google Shape;9423;p4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4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49"/>
              <p:cNvGrpSpPr/>
              <p:nvPr/>
            </p:nvGrpSpPr>
            <p:grpSpPr>
              <a:xfrm>
                <a:off x="6238903" y="1193063"/>
                <a:ext cx="284947" cy="327512"/>
                <a:chOff x="6238903" y="1193063"/>
                <a:chExt cx="284947" cy="327512"/>
              </a:xfrm>
            </p:grpSpPr>
            <p:sp>
              <p:nvSpPr>
                <p:cNvPr id="9426" name="Google Shape;9426;p4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27" name="Google Shape;9427;p4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428" name="Google Shape;9428;p49"/>
            <p:cNvGrpSpPr/>
            <p:nvPr/>
          </p:nvGrpSpPr>
          <p:grpSpPr>
            <a:xfrm>
              <a:off x="5900602" y="1193063"/>
              <a:ext cx="444345" cy="1023338"/>
              <a:chOff x="5900602" y="1193063"/>
              <a:chExt cx="444345" cy="1023338"/>
            </a:xfrm>
          </p:grpSpPr>
          <p:grpSp>
            <p:nvGrpSpPr>
              <p:cNvPr id="9429" name="Google Shape;9429;p49"/>
              <p:cNvGrpSpPr/>
              <p:nvPr/>
            </p:nvGrpSpPr>
            <p:grpSpPr>
              <a:xfrm>
                <a:off x="6046501" y="1367785"/>
                <a:ext cx="298446" cy="848616"/>
                <a:chOff x="6046501" y="1367785"/>
                <a:chExt cx="298446" cy="848616"/>
              </a:xfrm>
            </p:grpSpPr>
            <p:sp>
              <p:nvSpPr>
                <p:cNvPr id="9430" name="Google Shape;9430;p4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4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49"/>
              <p:cNvGrpSpPr/>
              <p:nvPr/>
            </p:nvGrpSpPr>
            <p:grpSpPr>
              <a:xfrm>
                <a:off x="5900602" y="1193063"/>
                <a:ext cx="284947" cy="182312"/>
                <a:chOff x="5900602" y="1193063"/>
                <a:chExt cx="284947" cy="182312"/>
              </a:xfrm>
            </p:grpSpPr>
            <p:sp>
              <p:nvSpPr>
                <p:cNvPr id="9433" name="Google Shape;9433;p4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4" name="Google Shape;9434;p4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435" name="Google Shape;9435;p49"/>
          <p:cNvGrpSpPr/>
          <p:nvPr/>
        </p:nvGrpSpPr>
        <p:grpSpPr>
          <a:xfrm>
            <a:off x="7238484" y="1193208"/>
            <a:ext cx="1219413" cy="1051365"/>
            <a:chOff x="7287122" y="1165658"/>
            <a:chExt cx="1219413" cy="1051365"/>
          </a:xfrm>
        </p:grpSpPr>
        <p:grpSp>
          <p:nvGrpSpPr>
            <p:cNvPr id="9436" name="Google Shape;9436;p49"/>
            <p:cNvGrpSpPr/>
            <p:nvPr/>
          </p:nvGrpSpPr>
          <p:grpSpPr>
            <a:xfrm>
              <a:off x="7287122" y="1969723"/>
              <a:ext cx="1219413" cy="247300"/>
              <a:chOff x="7287122" y="1969723"/>
              <a:chExt cx="1219413" cy="247300"/>
            </a:xfrm>
          </p:grpSpPr>
          <p:sp>
            <p:nvSpPr>
              <p:cNvPr id="9437" name="Google Shape;9437;p4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8" name="Google Shape;9438;p49"/>
              <p:cNvGrpSpPr/>
              <p:nvPr/>
            </p:nvGrpSpPr>
            <p:grpSpPr>
              <a:xfrm>
                <a:off x="7287122" y="2063892"/>
                <a:ext cx="1151753" cy="73428"/>
                <a:chOff x="7287122" y="2063892"/>
                <a:chExt cx="1151753" cy="73428"/>
              </a:xfrm>
            </p:grpSpPr>
            <p:sp>
              <p:nvSpPr>
                <p:cNvPr id="9439" name="Google Shape;9439;p4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0" name="Google Shape;9440;p4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441" name="Google Shape;9441;p49"/>
            <p:cNvGrpSpPr/>
            <p:nvPr/>
          </p:nvGrpSpPr>
          <p:grpSpPr>
            <a:xfrm>
              <a:off x="7287122" y="1712201"/>
              <a:ext cx="1219403" cy="246767"/>
              <a:chOff x="7287122" y="1712201"/>
              <a:chExt cx="1219403" cy="246767"/>
            </a:xfrm>
          </p:grpSpPr>
          <p:sp>
            <p:nvSpPr>
              <p:cNvPr id="9442" name="Google Shape;9442;p4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3" name="Google Shape;9443;p49"/>
              <p:cNvGrpSpPr/>
              <p:nvPr/>
            </p:nvGrpSpPr>
            <p:grpSpPr>
              <a:xfrm>
                <a:off x="7287122" y="1842861"/>
                <a:ext cx="1005303" cy="73419"/>
                <a:chOff x="7287122" y="1842861"/>
                <a:chExt cx="1005303" cy="73419"/>
              </a:xfrm>
            </p:grpSpPr>
            <p:sp>
              <p:nvSpPr>
                <p:cNvPr id="9444" name="Google Shape;9444;p4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5" name="Google Shape;9445;p4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446" name="Google Shape;9446;p49"/>
            <p:cNvGrpSpPr/>
            <p:nvPr/>
          </p:nvGrpSpPr>
          <p:grpSpPr>
            <a:xfrm>
              <a:off x="7287122" y="1447520"/>
              <a:ext cx="1219403" cy="286667"/>
              <a:chOff x="7287122" y="1447520"/>
              <a:chExt cx="1219403" cy="286667"/>
            </a:xfrm>
          </p:grpSpPr>
          <p:sp>
            <p:nvSpPr>
              <p:cNvPr id="9447" name="Google Shape;9447;p4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8" name="Google Shape;9448;p49"/>
              <p:cNvGrpSpPr/>
              <p:nvPr/>
            </p:nvGrpSpPr>
            <p:grpSpPr>
              <a:xfrm>
                <a:off x="7287122" y="1581977"/>
                <a:ext cx="852803" cy="73428"/>
                <a:chOff x="7287122" y="1581977"/>
                <a:chExt cx="852803" cy="73428"/>
              </a:xfrm>
            </p:grpSpPr>
            <p:sp>
              <p:nvSpPr>
                <p:cNvPr id="9449" name="Google Shape;9449;p4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50" name="Google Shape;9450;p4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451" name="Google Shape;9451;p49"/>
            <p:cNvGrpSpPr/>
            <p:nvPr/>
          </p:nvGrpSpPr>
          <p:grpSpPr>
            <a:xfrm>
              <a:off x="7287122" y="1165658"/>
              <a:ext cx="1219403" cy="344253"/>
              <a:chOff x="7287122" y="1165658"/>
              <a:chExt cx="1219403" cy="344253"/>
            </a:xfrm>
          </p:grpSpPr>
          <p:sp>
            <p:nvSpPr>
              <p:cNvPr id="9452" name="Google Shape;9452;p4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3" name="Google Shape;9453;p49"/>
              <p:cNvGrpSpPr/>
              <p:nvPr/>
            </p:nvGrpSpPr>
            <p:grpSpPr>
              <a:xfrm>
                <a:off x="7287122" y="1341025"/>
                <a:ext cx="695703" cy="73419"/>
                <a:chOff x="7287122" y="1341025"/>
                <a:chExt cx="695703" cy="73419"/>
              </a:xfrm>
            </p:grpSpPr>
            <p:sp>
              <p:nvSpPr>
                <p:cNvPr id="9454" name="Google Shape;9454;p4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55" name="Google Shape;9455;p4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59" name="Shape 9459"/>
        <p:cNvGrpSpPr/>
        <p:nvPr/>
      </p:nvGrpSpPr>
      <p:grpSpPr>
        <a:xfrm>
          <a:off x="0" y="0"/>
          <a:ext cx="0" cy="0"/>
          <a:chOff x="0" y="0"/>
          <a:chExt cx="0" cy="0"/>
        </a:xfrm>
      </p:grpSpPr>
      <p:sp>
        <p:nvSpPr>
          <p:cNvPr id="9460" name="Google Shape;9460;p5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461" name="Google Shape;9461;p5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462" name="Google Shape;9462;p50"/>
          <p:cNvGrpSpPr/>
          <p:nvPr/>
        </p:nvGrpSpPr>
        <p:grpSpPr>
          <a:xfrm>
            <a:off x="866243" y="2291587"/>
            <a:ext cx="415546" cy="355053"/>
            <a:chOff x="866243" y="2291587"/>
            <a:chExt cx="415546" cy="355053"/>
          </a:xfrm>
        </p:grpSpPr>
        <p:sp>
          <p:nvSpPr>
            <p:cNvPr id="9463" name="Google Shape;9463;p50"/>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50"/>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0"/>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0"/>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50"/>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8" name="Google Shape;9468;p50"/>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9" name="Google Shape;9469;p50"/>
          <p:cNvGrpSpPr/>
          <p:nvPr/>
        </p:nvGrpSpPr>
        <p:grpSpPr>
          <a:xfrm>
            <a:off x="1958520" y="2302574"/>
            <a:ext cx="359213" cy="327807"/>
            <a:chOff x="1958520" y="2302574"/>
            <a:chExt cx="359213" cy="327807"/>
          </a:xfrm>
        </p:grpSpPr>
        <p:sp>
          <p:nvSpPr>
            <p:cNvPr id="9470" name="Google Shape;9470;p5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5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5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50"/>
          <p:cNvGrpSpPr/>
          <p:nvPr/>
        </p:nvGrpSpPr>
        <p:grpSpPr>
          <a:xfrm>
            <a:off x="2579882" y="2287427"/>
            <a:ext cx="207582" cy="359594"/>
            <a:chOff x="2656082" y="2287427"/>
            <a:chExt cx="207582" cy="359594"/>
          </a:xfrm>
        </p:grpSpPr>
        <p:sp>
          <p:nvSpPr>
            <p:cNvPr id="9474" name="Google Shape;9474;p50"/>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50"/>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50"/>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0"/>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8" name="Google Shape;9478;p50"/>
          <p:cNvGrpSpPr/>
          <p:nvPr/>
        </p:nvGrpSpPr>
        <p:grpSpPr>
          <a:xfrm>
            <a:off x="3049653" y="2321468"/>
            <a:ext cx="362991" cy="290018"/>
            <a:chOff x="3049653" y="2321468"/>
            <a:chExt cx="362991" cy="290018"/>
          </a:xfrm>
        </p:grpSpPr>
        <p:sp>
          <p:nvSpPr>
            <p:cNvPr id="9479" name="Google Shape;9479;p50"/>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50"/>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0"/>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50"/>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50"/>
          <p:cNvGrpSpPr/>
          <p:nvPr/>
        </p:nvGrpSpPr>
        <p:grpSpPr>
          <a:xfrm>
            <a:off x="3564243" y="2289904"/>
            <a:ext cx="422342" cy="355243"/>
            <a:chOff x="3564243" y="2289904"/>
            <a:chExt cx="422342" cy="355243"/>
          </a:xfrm>
        </p:grpSpPr>
        <p:sp>
          <p:nvSpPr>
            <p:cNvPr id="9484" name="Google Shape;9484;p50"/>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50"/>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50"/>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0"/>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50"/>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9" name="Google Shape;9489;p50"/>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0" name="Google Shape;9490;p50"/>
          <p:cNvGrpSpPr/>
          <p:nvPr/>
        </p:nvGrpSpPr>
        <p:grpSpPr>
          <a:xfrm>
            <a:off x="4687894" y="2289713"/>
            <a:ext cx="359594" cy="353909"/>
            <a:chOff x="4687894" y="2289713"/>
            <a:chExt cx="359594" cy="353909"/>
          </a:xfrm>
        </p:grpSpPr>
        <p:sp>
          <p:nvSpPr>
            <p:cNvPr id="9491" name="Google Shape;9491;p50"/>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50"/>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50"/>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4" name="Google Shape;9494;p50"/>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5" name="Google Shape;9495;p50"/>
          <p:cNvGrpSpPr/>
          <p:nvPr/>
        </p:nvGrpSpPr>
        <p:grpSpPr>
          <a:xfrm>
            <a:off x="6372624" y="2308227"/>
            <a:ext cx="263567" cy="317614"/>
            <a:chOff x="6421399" y="2308227"/>
            <a:chExt cx="263567" cy="317614"/>
          </a:xfrm>
        </p:grpSpPr>
        <p:sp>
          <p:nvSpPr>
            <p:cNvPr id="9496" name="Google Shape;9496;p50"/>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50"/>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50"/>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50"/>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50"/>
          <p:cNvGrpSpPr/>
          <p:nvPr/>
        </p:nvGrpSpPr>
        <p:grpSpPr>
          <a:xfrm>
            <a:off x="6870193" y="2295620"/>
            <a:ext cx="360356" cy="343462"/>
            <a:chOff x="6870193" y="2295620"/>
            <a:chExt cx="360356" cy="343462"/>
          </a:xfrm>
        </p:grpSpPr>
        <p:sp>
          <p:nvSpPr>
            <p:cNvPr id="9501" name="Google Shape;9501;p50"/>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50"/>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3" name="Google Shape;9503;p50"/>
          <p:cNvGrpSpPr/>
          <p:nvPr/>
        </p:nvGrpSpPr>
        <p:grpSpPr>
          <a:xfrm>
            <a:off x="7441465" y="2302860"/>
            <a:ext cx="342192" cy="327140"/>
            <a:chOff x="7441465" y="2302860"/>
            <a:chExt cx="342192" cy="327140"/>
          </a:xfrm>
        </p:grpSpPr>
        <p:sp>
          <p:nvSpPr>
            <p:cNvPr id="9504" name="Google Shape;9504;p50"/>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50"/>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50"/>
          <p:cNvGrpSpPr/>
          <p:nvPr/>
        </p:nvGrpSpPr>
        <p:grpSpPr>
          <a:xfrm>
            <a:off x="7989683" y="2350207"/>
            <a:ext cx="332761" cy="234066"/>
            <a:chOff x="7989683" y="2350207"/>
            <a:chExt cx="332761" cy="234066"/>
          </a:xfrm>
        </p:grpSpPr>
        <p:sp>
          <p:nvSpPr>
            <p:cNvPr id="9507" name="Google Shape;9507;p5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5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5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5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5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5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50"/>
          <p:cNvGrpSpPr/>
          <p:nvPr/>
        </p:nvGrpSpPr>
        <p:grpSpPr>
          <a:xfrm>
            <a:off x="5823294" y="2309751"/>
            <a:ext cx="315327" cy="314978"/>
            <a:chOff x="5823294" y="2309751"/>
            <a:chExt cx="315327" cy="314978"/>
          </a:xfrm>
        </p:grpSpPr>
        <p:sp>
          <p:nvSpPr>
            <p:cNvPr id="9514" name="Google Shape;9514;p5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5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5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5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5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5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5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5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5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5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5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5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5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5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5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5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5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1" name="Google Shape;9531;p50"/>
          <p:cNvGrpSpPr/>
          <p:nvPr/>
        </p:nvGrpSpPr>
        <p:grpSpPr>
          <a:xfrm>
            <a:off x="2497275" y="2744159"/>
            <a:ext cx="370930" cy="370549"/>
            <a:chOff x="2497275" y="2744159"/>
            <a:chExt cx="370930" cy="370549"/>
          </a:xfrm>
        </p:grpSpPr>
        <p:sp>
          <p:nvSpPr>
            <p:cNvPr id="9532" name="Google Shape;9532;p50"/>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50"/>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50"/>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50"/>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50"/>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50"/>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8" name="Google Shape;9538;p50"/>
          <p:cNvGrpSpPr/>
          <p:nvPr/>
        </p:nvGrpSpPr>
        <p:grpSpPr>
          <a:xfrm>
            <a:off x="860940" y="2746477"/>
            <a:ext cx="371883" cy="365691"/>
            <a:chOff x="860940" y="2746477"/>
            <a:chExt cx="371883" cy="365691"/>
          </a:xfrm>
        </p:grpSpPr>
        <p:sp>
          <p:nvSpPr>
            <p:cNvPr id="9539" name="Google Shape;9539;p50"/>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50"/>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50"/>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50"/>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50"/>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50"/>
          <p:cNvGrpSpPr/>
          <p:nvPr/>
        </p:nvGrpSpPr>
        <p:grpSpPr>
          <a:xfrm>
            <a:off x="1493849" y="2775533"/>
            <a:ext cx="283985" cy="341080"/>
            <a:chOff x="1493849" y="2775533"/>
            <a:chExt cx="283985" cy="341080"/>
          </a:xfrm>
        </p:grpSpPr>
        <p:sp>
          <p:nvSpPr>
            <p:cNvPr id="9545" name="Google Shape;9545;p50"/>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50"/>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7" name="Google Shape;9547;p50"/>
          <p:cNvGrpSpPr/>
          <p:nvPr/>
        </p:nvGrpSpPr>
        <p:grpSpPr>
          <a:xfrm>
            <a:off x="1952836" y="2774422"/>
            <a:ext cx="372835" cy="342573"/>
            <a:chOff x="1952836" y="2774422"/>
            <a:chExt cx="372835" cy="342573"/>
          </a:xfrm>
        </p:grpSpPr>
        <p:sp>
          <p:nvSpPr>
            <p:cNvPr id="9548" name="Google Shape;9548;p50"/>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50"/>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50"/>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50"/>
          <p:cNvGrpSpPr/>
          <p:nvPr/>
        </p:nvGrpSpPr>
        <p:grpSpPr>
          <a:xfrm>
            <a:off x="3079916" y="2744477"/>
            <a:ext cx="332729" cy="372518"/>
            <a:chOff x="3079916" y="2744477"/>
            <a:chExt cx="332729" cy="372518"/>
          </a:xfrm>
        </p:grpSpPr>
        <p:sp>
          <p:nvSpPr>
            <p:cNvPr id="9552" name="Google Shape;9552;p50"/>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50"/>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50"/>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50"/>
          <p:cNvGrpSpPr/>
          <p:nvPr/>
        </p:nvGrpSpPr>
        <p:grpSpPr>
          <a:xfrm>
            <a:off x="3620576" y="2745525"/>
            <a:ext cx="336889" cy="355592"/>
            <a:chOff x="3620576" y="2745525"/>
            <a:chExt cx="336889" cy="355592"/>
          </a:xfrm>
        </p:grpSpPr>
        <p:sp>
          <p:nvSpPr>
            <p:cNvPr id="9556" name="Google Shape;9556;p50"/>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50"/>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50"/>
          <p:cNvGrpSpPr/>
          <p:nvPr/>
        </p:nvGrpSpPr>
        <p:grpSpPr>
          <a:xfrm>
            <a:off x="4126815" y="2760704"/>
            <a:ext cx="380393" cy="363118"/>
            <a:chOff x="4126815" y="2760704"/>
            <a:chExt cx="380393" cy="363118"/>
          </a:xfrm>
        </p:grpSpPr>
        <p:sp>
          <p:nvSpPr>
            <p:cNvPr id="9559" name="Google Shape;9559;p5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5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5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5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50"/>
          <p:cNvGrpSpPr/>
          <p:nvPr/>
        </p:nvGrpSpPr>
        <p:grpSpPr>
          <a:xfrm>
            <a:off x="4675986" y="2745684"/>
            <a:ext cx="381346" cy="368644"/>
            <a:chOff x="4675986" y="2745684"/>
            <a:chExt cx="381346" cy="368644"/>
          </a:xfrm>
        </p:grpSpPr>
        <p:sp>
          <p:nvSpPr>
            <p:cNvPr id="9564" name="Google Shape;9564;p50"/>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50"/>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50"/>
          <p:cNvGrpSpPr/>
          <p:nvPr/>
        </p:nvGrpSpPr>
        <p:grpSpPr>
          <a:xfrm>
            <a:off x="5220616" y="2791061"/>
            <a:ext cx="373185" cy="302466"/>
            <a:chOff x="5220616" y="2791061"/>
            <a:chExt cx="373185" cy="302466"/>
          </a:xfrm>
        </p:grpSpPr>
        <p:sp>
          <p:nvSpPr>
            <p:cNvPr id="9567" name="Google Shape;9567;p5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5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5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5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5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5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5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5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5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5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5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5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5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5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5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5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5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5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50"/>
          <p:cNvGrpSpPr/>
          <p:nvPr/>
        </p:nvGrpSpPr>
        <p:grpSpPr>
          <a:xfrm>
            <a:off x="5788661" y="2772517"/>
            <a:ext cx="284366" cy="344097"/>
            <a:chOff x="5864861" y="2772517"/>
            <a:chExt cx="284366" cy="344097"/>
          </a:xfrm>
        </p:grpSpPr>
        <p:sp>
          <p:nvSpPr>
            <p:cNvPr id="9586" name="Google Shape;9586;p50"/>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50"/>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50"/>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50"/>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50"/>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50"/>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2" name="Google Shape;9592;p50"/>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3" name="Google Shape;9593;p50"/>
          <p:cNvGrpSpPr/>
          <p:nvPr/>
        </p:nvGrpSpPr>
        <p:grpSpPr>
          <a:xfrm>
            <a:off x="6974158" y="2789537"/>
            <a:ext cx="255247" cy="327458"/>
            <a:chOff x="6974158" y="2789537"/>
            <a:chExt cx="255247" cy="327458"/>
          </a:xfrm>
        </p:grpSpPr>
        <p:sp>
          <p:nvSpPr>
            <p:cNvPr id="9594" name="Google Shape;9594;p50"/>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50"/>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50"/>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50"/>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50"/>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50"/>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50"/>
          <p:cNvGrpSpPr/>
          <p:nvPr/>
        </p:nvGrpSpPr>
        <p:grpSpPr>
          <a:xfrm>
            <a:off x="7530697" y="2790299"/>
            <a:ext cx="244291" cy="326314"/>
            <a:chOff x="7530697" y="2790299"/>
            <a:chExt cx="244291" cy="326314"/>
          </a:xfrm>
        </p:grpSpPr>
        <p:sp>
          <p:nvSpPr>
            <p:cNvPr id="9601" name="Google Shape;9601;p50"/>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50"/>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50"/>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50"/>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50"/>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50"/>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7" name="Google Shape;9607;p50"/>
          <p:cNvGrpSpPr/>
          <p:nvPr/>
        </p:nvGrpSpPr>
        <p:grpSpPr>
          <a:xfrm>
            <a:off x="7988191" y="2832248"/>
            <a:ext cx="332348" cy="283985"/>
            <a:chOff x="7988191" y="2832248"/>
            <a:chExt cx="332348" cy="283985"/>
          </a:xfrm>
        </p:grpSpPr>
        <p:sp>
          <p:nvSpPr>
            <p:cNvPr id="9608" name="Google Shape;9608;p50"/>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50"/>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50"/>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1" name="Google Shape;9611;p50"/>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2" name="Google Shape;9612;p50"/>
          <p:cNvGrpSpPr/>
          <p:nvPr/>
        </p:nvGrpSpPr>
        <p:grpSpPr>
          <a:xfrm>
            <a:off x="3588440" y="3258368"/>
            <a:ext cx="364484" cy="262423"/>
            <a:chOff x="3588440" y="3258368"/>
            <a:chExt cx="364484" cy="262423"/>
          </a:xfrm>
        </p:grpSpPr>
        <p:sp>
          <p:nvSpPr>
            <p:cNvPr id="9613" name="Google Shape;9613;p50"/>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50"/>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50"/>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50"/>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50"/>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50"/>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9" name="Google Shape;9619;p50"/>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0" name="Google Shape;9620;p50"/>
          <p:cNvGrpSpPr/>
          <p:nvPr/>
        </p:nvGrpSpPr>
        <p:grpSpPr>
          <a:xfrm>
            <a:off x="5765817" y="3227724"/>
            <a:ext cx="364865" cy="324822"/>
            <a:chOff x="5765817" y="3227724"/>
            <a:chExt cx="364865" cy="324822"/>
          </a:xfrm>
        </p:grpSpPr>
        <p:sp>
          <p:nvSpPr>
            <p:cNvPr id="9621" name="Google Shape;9621;p5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5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5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50"/>
          <p:cNvGrpSpPr/>
          <p:nvPr/>
        </p:nvGrpSpPr>
        <p:grpSpPr>
          <a:xfrm>
            <a:off x="6228583" y="3237664"/>
            <a:ext cx="446539" cy="303895"/>
            <a:chOff x="6228583" y="3237664"/>
            <a:chExt cx="446539" cy="303895"/>
          </a:xfrm>
        </p:grpSpPr>
        <p:sp>
          <p:nvSpPr>
            <p:cNvPr id="9625" name="Google Shape;9625;p50"/>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50"/>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50"/>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50"/>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50"/>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50"/>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0"/>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50"/>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50"/>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50"/>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50"/>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50"/>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50"/>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50"/>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50"/>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50"/>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50"/>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50"/>
          <p:cNvGrpSpPr/>
          <p:nvPr/>
        </p:nvGrpSpPr>
        <p:grpSpPr>
          <a:xfrm>
            <a:off x="865862" y="3207306"/>
            <a:ext cx="364484" cy="364897"/>
            <a:chOff x="865862" y="3207306"/>
            <a:chExt cx="364484" cy="364897"/>
          </a:xfrm>
        </p:grpSpPr>
        <p:sp>
          <p:nvSpPr>
            <p:cNvPr id="9643" name="Google Shape;9643;p50"/>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50"/>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50"/>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50"/>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50"/>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50"/>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50"/>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50"/>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50"/>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50"/>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50"/>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50"/>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50"/>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50"/>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50"/>
          <p:cNvGrpSpPr/>
          <p:nvPr/>
        </p:nvGrpSpPr>
        <p:grpSpPr>
          <a:xfrm>
            <a:off x="1404617" y="3226962"/>
            <a:ext cx="370168" cy="325965"/>
            <a:chOff x="1404617" y="3226962"/>
            <a:chExt cx="370168" cy="325965"/>
          </a:xfrm>
        </p:grpSpPr>
        <p:sp>
          <p:nvSpPr>
            <p:cNvPr id="9658" name="Google Shape;9658;p50"/>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50"/>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50"/>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50"/>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50"/>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50"/>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50"/>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50"/>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50"/>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50"/>
          <p:cNvGrpSpPr/>
          <p:nvPr/>
        </p:nvGrpSpPr>
        <p:grpSpPr>
          <a:xfrm>
            <a:off x="1954741" y="3212419"/>
            <a:ext cx="366389" cy="354481"/>
            <a:chOff x="1954741" y="3212419"/>
            <a:chExt cx="366389" cy="354481"/>
          </a:xfrm>
        </p:grpSpPr>
        <p:sp>
          <p:nvSpPr>
            <p:cNvPr id="9668" name="Google Shape;9668;p50"/>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50"/>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50"/>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50"/>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50"/>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50"/>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50"/>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50"/>
          <p:cNvGrpSpPr/>
          <p:nvPr/>
        </p:nvGrpSpPr>
        <p:grpSpPr>
          <a:xfrm>
            <a:off x="3043239" y="3215626"/>
            <a:ext cx="366008" cy="348670"/>
            <a:chOff x="3043239" y="3215626"/>
            <a:chExt cx="366008" cy="348670"/>
          </a:xfrm>
        </p:grpSpPr>
        <p:sp>
          <p:nvSpPr>
            <p:cNvPr id="9676" name="Google Shape;9676;p50"/>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50"/>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50"/>
          <p:cNvGrpSpPr/>
          <p:nvPr/>
        </p:nvGrpSpPr>
        <p:grpSpPr>
          <a:xfrm>
            <a:off x="4218333" y="3184982"/>
            <a:ext cx="209107" cy="383442"/>
            <a:chOff x="4218333" y="3184982"/>
            <a:chExt cx="209107" cy="383442"/>
          </a:xfrm>
        </p:grpSpPr>
        <p:sp>
          <p:nvSpPr>
            <p:cNvPr id="9679" name="Google Shape;9679;p50"/>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50"/>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1" name="Google Shape;9681;p50"/>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2" name="Google Shape;9682;p50"/>
          <p:cNvGrpSpPr/>
          <p:nvPr/>
        </p:nvGrpSpPr>
        <p:grpSpPr>
          <a:xfrm>
            <a:off x="6896644" y="3216007"/>
            <a:ext cx="322917" cy="347876"/>
            <a:chOff x="6896644" y="3216007"/>
            <a:chExt cx="322917" cy="347876"/>
          </a:xfrm>
        </p:grpSpPr>
        <p:sp>
          <p:nvSpPr>
            <p:cNvPr id="9683" name="Google Shape;9683;p50"/>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50"/>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50"/>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50"/>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50"/>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50"/>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50"/>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50"/>
          <p:cNvGrpSpPr/>
          <p:nvPr/>
        </p:nvGrpSpPr>
        <p:grpSpPr>
          <a:xfrm>
            <a:off x="7429366" y="3223183"/>
            <a:ext cx="334634" cy="333904"/>
            <a:chOff x="7429366" y="3223183"/>
            <a:chExt cx="334634" cy="333904"/>
          </a:xfrm>
        </p:grpSpPr>
        <p:sp>
          <p:nvSpPr>
            <p:cNvPr id="9691" name="Google Shape;9691;p5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5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3" name="Google Shape;9693;p50"/>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4" name="Google Shape;9694;p50"/>
          <p:cNvGrpSpPr/>
          <p:nvPr/>
        </p:nvGrpSpPr>
        <p:grpSpPr>
          <a:xfrm>
            <a:off x="5216456" y="3725484"/>
            <a:ext cx="356196" cy="265631"/>
            <a:chOff x="5216456" y="3725484"/>
            <a:chExt cx="356196" cy="265631"/>
          </a:xfrm>
        </p:grpSpPr>
        <p:sp>
          <p:nvSpPr>
            <p:cNvPr id="9695" name="Google Shape;9695;p50"/>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50"/>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50"/>
          <p:cNvGrpSpPr/>
          <p:nvPr/>
        </p:nvGrpSpPr>
        <p:grpSpPr>
          <a:xfrm>
            <a:off x="6849393" y="3733994"/>
            <a:ext cx="355053" cy="248038"/>
            <a:chOff x="6849393" y="3733994"/>
            <a:chExt cx="355053" cy="248038"/>
          </a:xfrm>
        </p:grpSpPr>
        <p:sp>
          <p:nvSpPr>
            <p:cNvPr id="9698" name="Google Shape;9698;p50"/>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50"/>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0"/>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50"/>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50"/>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50"/>
          <p:cNvGrpSpPr/>
          <p:nvPr/>
        </p:nvGrpSpPr>
        <p:grpSpPr>
          <a:xfrm>
            <a:off x="7918997" y="3714687"/>
            <a:ext cx="392111" cy="280206"/>
            <a:chOff x="7918997" y="3714687"/>
            <a:chExt cx="392111" cy="280206"/>
          </a:xfrm>
        </p:grpSpPr>
        <p:sp>
          <p:nvSpPr>
            <p:cNvPr id="9704" name="Google Shape;9704;p50"/>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50"/>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50"/>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50"/>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50"/>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9" name="Google Shape;9709;p50"/>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0" name="Google Shape;9710;p50"/>
          <p:cNvGrpSpPr/>
          <p:nvPr/>
        </p:nvGrpSpPr>
        <p:grpSpPr>
          <a:xfrm>
            <a:off x="1408777" y="3680964"/>
            <a:ext cx="357720" cy="355148"/>
            <a:chOff x="1408777" y="3680964"/>
            <a:chExt cx="357720" cy="355148"/>
          </a:xfrm>
        </p:grpSpPr>
        <p:sp>
          <p:nvSpPr>
            <p:cNvPr id="9711" name="Google Shape;9711;p50"/>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50"/>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50"/>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0"/>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0"/>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50"/>
          <p:cNvGrpSpPr/>
          <p:nvPr/>
        </p:nvGrpSpPr>
        <p:grpSpPr>
          <a:xfrm>
            <a:off x="1952836" y="3680964"/>
            <a:ext cx="357720" cy="355148"/>
            <a:chOff x="1952836" y="3680964"/>
            <a:chExt cx="357720" cy="355148"/>
          </a:xfrm>
        </p:grpSpPr>
        <p:sp>
          <p:nvSpPr>
            <p:cNvPr id="9717" name="Google Shape;9717;p50"/>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50"/>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50"/>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50"/>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50"/>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50"/>
          <p:cNvGrpSpPr/>
          <p:nvPr/>
        </p:nvGrpSpPr>
        <p:grpSpPr>
          <a:xfrm>
            <a:off x="2496894" y="3680964"/>
            <a:ext cx="357720" cy="355148"/>
            <a:chOff x="2496894" y="3680964"/>
            <a:chExt cx="357720" cy="355148"/>
          </a:xfrm>
        </p:grpSpPr>
        <p:sp>
          <p:nvSpPr>
            <p:cNvPr id="9723" name="Google Shape;9723;p50"/>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50"/>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0"/>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50"/>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50"/>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50"/>
          <p:cNvGrpSpPr/>
          <p:nvPr/>
        </p:nvGrpSpPr>
        <p:grpSpPr>
          <a:xfrm>
            <a:off x="3040984" y="3681059"/>
            <a:ext cx="356164" cy="355815"/>
            <a:chOff x="3040984" y="3681059"/>
            <a:chExt cx="356164" cy="355815"/>
          </a:xfrm>
        </p:grpSpPr>
        <p:sp>
          <p:nvSpPr>
            <p:cNvPr id="9729" name="Google Shape;9729;p50"/>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50"/>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50"/>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50"/>
          <p:cNvGrpSpPr/>
          <p:nvPr/>
        </p:nvGrpSpPr>
        <p:grpSpPr>
          <a:xfrm>
            <a:off x="3584280" y="3699191"/>
            <a:ext cx="358069" cy="317995"/>
            <a:chOff x="3584280" y="3699191"/>
            <a:chExt cx="358069" cy="317995"/>
          </a:xfrm>
        </p:grpSpPr>
        <p:sp>
          <p:nvSpPr>
            <p:cNvPr id="9733" name="Google Shape;9733;p50"/>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50"/>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50"/>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50"/>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50"/>
          <p:cNvGrpSpPr/>
          <p:nvPr/>
        </p:nvGrpSpPr>
        <p:grpSpPr>
          <a:xfrm>
            <a:off x="4129482" y="3681059"/>
            <a:ext cx="355402" cy="354291"/>
            <a:chOff x="4129482" y="3681059"/>
            <a:chExt cx="355402" cy="354291"/>
          </a:xfrm>
        </p:grpSpPr>
        <p:sp>
          <p:nvSpPr>
            <p:cNvPr id="9738" name="Google Shape;9738;p50"/>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50"/>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50"/>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50"/>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50"/>
          <p:cNvGrpSpPr/>
          <p:nvPr/>
        </p:nvGrpSpPr>
        <p:grpSpPr>
          <a:xfrm>
            <a:off x="4673540" y="3680297"/>
            <a:ext cx="355434" cy="355815"/>
            <a:chOff x="4673540" y="3680297"/>
            <a:chExt cx="355434" cy="355815"/>
          </a:xfrm>
        </p:grpSpPr>
        <p:sp>
          <p:nvSpPr>
            <p:cNvPr id="9743" name="Google Shape;9743;p50"/>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50"/>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50"/>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50"/>
          <p:cNvGrpSpPr/>
          <p:nvPr/>
        </p:nvGrpSpPr>
        <p:grpSpPr>
          <a:xfrm>
            <a:off x="5779408" y="3699191"/>
            <a:ext cx="317645" cy="318757"/>
            <a:chOff x="5779408" y="3699191"/>
            <a:chExt cx="317645" cy="318757"/>
          </a:xfrm>
        </p:grpSpPr>
        <p:sp>
          <p:nvSpPr>
            <p:cNvPr id="9747" name="Google Shape;9747;p50"/>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50"/>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9" name="Google Shape;9749;p50"/>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0" name="Google Shape;9750;p50"/>
          <p:cNvGrpSpPr/>
          <p:nvPr/>
        </p:nvGrpSpPr>
        <p:grpSpPr>
          <a:xfrm>
            <a:off x="7390435" y="3680868"/>
            <a:ext cx="372073" cy="355243"/>
            <a:chOff x="7390435" y="3680868"/>
            <a:chExt cx="372073" cy="355243"/>
          </a:xfrm>
        </p:grpSpPr>
        <p:sp>
          <p:nvSpPr>
            <p:cNvPr id="9751" name="Google Shape;9751;p50"/>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50"/>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0"/>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0"/>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50"/>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50"/>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7" name="Google Shape;9757;p50"/>
          <p:cNvGrpSpPr/>
          <p:nvPr/>
        </p:nvGrpSpPr>
        <p:grpSpPr>
          <a:xfrm>
            <a:off x="1421638" y="4125629"/>
            <a:ext cx="374709" cy="374010"/>
            <a:chOff x="1421638" y="4125629"/>
            <a:chExt cx="374709" cy="374010"/>
          </a:xfrm>
        </p:grpSpPr>
        <p:sp>
          <p:nvSpPr>
            <p:cNvPr id="9758" name="Google Shape;9758;p50"/>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50"/>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0" name="Google Shape;9760;p50"/>
          <p:cNvGrpSpPr/>
          <p:nvPr/>
        </p:nvGrpSpPr>
        <p:grpSpPr>
          <a:xfrm>
            <a:off x="1973254" y="4156304"/>
            <a:ext cx="357720" cy="342192"/>
            <a:chOff x="1973254" y="4156304"/>
            <a:chExt cx="357720" cy="342192"/>
          </a:xfrm>
        </p:grpSpPr>
        <p:sp>
          <p:nvSpPr>
            <p:cNvPr id="9761" name="Google Shape;9761;p50"/>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50"/>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0"/>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50"/>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50"/>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50"/>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50"/>
          <p:cNvGrpSpPr/>
          <p:nvPr/>
        </p:nvGrpSpPr>
        <p:grpSpPr>
          <a:xfrm>
            <a:off x="2523759" y="4135505"/>
            <a:ext cx="341049" cy="340318"/>
            <a:chOff x="2523759" y="4135505"/>
            <a:chExt cx="341049" cy="340318"/>
          </a:xfrm>
        </p:grpSpPr>
        <p:sp>
          <p:nvSpPr>
            <p:cNvPr id="9768" name="Google Shape;9768;p50"/>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0"/>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50"/>
          <p:cNvGrpSpPr/>
          <p:nvPr/>
        </p:nvGrpSpPr>
        <p:grpSpPr>
          <a:xfrm>
            <a:off x="3040603" y="4130360"/>
            <a:ext cx="392079" cy="350353"/>
            <a:chOff x="3040603" y="4130360"/>
            <a:chExt cx="392079" cy="350353"/>
          </a:xfrm>
        </p:grpSpPr>
        <p:sp>
          <p:nvSpPr>
            <p:cNvPr id="9771" name="Google Shape;9771;p50"/>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50"/>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50"/>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50"/>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50"/>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0"/>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0"/>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0"/>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50"/>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50"/>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1" name="Google Shape;9781;p50"/>
          <p:cNvGrpSpPr/>
          <p:nvPr/>
        </p:nvGrpSpPr>
        <p:grpSpPr>
          <a:xfrm>
            <a:off x="3662144" y="4135505"/>
            <a:ext cx="232955" cy="340318"/>
            <a:chOff x="3662144" y="4135505"/>
            <a:chExt cx="232955" cy="340318"/>
          </a:xfrm>
        </p:grpSpPr>
        <p:sp>
          <p:nvSpPr>
            <p:cNvPr id="9782" name="Google Shape;9782;p50"/>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0"/>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50"/>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50"/>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50"/>
          <p:cNvGrpSpPr/>
          <p:nvPr/>
        </p:nvGrpSpPr>
        <p:grpSpPr>
          <a:xfrm>
            <a:off x="4149138" y="4121151"/>
            <a:ext cx="344065" cy="368644"/>
            <a:chOff x="4149138" y="4121151"/>
            <a:chExt cx="344065" cy="368644"/>
          </a:xfrm>
        </p:grpSpPr>
        <p:sp>
          <p:nvSpPr>
            <p:cNvPr id="9787" name="Google Shape;9787;p50"/>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50"/>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50"/>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0"/>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50"/>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50"/>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0"/>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0"/>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0"/>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0"/>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0"/>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50"/>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9" name="Google Shape;9799;p50"/>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0" name="Google Shape;9800;p50"/>
          <p:cNvGrpSpPr/>
          <p:nvPr/>
        </p:nvGrpSpPr>
        <p:grpSpPr>
          <a:xfrm>
            <a:off x="5206262" y="4174817"/>
            <a:ext cx="397763" cy="262804"/>
            <a:chOff x="5206262" y="4174817"/>
            <a:chExt cx="397763" cy="262804"/>
          </a:xfrm>
        </p:grpSpPr>
        <p:sp>
          <p:nvSpPr>
            <p:cNvPr id="9801" name="Google Shape;9801;p50"/>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50"/>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50"/>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0"/>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50"/>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50"/>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50"/>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50"/>
          <p:cNvGrpSpPr/>
          <p:nvPr/>
        </p:nvGrpSpPr>
        <p:grpSpPr>
          <a:xfrm>
            <a:off x="5727616" y="4204699"/>
            <a:ext cx="440505" cy="290018"/>
            <a:chOff x="5727616" y="4204699"/>
            <a:chExt cx="440505" cy="290018"/>
          </a:xfrm>
        </p:grpSpPr>
        <p:sp>
          <p:nvSpPr>
            <p:cNvPr id="9809" name="Google Shape;9809;p50"/>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50"/>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0"/>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50"/>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50"/>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50"/>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50"/>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50"/>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50"/>
          <p:cNvGrpSpPr/>
          <p:nvPr/>
        </p:nvGrpSpPr>
        <p:grpSpPr>
          <a:xfrm>
            <a:off x="6410063" y="4135124"/>
            <a:ext cx="159950" cy="364516"/>
            <a:chOff x="6410063" y="4135124"/>
            <a:chExt cx="159950" cy="364516"/>
          </a:xfrm>
        </p:grpSpPr>
        <p:sp>
          <p:nvSpPr>
            <p:cNvPr id="9818" name="Google Shape;9818;p50"/>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50"/>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50"/>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50"/>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50"/>
          <p:cNvGrpSpPr/>
          <p:nvPr/>
        </p:nvGrpSpPr>
        <p:grpSpPr>
          <a:xfrm>
            <a:off x="6924652" y="4135505"/>
            <a:ext cx="214378" cy="364135"/>
            <a:chOff x="6924652" y="4135505"/>
            <a:chExt cx="214378" cy="364135"/>
          </a:xfrm>
        </p:grpSpPr>
        <p:sp>
          <p:nvSpPr>
            <p:cNvPr id="9823" name="Google Shape;9823;p50"/>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50"/>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0"/>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50"/>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50"/>
          <p:cNvGrpSpPr/>
          <p:nvPr/>
        </p:nvGrpSpPr>
        <p:grpSpPr>
          <a:xfrm>
            <a:off x="7384751" y="4147984"/>
            <a:ext cx="380012" cy="351274"/>
            <a:chOff x="7384751" y="4147984"/>
            <a:chExt cx="380012" cy="351274"/>
          </a:xfrm>
        </p:grpSpPr>
        <p:sp>
          <p:nvSpPr>
            <p:cNvPr id="9828" name="Google Shape;9828;p50"/>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50"/>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50"/>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50"/>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50"/>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36" name="Shape 9836"/>
        <p:cNvGrpSpPr/>
        <p:nvPr/>
      </p:nvGrpSpPr>
      <p:grpSpPr>
        <a:xfrm>
          <a:off x="0" y="0"/>
          <a:ext cx="0" cy="0"/>
          <a:chOff x="0" y="0"/>
          <a:chExt cx="0" cy="0"/>
        </a:xfrm>
      </p:grpSpPr>
      <p:sp>
        <p:nvSpPr>
          <p:cNvPr id="9837" name="Google Shape;9837;p5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38" name="Google Shape;9838;p5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839" name="Google Shape;9839;p51"/>
          <p:cNvGrpSpPr/>
          <p:nvPr/>
        </p:nvGrpSpPr>
        <p:grpSpPr>
          <a:xfrm>
            <a:off x="1989449" y="4282269"/>
            <a:ext cx="374774" cy="346073"/>
            <a:chOff x="1989449" y="4282269"/>
            <a:chExt cx="374774" cy="346073"/>
          </a:xfrm>
        </p:grpSpPr>
        <p:sp>
          <p:nvSpPr>
            <p:cNvPr id="9840" name="Google Shape;9840;p51"/>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51"/>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1"/>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51"/>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51"/>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51"/>
          <p:cNvGrpSpPr/>
          <p:nvPr/>
        </p:nvGrpSpPr>
        <p:grpSpPr>
          <a:xfrm>
            <a:off x="2487439" y="4280740"/>
            <a:ext cx="198775" cy="348972"/>
            <a:chOff x="2487439" y="4280740"/>
            <a:chExt cx="198775" cy="348972"/>
          </a:xfrm>
        </p:grpSpPr>
        <p:sp>
          <p:nvSpPr>
            <p:cNvPr id="9846" name="Google Shape;9846;p51"/>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51"/>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51"/>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51"/>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51"/>
          <p:cNvGrpSpPr/>
          <p:nvPr/>
        </p:nvGrpSpPr>
        <p:grpSpPr>
          <a:xfrm>
            <a:off x="2810958" y="4273923"/>
            <a:ext cx="353145" cy="361873"/>
            <a:chOff x="2810958" y="4273923"/>
            <a:chExt cx="353145" cy="361873"/>
          </a:xfrm>
        </p:grpSpPr>
        <p:sp>
          <p:nvSpPr>
            <p:cNvPr id="9851" name="Google Shape;9851;p51"/>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51"/>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51"/>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51"/>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51"/>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51"/>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51"/>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8" name="Google Shape;9858;p51"/>
          <p:cNvGrpSpPr/>
          <p:nvPr/>
        </p:nvGrpSpPr>
        <p:grpSpPr>
          <a:xfrm>
            <a:off x="6275635" y="4282651"/>
            <a:ext cx="209383" cy="366778"/>
            <a:chOff x="6275635" y="4282651"/>
            <a:chExt cx="209383" cy="366778"/>
          </a:xfrm>
        </p:grpSpPr>
        <p:sp>
          <p:nvSpPr>
            <p:cNvPr id="9859" name="Google Shape;9859;p51"/>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51"/>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51"/>
          <p:cNvGrpSpPr/>
          <p:nvPr/>
        </p:nvGrpSpPr>
        <p:grpSpPr>
          <a:xfrm>
            <a:off x="6701186" y="4283033"/>
            <a:ext cx="280292" cy="366396"/>
            <a:chOff x="6701186" y="4283033"/>
            <a:chExt cx="280292" cy="366396"/>
          </a:xfrm>
        </p:grpSpPr>
        <p:sp>
          <p:nvSpPr>
            <p:cNvPr id="9862" name="Google Shape;9862;p51"/>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51"/>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51"/>
          <p:cNvGrpSpPr/>
          <p:nvPr/>
        </p:nvGrpSpPr>
        <p:grpSpPr>
          <a:xfrm>
            <a:off x="2609571" y="3824958"/>
            <a:ext cx="373627" cy="347347"/>
            <a:chOff x="2609571" y="3824958"/>
            <a:chExt cx="373627" cy="347347"/>
          </a:xfrm>
        </p:grpSpPr>
        <p:sp>
          <p:nvSpPr>
            <p:cNvPr id="9865" name="Google Shape;9865;p51"/>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1"/>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7" name="Google Shape;9867;p51"/>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8" name="Google Shape;9868;p51"/>
          <p:cNvGrpSpPr/>
          <p:nvPr/>
        </p:nvGrpSpPr>
        <p:grpSpPr>
          <a:xfrm>
            <a:off x="916127" y="3807056"/>
            <a:ext cx="221902" cy="380795"/>
            <a:chOff x="916127" y="3807056"/>
            <a:chExt cx="221902" cy="380795"/>
          </a:xfrm>
        </p:grpSpPr>
        <p:sp>
          <p:nvSpPr>
            <p:cNvPr id="9869" name="Google Shape;9869;p51"/>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51"/>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51"/>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51"/>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3" name="Google Shape;9873;p51"/>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51"/>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5" name="Google Shape;9875;p51"/>
          <p:cNvGrpSpPr/>
          <p:nvPr/>
        </p:nvGrpSpPr>
        <p:grpSpPr>
          <a:xfrm>
            <a:off x="3513010" y="3816134"/>
            <a:ext cx="362223" cy="361108"/>
            <a:chOff x="3513010" y="3816134"/>
            <a:chExt cx="362223" cy="361108"/>
          </a:xfrm>
        </p:grpSpPr>
        <p:sp>
          <p:nvSpPr>
            <p:cNvPr id="9876" name="Google Shape;9876;p51"/>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51"/>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51"/>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51"/>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51"/>
          <p:cNvGrpSpPr/>
          <p:nvPr/>
        </p:nvGrpSpPr>
        <p:grpSpPr>
          <a:xfrm>
            <a:off x="3950316" y="3820307"/>
            <a:ext cx="369805" cy="353782"/>
            <a:chOff x="3950316" y="3820307"/>
            <a:chExt cx="369805" cy="353782"/>
          </a:xfrm>
        </p:grpSpPr>
        <p:sp>
          <p:nvSpPr>
            <p:cNvPr id="9881" name="Google Shape;9881;p5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5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5" name="Google Shape;9885;p51"/>
          <p:cNvGrpSpPr/>
          <p:nvPr/>
        </p:nvGrpSpPr>
        <p:grpSpPr>
          <a:xfrm>
            <a:off x="1761909" y="3811961"/>
            <a:ext cx="307974" cy="371716"/>
            <a:chOff x="1761909" y="3811961"/>
            <a:chExt cx="307974" cy="371716"/>
          </a:xfrm>
        </p:grpSpPr>
        <p:sp>
          <p:nvSpPr>
            <p:cNvPr id="9886" name="Google Shape;9886;p51"/>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1"/>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1"/>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1"/>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1"/>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1"/>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1"/>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1"/>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1"/>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1"/>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51"/>
          <p:cNvGrpSpPr/>
          <p:nvPr/>
        </p:nvGrpSpPr>
        <p:grpSpPr>
          <a:xfrm>
            <a:off x="5373342" y="3808935"/>
            <a:ext cx="231395" cy="353145"/>
            <a:chOff x="5373342" y="3808935"/>
            <a:chExt cx="231395" cy="353145"/>
          </a:xfrm>
        </p:grpSpPr>
        <p:sp>
          <p:nvSpPr>
            <p:cNvPr id="9897" name="Google Shape;9897;p51"/>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51"/>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51"/>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51"/>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51"/>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51"/>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51"/>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51"/>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1"/>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6" name="Google Shape;9906;p51"/>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7" name="Google Shape;9907;p51"/>
          <p:cNvGrpSpPr/>
          <p:nvPr/>
        </p:nvGrpSpPr>
        <p:grpSpPr>
          <a:xfrm>
            <a:off x="5833775" y="3809445"/>
            <a:ext cx="235185" cy="352253"/>
            <a:chOff x="5833775" y="3809445"/>
            <a:chExt cx="235185" cy="352253"/>
          </a:xfrm>
        </p:grpSpPr>
        <p:sp>
          <p:nvSpPr>
            <p:cNvPr id="9908" name="Google Shape;9908;p51"/>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51"/>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51"/>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51"/>
          <p:cNvGrpSpPr/>
          <p:nvPr/>
        </p:nvGrpSpPr>
        <p:grpSpPr>
          <a:xfrm>
            <a:off x="4942472" y="3809318"/>
            <a:ext cx="238976" cy="352762"/>
            <a:chOff x="4942472" y="3809318"/>
            <a:chExt cx="238976" cy="352762"/>
          </a:xfrm>
        </p:grpSpPr>
        <p:sp>
          <p:nvSpPr>
            <p:cNvPr id="9912" name="Google Shape;9912;p51"/>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51"/>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51"/>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51"/>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51"/>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51"/>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51"/>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9" name="Google Shape;9919;p51"/>
          <p:cNvGrpSpPr/>
          <p:nvPr/>
        </p:nvGrpSpPr>
        <p:grpSpPr>
          <a:xfrm>
            <a:off x="6266525" y="3807788"/>
            <a:ext cx="260223" cy="353527"/>
            <a:chOff x="6266525" y="3807788"/>
            <a:chExt cx="260223" cy="353527"/>
          </a:xfrm>
        </p:grpSpPr>
        <p:sp>
          <p:nvSpPr>
            <p:cNvPr id="9920" name="Google Shape;9920;p51"/>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51"/>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51"/>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51"/>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4" name="Google Shape;9924;p51"/>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5" name="Google Shape;9925;p51"/>
          <p:cNvGrpSpPr/>
          <p:nvPr/>
        </p:nvGrpSpPr>
        <p:grpSpPr>
          <a:xfrm>
            <a:off x="7184363" y="3809604"/>
            <a:ext cx="202184" cy="352762"/>
            <a:chOff x="7184363" y="3809604"/>
            <a:chExt cx="202184" cy="352762"/>
          </a:xfrm>
        </p:grpSpPr>
        <p:sp>
          <p:nvSpPr>
            <p:cNvPr id="9926" name="Google Shape;9926;p51"/>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51"/>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51"/>
          <p:cNvGrpSpPr/>
          <p:nvPr/>
        </p:nvGrpSpPr>
        <p:grpSpPr>
          <a:xfrm>
            <a:off x="7571624" y="3808935"/>
            <a:ext cx="292047" cy="352762"/>
            <a:chOff x="7571624" y="3808935"/>
            <a:chExt cx="292047" cy="352762"/>
          </a:xfrm>
        </p:grpSpPr>
        <p:sp>
          <p:nvSpPr>
            <p:cNvPr id="9929" name="Google Shape;9929;p51"/>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1"/>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51"/>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51"/>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51"/>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51"/>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5" name="Google Shape;9935;p51"/>
          <p:cNvGrpSpPr/>
          <p:nvPr/>
        </p:nvGrpSpPr>
        <p:grpSpPr>
          <a:xfrm>
            <a:off x="2174559" y="3356116"/>
            <a:ext cx="364135" cy="359930"/>
            <a:chOff x="2174559" y="3356116"/>
            <a:chExt cx="364135" cy="359930"/>
          </a:xfrm>
        </p:grpSpPr>
        <p:sp>
          <p:nvSpPr>
            <p:cNvPr id="9936" name="Google Shape;9936;p51"/>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51"/>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51"/>
          <p:cNvGrpSpPr/>
          <p:nvPr/>
        </p:nvGrpSpPr>
        <p:grpSpPr>
          <a:xfrm>
            <a:off x="1731934" y="3355639"/>
            <a:ext cx="368371" cy="361554"/>
            <a:chOff x="1731934" y="3355639"/>
            <a:chExt cx="368371" cy="361554"/>
          </a:xfrm>
        </p:grpSpPr>
        <p:sp>
          <p:nvSpPr>
            <p:cNvPr id="9939" name="Google Shape;9939;p51"/>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1"/>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1" name="Google Shape;9941;p51"/>
          <p:cNvGrpSpPr/>
          <p:nvPr/>
        </p:nvGrpSpPr>
        <p:grpSpPr>
          <a:xfrm>
            <a:off x="3990517" y="3354173"/>
            <a:ext cx="279559" cy="363402"/>
            <a:chOff x="3990517" y="3354173"/>
            <a:chExt cx="279559" cy="363402"/>
          </a:xfrm>
        </p:grpSpPr>
        <p:sp>
          <p:nvSpPr>
            <p:cNvPr id="9942" name="Google Shape;9942;p51"/>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1"/>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1"/>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51"/>
          <p:cNvGrpSpPr/>
          <p:nvPr/>
        </p:nvGrpSpPr>
        <p:grpSpPr>
          <a:xfrm>
            <a:off x="3497847" y="3417374"/>
            <a:ext cx="379680" cy="237606"/>
            <a:chOff x="3497847" y="3417374"/>
            <a:chExt cx="379680" cy="237606"/>
          </a:xfrm>
        </p:grpSpPr>
        <p:sp>
          <p:nvSpPr>
            <p:cNvPr id="9946" name="Google Shape;9946;p51"/>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51"/>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1"/>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1"/>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51"/>
          <p:cNvGrpSpPr/>
          <p:nvPr/>
        </p:nvGrpSpPr>
        <p:grpSpPr>
          <a:xfrm>
            <a:off x="2612597" y="3367075"/>
            <a:ext cx="376271" cy="337982"/>
            <a:chOff x="2612597" y="3367075"/>
            <a:chExt cx="376271" cy="337982"/>
          </a:xfrm>
        </p:grpSpPr>
        <p:sp>
          <p:nvSpPr>
            <p:cNvPr id="9951" name="Google Shape;9951;p51"/>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51"/>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3" name="Google Shape;9953;p51"/>
          <p:cNvGrpSpPr/>
          <p:nvPr/>
        </p:nvGrpSpPr>
        <p:grpSpPr>
          <a:xfrm>
            <a:off x="3071914" y="3364431"/>
            <a:ext cx="343652" cy="342505"/>
            <a:chOff x="3071914" y="3364431"/>
            <a:chExt cx="343652" cy="342505"/>
          </a:xfrm>
        </p:grpSpPr>
        <p:sp>
          <p:nvSpPr>
            <p:cNvPr id="9954" name="Google Shape;9954;p51"/>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51"/>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51"/>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51"/>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51"/>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51"/>
          <p:cNvGrpSpPr/>
          <p:nvPr/>
        </p:nvGrpSpPr>
        <p:grpSpPr>
          <a:xfrm>
            <a:off x="897141" y="3359875"/>
            <a:ext cx="257962" cy="352762"/>
            <a:chOff x="897141" y="3359875"/>
            <a:chExt cx="257962" cy="352762"/>
          </a:xfrm>
        </p:grpSpPr>
        <p:sp>
          <p:nvSpPr>
            <p:cNvPr id="9960" name="Google Shape;9960;p51"/>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51"/>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1"/>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51"/>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51"/>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51"/>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51"/>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51"/>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51"/>
          <p:cNvGrpSpPr/>
          <p:nvPr/>
        </p:nvGrpSpPr>
        <p:grpSpPr>
          <a:xfrm>
            <a:off x="1333682" y="3344330"/>
            <a:ext cx="271213" cy="383088"/>
            <a:chOff x="1333682" y="3344330"/>
            <a:chExt cx="271213" cy="383088"/>
          </a:xfrm>
        </p:grpSpPr>
        <p:sp>
          <p:nvSpPr>
            <p:cNvPr id="9969" name="Google Shape;9969;p51"/>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1"/>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51"/>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51"/>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51"/>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51"/>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51"/>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51"/>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51"/>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51"/>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51"/>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51"/>
          <p:cNvGrpSpPr/>
          <p:nvPr/>
        </p:nvGrpSpPr>
        <p:grpSpPr>
          <a:xfrm>
            <a:off x="6664394" y="3346974"/>
            <a:ext cx="353113" cy="351998"/>
            <a:chOff x="6664394" y="3346974"/>
            <a:chExt cx="353113" cy="351998"/>
          </a:xfrm>
        </p:grpSpPr>
        <p:sp>
          <p:nvSpPr>
            <p:cNvPr id="9981" name="Google Shape;9981;p51"/>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51"/>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51"/>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51"/>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1"/>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51"/>
          <p:cNvGrpSpPr/>
          <p:nvPr/>
        </p:nvGrpSpPr>
        <p:grpSpPr>
          <a:xfrm>
            <a:off x="849741" y="1959307"/>
            <a:ext cx="399398" cy="375443"/>
            <a:chOff x="849741" y="1959307"/>
            <a:chExt cx="399398" cy="375443"/>
          </a:xfrm>
        </p:grpSpPr>
        <p:sp>
          <p:nvSpPr>
            <p:cNvPr id="9987" name="Google Shape;9987;p51"/>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51"/>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51"/>
          <p:cNvGrpSpPr/>
          <p:nvPr/>
        </p:nvGrpSpPr>
        <p:grpSpPr>
          <a:xfrm>
            <a:off x="1284212" y="1963766"/>
            <a:ext cx="379489" cy="366046"/>
            <a:chOff x="1284212" y="1963766"/>
            <a:chExt cx="379489" cy="366046"/>
          </a:xfrm>
        </p:grpSpPr>
        <p:sp>
          <p:nvSpPr>
            <p:cNvPr id="9990" name="Google Shape;9990;p51"/>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51"/>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51"/>
          <p:cNvGrpSpPr/>
          <p:nvPr/>
        </p:nvGrpSpPr>
        <p:grpSpPr>
          <a:xfrm>
            <a:off x="3037766" y="1969564"/>
            <a:ext cx="370219" cy="354928"/>
            <a:chOff x="3037766" y="1969564"/>
            <a:chExt cx="370219" cy="354928"/>
          </a:xfrm>
        </p:grpSpPr>
        <p:sp>
          <p:nvSpPr>
            <p:cNvPr id="9993" name="Google Shape;9993;p51"/>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51"/>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51"/>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51"/>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7" name="Google Shape;9997;p51"/>
          <p:cNvGrpSpPr/>
          <p:nvPr/>
        </p:nvGrpSpPr>
        <p:grpSpPr>
          <a:xfrm>
            <a:off x="3982553" y="1971730"/>
            <a:ext cx="304566" cy="350501"/>
            <a:chOff x="3982553" y="1971730"/>
            <a:chExt cx="304566" cy="350501"/>
          </a:xfrm>
        </p:grpSpPr>
        <p:sp>
          <p:nvSpPr>
            <p:cNvPr id="9998" name="Google Shape;9998;p51"/>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51"/>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0" name="Google Shape;10000;p51"/>
          <p:cNvGrpSpPr/>
          <p:nvPr/>
        </p:nvGrpSpPr>
        <p:grpSpPr>
          <a:xfrm>
            <a:off x="2567841" y="1994124"/>
            <a:ext cx="399812" cy="306477"/>
            <a:chOff x="2567841" y="1994124"/>
            <a:chExt cx="399812" cy="306477"/>
          </a:xfrm>
        </p:grpSpPr>
        <p:sp>
          <p:nvSpPr>
            <p:cNvPr id="10001" name="Google Shape;10001;p51"/>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51"/>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51"/>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51"/>
          <p:cNvGrpSpPr/>
          <p:nvPr/>
        </p:nvGrpSpPr>
        <p:grpSpPr>
          <a:xfrm>
            <a:off x="2212084" y="1960358"/>
            <a:ext cx="324698" cy="372863"/>
            <a:chOff x="2212084" y="1960358"/>
            <a:chExt cx="324698" cy="372863"/>
          </a:xfrm>
        </p:grpSpPr>
        <p:sp>
          <p:nvSpPr>
            <p:cNvPr id="10005" name="Google Shape;10005;p51"/>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51"/>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51"/>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8" name="Google Shape;10008;p51"/>
          <p:cNvGrpSpPr/>
          <p:nvPr/>
        </p:nvGrpSpPr>
        <p:grpSpPr>
          <a:xfrm>
            <a:off x="1805901" y="1960358"/>
            <a:ext cx="284847" cy="373627"/>
            <a:chOff x="1805901" y="1960358"/>
            <a:chExt cx="284847" cy="373627"/>
          </a:xfrm>
        </p:grpSpPr>
        <p:sp>
          <p:nvSpPr>
            <p:cNvPr id="10009" name="Google Shape;10009;p51"/>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51"/>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1" name="Google Shape;10011;p51"/>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51"/>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1"/>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4" name="Google Shape;10014;p51"/>
          <p:cNvGrpSpPr/>
          <p:nvPr/>
        </p:nvGrpSpPr>
        <p:grpSpPr>
          <a:xfrm>
            <a:off x="6656812" y="2029388"/>
            <a:ext cx="368690" cy="245793"/>
            <a:chOff x="6656812" y="2029388"/>
            <a:chExt cx="368690" cy="245793"/>
          </a:xfrm>
        </p:grpSpPr>
        <p:sp>
          <p:nvSpPr>
            <p:cNvPr id="10015" name="Google Shape;10015;p51"/>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1"/>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1"/>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51"/>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51"/>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51"/>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51"/>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1"/>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51"/>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51"/>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51"/>
          <p:cNvGrpSpPr/>
          <p:nvPr/>
        </p:nvGrpSpPr>
        <p:grpSpPr>
          <a:xfrm>
            <a:off x="4869651" y="2012218"/>
            <a:ext cx="376654" cy="281566"/>
            <a:chOff x="4869651" y="2012218"/>
            <a:chExt cx="376654" cy="281566"/>
          </a:xfrm>
        </p:grpSpPr>
        <p:sp>
          <p:nvSpPr>
            <p:cNvPr id="10026" name="Google Shape;10026;p51"/>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51"/>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51"/>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51"/>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51"/>
          <p:cNvGrpSpPr/>
          <p:nvPr/>
        </p:nvGrpSpPr>
        <p:grpSpPr>
          <a:xfrm>
            <a:off x="5306224" y="2012313"/>
            <a:ext cx="367925" cy="281694"/>
            <a:chOff x="5306224" y="2012313"/>
            <a:chExt cx="367925" cy="281694"/>
          </a:xfrm>
        </p:grpSpPr>
        <p:sp>
          <p:nvSpPr>
            <p:cNvPr id="10031" name="Google Shape;10031;p51"/>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51"/>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3" name="Google Shape;10033;p51"/>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4" name="Google Shape;10034;p51"/>
          <p:cNvGrpSpPr/>
          <p:nvPr/>
        </p:nvGrpSpPr>
        <p:grpSpPr>
          <a:xfrm>
            <a:off x="6195998" y="1983102"/>
            <a:ext cx="368308" cy="338746"/>
            <a:chOff x="6195998" y="1983102"/>
            <a:chExt cx="368308" cy="338746"/>
          </a:xfrm>
        </p:grpSpPr>
        <p:sp>
          <p:nvSpPr>
            <p:cNvPr id="10035" name="Google Shape;10035;p51"/>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51"/>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51"/>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51"/>
          <p:cNvGrpSpPr/>
          <p:nvPr/>
        </p:nvGrpSpPr>
        <p:grpSpPr>
          <a:xfrm>
            <a:off x="7542031" y="2011835"/>
            <a:ext cx="369072" cy="280037"/>
            <a:chOff x="7542031" y="2011835"/>
            <a:chExt cx="369072" cy="280037"/>
          </a:xfrm>
        </p:grpSpPr>
        <p:sp>
          <p:nvSpPr>
            <p:cNvPr id="10039" name="Google Shape;10039;p51"/>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51"/>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51"/>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51"/>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51"/>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51"/>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51"/>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51"/>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51"/>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51"/>
          <p:cNvGrpSpPr/>
          <p:nvPr/>
        </p:nvGrpSpPr>
        <p:grpSpPr>
          <a:xfrm>
            <a:off x="8010427" y="3348503"/>
            <a:ext cx="278795" cy="351615"/>
            <a:chOff x="8010427" y="3348503"/>
            <a:chExt cx="278795" cy="351615"/>
          </a:xfrm>
        </p:grpSpPr>
        <p:sp>
          <p:nvSpPr>
            <p:cNvPr id="10049" name="Google Shape;10049;p51"/>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51"/>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51"/>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51"/>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3" name="Google Shape;10053;p51"/>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4" name="Google Shape;10054;p51"/>
          <p:cNvGrpSpPr/>
          <p:nvPr/>
        </p:nvGrpSpPr>
        <p:grpSpPr>
          <a:xfrm>
            <a:off x="7141900" y="3349204"/>
            <a:ext cx="281057" cy="351010"/>
            <a:chOff x="7141900" y="3349204"/>
            <a:chExt cx="281057" cy="351010"/>
          </a:xfrm>
        </p:grpSpPr>
        <p:sp>
          <p:nvSpPr>
            <p:cNvPr id="10055" name="Google Shape;10055;p51"/>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51"/>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51"/>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51"/>
          <p:cNvGrpSpPr/>
          <p:nvPr/>
        </p:nvGrpSpPr>
        <p:grpSpPr>
          <a:xfrm>
            <a:off x="5314188" y="3350032"/>
            <a:ext cx="363752" cy="353113"/>
            <a:chOff x="5314188" y="3350032"/>
            <a:chExt cx="363752" cy="353113"/>
          </a:xfrm>
        </p:grpSpPr>
        <p:sp>
          <p:nvSpPr>
            <p:cNvPr id="10059" name="Google Shape;10059;p51"/>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51"/>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51"/>
          <p:cNvGrpSpPr/>
          <p:nvPr/>
        </p:nvGrpSpPr>
        <p:grpSpPr>
          <a:xfrm>
            <a:off x="6203579" y="3348981"/>
            <a:ext cx="351615" cy="350373"/>
            <a:chOff x="6203579" y="3348981"/>
            <a:chExt cx="351615" cy="350373"/>
          </a:xfrm>
        </p:grpSpPr>
        <p:sp>
          <p:nvSpPr>
            <p:cNvPr id="10062" name="Google Shape;10062;p51"/>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51"/>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51"/>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51"/>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51"/>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51"/>
          <p:cNvGrpSpPr/>
          <p:nvPr/>
        </p:nvGrpSpPr>
        <p:grpSpPr>
          <a:xfrm>
            <a:off x="5829984" y="3350032"/>
            <a:ext cx="220755" cy="352348"/>
            <a:chOff x="5829984" y="3350032"/>
            <a:chExt cx="220755" cy="352348"/>
          </a:xfrm>
        </p:grpSpPr>
        <p:sp>
          <p:nvSpPr>
            <p:cNvPr id="10068" name="Google Shape;10068;p51"/>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51"/>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51"/>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51"/>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51"/>
          <p:cNvGrpSpPr/>
          <p:nvPr/>
        </p:nvGrpSpPr>
        <p:grpSpPr>
          <a:xfrm>
            <a:off x="4882170" y="3349841"/>
            <a:ext cx="358464" cy="352316"/>
            <a:chOff x="4882170" y="3349841"/>
            <a:chExt cx="358464" cy="352316"/>
          </a:xfrm>
        </p:grpSpPr>
        <p:sp>
          <p:nvSpPr>
            <p:cNvPr id="10073" name="Google Shape;10073;p51"/>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51"/>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5" name="Google Shape;10075;p51"/>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51"/>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7" name="Google Shape;10077;p51"/>
          <p:cNvGrpSpPr/>
          <p:nvPr/>
        </p:nvGrpSpPr>
        <p:grpSpPr>
          <a:xfrm>
            <a:off x="3044965" y="2435220"/>
            <a:ext cx="400194" cy="324316"/>
            <a:chOff x="3044965" y="2435220"/>
            <a:chExt cx="400194" cy="324316"/>
          </a:xfrm>
        </p:grpSpPr>
        <p:sp>
          <p:nvSpPr>
            <p:cNvPr id="10078" name="Google Shape;10078;p51"/>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51"/>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51"/>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51"/>
          <p:cNvGrpSpPr/>
          <p:nvPr/>
        </p:nvGrpSpPr>
        <p:grpSpPr>
          <a:xfrm>
            <a:off x="4878379" y="2473892"/>
            <a:ext cx="367161" cy="287523"/>
            <a:chOff x="4878379" y="2473892"/>
            <a:chExt cx="367161" cy="287523"/>
          </a:xfrm>
        </p:grpSpPr>
        <p:sp>
          <p:nvSpPr>
            <p:cNvPr id="10082" name="Google Shape;10082;p51"/>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51"/>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51"/>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51"/>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51"/>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7" name="Google Shape;10087;p51"/>
          <p:cNvGrpSpPr/>
          <p:nvPr/>
        </p:nvGrpSpPr>
        <p:grpSpPr>
          <a:xfrm>
            <a:off x="1325719" y="2887689"/>
            <a:ext cx="290581" cy="372481"/>
            <a:chOff x="1325719" y="2887689"/>
            <a:chExt cx="290581" cy="372481"/>
          </a:xfrm>
        </p:grpSpPr>
        <p:sp>
          <p:nvSpPr>
            <p:cNvPr id="10088" name="Google Shape;10088;p51"/>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51"/>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0" name="Google Shape;10090;p51"/>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1" name="Google Shape;10091;p51"/>
          <p:cNvGrpSpPr/>
          <p:nvPr/>
        </p:nvGrpSpPr>
        <p:grpSpPr>
          <a:xfrm>
            <a:off x="3510335" y="2892499"/>
            <a:ext cx="360726" cy="361204"/>
            <a:chOff x="3510335" y="2892499"/>
            <a:chExt cx="360726" cy="361204"/>
          </a:xfrm>
        </p:grpSpPr>
        <p:sp>
          <p:nvSpPr>
            <p:cNvPr id="10092" name="Google Shape;10092;p51"/>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51"/>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51"/>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51"/>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51"/>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7" name="Google Shape;10097;p51"/>
          <p:cNvGrpSpPr/>
          <p:nvPr/>
        </p:nvGrpSpPr>
        <p:grpSpPr>
          <a:xfrm>
            <a:off x="3086313" y="2877049"/>
            <a:ext cx="320143" cy="392581"/>
            <a:chOff x="3086313" y="2877049"/>
            <a:chExt cx="320143" cy="392581"/>
          </a:xfrm>
        </p:grpSpPr>
        <p:sp>
          <p:nvSpPr>
            <p:cNvPr id="10098" name="Google Shape;10098;p51"/>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51"/>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51"/>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51"/>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51"/>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51"/>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51"/>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51"/>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51"/>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51"/>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51"/>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51"/>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0" name="Google Shape;10110;p51"/>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1" name="Google Shape;10111;p51"/>
          <p:cNvGrpSpPr/>
          <p:nvPr/>
        </p:nvGrpSpPr>
        <p:grpSpPr>
          <a:xfrm>
            <a:off x="861113" y="2885746"/>
            <a:ext cx="333809" cy="373277"/>
            <a:chOff x="861113" y="2885746"/>
            <a:chExt cx="333809" cy="373277"/>
          </a:xfrm>
        </p:grpSpPr>
        <p:sp>
          <p:nvSpPr>
            <p:cNvPr id="10112" name="Google Shape;10112;p51"/>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51"/>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51"/>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5" name="Google Shape;10115;p51"/>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51"/>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7" name="Google Shape;10117;p51"/>
          <p:cNvGrpSpPr/>
          <p:nvPr/>
        </p:nvGrpSpPr>
        <p:grpSpPr>
          <a:xfrm>
            <a:off x="1297654" y="1504481"/>
            <a:ext cx="349354" cy="362223"/>
            <a:chOff x="1297654" y="1504481"/>
            <a:chExt cx="349354" cy="362223"/>
          </a:xfrm>
        </p:grpSpPr>
        <p:sp>
          <p:nvSpPr>
            <p:cNvPr id="10118" name="Google Shape;10118;p51"/>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51"/>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51"/>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1" name="Google Shape;10121;p51"/>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2" name="Google Shape;10122;p51"/>
          <p:cNvGrpSpPr/>
          <p:nvPr/>
        </p:nvGrpSpPr>
        <p:grpSpPr>
          <a:xfrm>
            <a:off x="852385" y="1510916"/>
            <a:ext cx="353145" cy="351998"/>
            <a:chOff x="852385" y="1510916"/>
            <a:chExt cx="353145" cy="351998"/>
          </a:xfrm>
        </p:grpSpPr>
        <p:sp>
          <p:nvSpPr>
            <p:cNvPr id="10123" name="Google Shape;10123;p51"/>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51"/>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51"/>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6" name="Google Shape;10126;p51"/>
          <p:cNvGrpSpPr/>
          <p:nvPr/>
        </p:nvGrpSpPr>
        <p:grpSpPr>
          <a:xfrm>
            <a:off x="1745217" y="1515471"/>
            <a:ext cx="343269" cy="342505"/>
            <a:chOff x="1745217" y="1515471"/>
            <a:chExt cx="343269" cy="342505"/>
          </a:xfrm>
        </p:grpSpPr>
        <p:sp>
          <p:nvSpPr>
            <p:cNvPr id="10127" name="Google Shape;10127;p5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5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5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5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1" name="Google Shape;10131;p51"/>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2" name="Google Shape;10132;p51"/>
          <p:cNvGrpSpPr/>
          <p:nvPr/>
        </p:nvGrpSpPr>
        <p:grpSpPr>
          <a:xfrm>
            <a:off x="3042703" y="1529137"/>
            <a:ext cx="411535" cy="315587"/>
            <a:chOff x="3042703" y="1529137"/>
            <a:chExt cx="411535" cy="315587"/>
          </a:xfrm>
        </p:grpSpPr>
        <p:sp>
          <p:nvSpPr>
            <p:cNvPr id="10133" name="Google Shape;10133;p51"/>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51"/>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51"/>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51"/>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51"/>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51"/>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51"/>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51"/>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51"/>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51"/>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51"/>
          <p:cNvGrpSpPr/>
          <p:nvPr/>
        </p:nvGrpSpPr>
        <p:grpSpPr>
          <a:xfrm>
            <a:off x="2629289" y="1544682"/>
            <a:ext cx="350501" cy="284497"/>
            <a:chOff x="2629289" y="1544682"/>
            <a:chExt cx="350501" cy="284497"/>
          </a:xfrm>
        </p:grpSpPr>
        <p:sp>
          <p:nvSpPr>
            <p:cNvPr id="10144" name="Google Shape;10144;p51"/>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51"/>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51"/>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51"/>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51"/>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51"/>
          <p:cNvGrpSpPr/>
          <p:nvPr/>
        </p:nvGrpSpPr>
        <p:grpSpPr>
          <a:xfrm>
            <a:off x="5305077" y="1502633"/>
            <a:ext cx="367893" cy="365218"/>
            <a:chOff x="5305077" y="1502633"/>
            <a:chExt cx="367893" cy="365218"/>
          </a:xfrm>
        </p:grpSpPr>
        <p:sp>
          <p:nvSpPr>
            <p:cNvPr id="10150" name="Google Shape;10150;p51"/>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51"/>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2" name="Google Shape;10152;p51"/>
          <p:cNvGrpSpPr/>
          <p:nvPr/>
        </p:nvGrpSpPr>
        <p:grpSpPr>
          <a:xfrm>
            <a:off x="7100170" y="1500117"/>
            <a:ext cx="368308" cy="367033"/>
            <a:chOff x="7100170" y="1500117"/>
            <a:chExt cx="368308" cy="367033"/>
          </a:xfrm>
        </p:grpSpPr>
        <p:sp>
          <p:nvSpPr>
            <p:cNvPr id="10153" name="Google Shape;10153;p51"/>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51"/>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51"/>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51"/>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51"/>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51"/>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51"/>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51"/>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51"/>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51"/>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51"/>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51"/>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51"/>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6" name="Google Shape;10166;p51"/>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7" name="Google Shape;10167;p51"/>
          <p:cNvGrpSpPr/>
          <p:nvPr/>
        </p:nvGrpSpPr>
        <p:grpSpPr>
          <a:xfrm>
            <a:off x="6649231" y="1500021"/>
            <a:ext cx="390287" cy="367065"/>
            <a:chOff x="6649231" y="1500021"/>
            <a:chExt cx="390287" cy="367065"/>
          </a:xfrm>
        </p:grpSpPr>
        <p:sp>
          <p:nvSpPr>
            <p:cNvPr id="10168" name="Google Shape;10168;p51"/>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51"/>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51"/>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51"/>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51"/>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51"/>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51"/>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51"/>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51"/>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51"/>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51"/>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51"/>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51"/>
          <p:cNvGrpSpPr/>
          <p:nvPr/>
        </p:nvGrpSpPr>
        <p:grpSpPr>
          <a:xfrm>
            <a:off x="5746938" y="1543503"/>
            <a:ext cx="387261" cy="280356"/>
            <a:chOff x="5746938" y="1543503"/>
            <a:chExt cx="387261" cy="280356"/>
          </a:xfrm>
        </p:grpSpPr>
        <p:sp>
          <p:nvSpPr>
            <p:cNvPr id="10181" name="Google Shape;10181;p51"/>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51"/>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51"/>
          <p:cNvGrpSpPr/>
          <p:nvPr/>
        </p:nvGrpSpPr>
        <p:grpSpPr>
          <a:xfrm>
            <a:off x="6196730" y="1525346"/>
            <a:ext cx="369072" cy="317467"/>
            <a:chOff x="6196730" y="1525346"/>
            <a:chExt cx="369072" cy="317467"/>
          </a:xfrm>
        </p:grpSpPr>
        <p:sp>
          <p:nvSpPr>
            <p:cNvPr id="10184" name="Google Shape;10184;p51"/>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51"/>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51"/>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51"/>
          <p:cNvGrpSpPr/>
          <p:nvPr/>
        </p:nvGrpSpPr>
        <p:grpSpPr>
          <a:xfrm>
            <a:off x="4940592" y="1500690"/>
            <a:ext cx="246558" cy="367161"/>
            <a:chOff x="4940592" y="1500690"/>
            <a:chExt cx="246558" cy="367161"/>
          </a:xfrm>
        </p:grpSpPr>
        <p:sp>
          <p:nvSpPr>
            <p:cNvPr id="10188" name="Google Shape;10188;p51"/>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51"/>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51"/>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51"/>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51"/>
          <p:cNvGrpSpPr/>
          <p:nvPr/>
        </p:nvGrpSpPr>
        <p:grpSpPr>
          <a:xfrm>
            <a:off x="7964906" y="1499894"/>
            <a:ext cx="380858" cy="367575"/>
            <a:chOff x="7964906" y="1499894"/>
            <a:chExt cx="380858" cy="367575"/>
          </a:xfrm>
        </p:grpSpPr>
        <p:sp>
          <p:nvSpPr>
            <p:cNvPr id="10193" name="Google Shape;10193;p51"/>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51"/>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51"/>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6" name="Google Shape;10196;p51"/>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7" name="Google Shape;10197;p51"/>
          <p:cNvGrpSpPr/>
          <p:nvPr/>
        </p:nvGrpSpPr>
        <p:grpSpPr>
          <a:xfrm>
            <a:off x="8007400" y="2902278"/>
            <a:ext cx="285230" cy="355597"/>
            <a:chOff x="8007400" y="2902278"/>
            <a:chExt cx="285230" cy="355597"/>
          </a:xfrm>
        </p:grpSpPr>
        <p:sp>
          <p:nvSpPr>
            <p:cNvPr id="10198" name="Google Shape;10198;p51"/>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51"/>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51"/>
          <p:cNvGrpSpPr/>
          <p:nvPr/>
        </p:nvGrpSpPr>
        <p:grpSpPr>
          <a:xfrm>
            <a:off x="6219124" y="2902788"/>
            <a:ext cx="318231" cy="355470"/>
            <a:chOff x="6219124" y="2902788"/>
            <a:chExt cx="318231" cy="355470"/>
          </a:xfrm>
        </p:grpSpPr>
        <p:sp>
          <p:nvSpPr>
            <p:cNvPr id="10201" name="Google Shape;10201;p51"/>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51"/>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51"/>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51"/>
          <p:cNvGrpSpPr/>
          <p:nvPr/>
        </p:nvGrpSpPr>
        <p:grpSpPr>
          <a:xfrm>
            <a:off x="4969421" y="2902852"/>
            <a:ext cx="185109" cy="355406"/>
            <a:chOff x="4969421" y="2902852"/>
            <a:chExt cx="185109" cy="355406"/>
          </a:xfrm>
        </p:grpSpPr>
        <p:sp>
          <p:nvSpPr>
            <p:cNvPr id="10205" name="Google Shape;10205;p51"/>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51"/>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51"/>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51"/>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51"/>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51"/>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1" name="Google Shape;10211;p51"/>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51"/>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3" name="Google Shape;10213;p51"/>
          <p:cNvGrpSpPr/>
          <p:nvPr/>
        </p:nvGrpSpPr>
        <p:grpSpPr>
          <a:xfrm>
            <a:off x="6685259" y="2902852"/>
            <a:ext cx="311414" cy="355406"/>
            <a:chOff x="6685259" y="2902852"/>
            <a:chExt cx="311414" cy="355406"/>
          </a:xfrm>
        </p:grpSpPr>
        <p:sp>
          <p:nvSpPr>
            <p:cNvPr id="10214" name="Google Shape;10214;p51"/>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51"/>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51"/>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7" name="Google Shape;10217;p51"/>
          <p:cNvGrpSpPr/>
          <p:nvPr/>
        </p:nvGrpSpPr>
        <p:grpSpPr>
          <a:xfrm>
            <a:off x="5309250" y="2903170"/>
            <a:ext cx="359579" cy="355852"/>
            <a:chOff x="5309250" y="2903170"/>
            <a:chExt cx="359579" cy="355852"/>
          </a:xfrm>
        </p:grpSpPr>
        <p:sp>
          <p:nvSpPr>
            <p:cNvPr id="10218" name="Google Shape;10218;p51"/>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51"/>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51"/>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1" name="Google Shape;10221;p51"/>
          <p:cNvGrpSpPr/>
          <p:nvPr/>
        </p:nvGrpSpPr>
        <p:grpSpPr>
          <a:xfrm>
            <a:off x="2199565" y="2421172"/>
            <a:ext cx="312179" cy="353431"/>
            <a:chOff x="2199565" y="2421172"/>
            <a:chExt cx="312179" cy="353431"/>
          </a:xfrm>
        </p:grpSpPr>
        <p:sp>
          <p:nvSpPr>
            <p:cNvPr id="10222" name="Google Shape;10222;p51"/>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51"/>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4" name="Google Shape;10224;p51"/>
          <p:cNvGrpSpPr/>
          <p:nvPr/>
        </p:nvGrpSpPr>
        <p:grpSpPr>
          <a:xfrm>
            <a:off x="1750887" y="2425727"/>
            <a:ext cx="320143" cy="343269"/>
            <a:chOff x="1750887" y="2425727"/>
            <a:chExt cx="320143" cy="343269"/>
          </a:xfrm>
        </p:grpSpPr>
        <p:sp>
          <p:nvSpPr>
            <p:cNvPr id="10225" name="Google Shape;10225;p51"/>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51"/>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51"/>
          <p:cNvGrpSpPr/>
          <p:nvPr/>
        </p:nvGrpSpPr>
        <p:grpSpPr>
          <a:xfrm>
            <a:off x="1298037" y="2425727"/>
            <a:ext cx="338364" cy="342887"/>
            <a:chOff x="1298037" y="2425727"/>
            <a:chExt cx="338364" cy="342887"/>
          </a:xfrm>
        </p:grpSpPr>
        <p:sp>
          <p:nvSpPr>
            <p:cNvPr id="10228" name="Google Shape;10228;p51"/>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51"/>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51"/>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51"/>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2" name="Google Shape;10232;p51"/>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3" name="Google Shape;10233;p51"/>
          <p:cNvGrpSpPr/>
          <p:nvPr/>
        </p:nvGrpSpPr>
        <p:grpSpPr>
          <a:xfrm>
            <a:off x="3974207" y="2429009"/>
            <a:ext cx="320143" cy="338491"/>
            <a:chOff x="3974207" y="2429009"/>
            <a:chExt cx="320143" cy="338491"/>
          </a:xfrm>
        </p:grpSpPr>
        <p:sp>
          <p:nvSpPr>
            <p:cNvPr id="10234" name="Google Shape;10234;p51"/>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51"/>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51"/>
          <p:cNvGrpSpPr/>
          <p:nvPr/>
        </p:nvGrpSpPr>
        <p:grpSpPr>
          <a:xfrm>
            <a:off x="2623237" y="2431047"/>
            <a:ext cx="355024" cy="332630"/>
            <a:chOff x="2623237" y="2431047"/>
            <a:chExt cx="355024" cy="332630"/>
          </a:xfrm>
        </p:grpSpPr>
        <p:sp>
          <p:nvSpPr>
            <p:cNvPr id="10237" name="Google Shape;10237;p51"/>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51"/>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51"/>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51"/>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51"/>
          <p:cNvGrpSpPr/>
          <p:nvPr/>
        </p:nvGrpSpPr>
        <p:grpSpPr>
          <a:xfrm>
            <a:off x="6657194" y="2434073"/>
            <a:ext cx="375507" cy="367925"/>
            <a:chOff x="6657194" y="2434073"/>
            <a:chExt cx="375507" cy="367925"/>
          </a:xfrm>
        </p:grpSpPr>
        <p:sp>
          <p:nvSpPr>
            <p:cNvPr id="10242" name="Google Shape;10242;p51"/>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51"/>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51"/>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5" name="Google Shape;10245;p51"/>
          <p:cNvGrpSpPr/>
          <p:nvPr/>
        </p:nvGrpSpPr>
        <p:grpSpPr>
          <a:xfrm>
            <a:off x="7101317" y="2441655"/>
            <a:ext cx="367925" cy="352380"/>
            <a:chOff x="7101317" y="2441655"/>
            <a:chExt cx="367925" cy="352380"/>
          </a:xfrm>
        </p:grpSpPr>
        <p:sp>
          <p:nvSpPr>
            <p:cNvPr id="10246" name="Google Shape;10246;p51"/>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51"/>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51"/>
          <p:cNvGrpSpPr/>
          <p:nvPr/>
        </p:nvGrpSpPr>
        <p:grpSpPr>
          <a:xfrm>
            <a:off x="5756399" y="2434456"/>
            <a:ext cx="367925" cy="367161"/>
            <a:chOff x="5756399" y="2434456"/>
            <a:chExt cx="367925" cy="367161"/>
          </a:xfrm>
        </p:grpSpPr>
        <p:sp>
          <p:nvSpPr>
            <p:cNvPr id="10249" name="Google Shape;10249;p51"/>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51"/>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51"/>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51"/>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51"/>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51"/>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51"/>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6" name="Google Shape;10256;p51"/>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51"/>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8" name="Google Shape;10258;p51"/>
          <p:cNvGrpSpPr/>
          <p:nvPr/>
        </p:nvGrpSpPr>
        <p:grpSpPr>
          <a:xfrm>
            <a:off x="7964906" y="2434073"/>
            <a:ext cx="373627" cy="367925"/>
            <a:chOff x="7964906" y="2434073"/>
            <a:chExt cx="373627" cy="367925"/>
          </a:xfrm>
        </p:grpSpPr>
        <p:sp>
          <p:nvSpPr>
            <p:cNvPr id="10259" name="Google Shape;10259;p51"/>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51"/>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51"/>
          <p:cNvGrpSpPr/>
          <p:nvPr/>
        </p:nvGrpSpPr>
        <p:grpSpPr>
          <a:xfrm>
            <a:off x="6194086" y="2437737"/>
            <a:ext cx="369837" cy="360471"/>
            <a:chOff x="6194086" y="2437737"/>
            <a:chExt cx="369837" cy="360471"/>
          </a:xfrm>
        </p:grpSpPr>
        <p:sp>
          <p:nvSpPr>
            <p:cNvPr id="10262" name="Google Shape;10262;p51"/>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51"/>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67" name="Shape 10267"/>
        <p:cNvGrpSpPr/>
        <p:nvPr/>
      </p:nvGrpSpPr>
      <p:grpSpPr>
        <a:xfrm>
          <a:off x="0" y="0"/>
          <a:ext cx="0" cy="0"/>
          <a:chOff x="0" y="0"/>
          <a:chExt cx="0" cy="0"/>
        </a:xfrm>
      </p:grpSpPr>
      <p:sp>
        <p:nvSpPr>
          <p:cNvPr id="10268" name="Google Shape;10268;p5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69" name="Google Shape;10269;p5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270" name="Google Shape;10270;p52"/>
          <p:cNvGrpSpPr/>
          <p:nvPr/>
        </p:nvGrpSpPr>
        <p:grpSpPr>
          <a:xfrm>
            <a:off x="3541011" y="1508594"/>
            <a:ext cx="350166" cy="349434"/>
            <a:chOff x="3541011" y="1508594"/>
            <a:chExt cx="350166" cy="349434"/>
          </a:xfrm>
        </p:grpSpPr>
        <p:sp>
          <p:nvSpPr>
            <p:cNvPr id="10271" name="Google Shape;10271;p52"/>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52"/>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52"/>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52"/>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52"/>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52"/>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52"/>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52"/>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52"/>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52"/>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52"/>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52"/>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52"/>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52"/>
          <p:cNvGrpSpPr/>
          <p:nvPr/>
        </p:nvGrpSpPr>
        <p:grpSpPr>
          <a:xfrm>
            <a:off x="3122257" y="1508594"/>
            <a:ext cx="294850" cy="349434"/>
            <a:chOff x="3122257" y="1508594"/>
            <a:chExt cx="294850" cy="349434"/>
          </a:xfrm>
        </p:grpSpPr>
        <p:sp>
          <p:nvSpPr>
            <p:cNvPr id="10285" name="Google Shape;10285;p52"/>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52"/>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52"/>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52"/>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52"/>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52"/>
          <p:cNvGrpSpPr/>
          <p:nvPr/>
        </p:nvGrpSpPr>
        <p:grpSpPr>
          <a:xfrm>
            <a:off x="910723" y="1508212"/>
            <a:ext cx="251660" cy="350166"/>
            <a:chOff x="910723" y="1508212"/>
            <a:chExt cx="251660" cy="350166"/>
          </a:xfrm>
        </p:grpSpPr>
        <p:sp>
          <p:nvSpPr>
            <p:cNvPr id="10291" name="Google Shape;10291;p52"/>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52"/>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52"/>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52"/>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52"/>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52"/>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52"/>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52"/>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52"/>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52"/>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52"/>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52"/>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52"/>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52"/>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52"/>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52"/>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52"/>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52"/>
          <p:cNvGrpSpPr/>
          <p:nvPr/>
        </p:nvGrpSpPr>
        <p:grpSpPr>
          <a:xfrm>
            <a:off x="1308631" y="1507830"/>
            <a:ext cx="350166" cy="350198"/>
            <a:chOff x="1308631" y="1507830"/>
            <a:chExt cx="350166" cy="350198"/>
          </a:xfrm>
        </p:grpSpPr>
        <p:sp>
          <p:nvSpPr>
            <p:cNvPr id="10309" name="Google Shape;10309;p52"/>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52"/>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52"/>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52"/>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3" name="Google Shape;10313;p52"/>
          <p:cNvGrpSpPr/>
          <p:nvPr/>
        </p:nvGrpSpPr>
        <p:grpSpPr>
          <a:xfrm>
            <a:off x="1756921" y="1509739"/>
            <a:ext cx="345997" cy="345997"/>
            <a:chOff x="1756921" y="1509739"/>
            <a:chExt cx="345997" cy="345997"/>
          </a:xfrm>
        </p:grpSpPr>
        <p:sp>
          <p:nvSpPr>
            <p:cNvPr id="10314" name="Google Shape;10314;p52"/>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52"/>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52"/>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52"/>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52"/>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52"/>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52"/>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52"/>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52"/>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52"/>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52"/>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52"/>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52"/>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52"/>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52"/>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52"/>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52"/>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52"/>
          <p:cNvGrpSpPr/>
          <p:nvPr/>
        </p:nvGrpSpPr>
        <p:grpSpPr>
          <a:xfrm>
            <a:off x="2216956" y="1510503"/>
            <a:ext cx="318721" cy="345615"/>
            <a:chOff x="2216956" y="1510503"/>
            <a:chExt cx="318721" cy="345615"/>
          </a:xfrm>
        </p:grpSpPr>
        <p:sp>
          <p:nvSpPr>
            <p:cNvPr id="10332" name="Google Shape;10332;p52"/>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52"/>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52"/>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52"/>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52"/>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52"/>
          <p:cNvGrpSpPr/>
          <p:nvPr/>
        </p:nvGrpSpPr>
        <p:grpSpPr>
          <a:xfrm>
            <a:off x="3988156" y="1568461"/>
            <a:ext cx="349052" cy="230049"/>
            <a:chOff x="3988156" y="1568461"/>
            <a:chExt cx="349052" cy="230049"/>
          </a:xfrm>
        </p:grpSpPr>
        <p:sp>
          <p:nvSpPr>
            <p:cNvPr id="10338" name="Google Shape;10338;p52"/>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52"/>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52"/>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52"/>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52"/>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52"/>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52"/>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5" name="Google Shape;10345;p52"/>
          <p:cNvGrpSpPr/>
          <p:nvPr/>
        </p:nvGrpSpPr>
        <p:grpSpPr>
          <a:xfrm>
            <a:off x="2633037" y="1499873"/>
            <a:ext cx="379002" cy="366112"/>
            <a:chOff x="2633037" y="1499873"/>
            <a:chExt cx="379002" cy="366112"/>
          </a:xfrm>
        </p:grpSpPr>
        <p:sp>
          <p:nvSpPr>
            <p:cNvPr id="10346" name="Google Shape;10346;p52"/>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52"/>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52"/>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52"/>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52"/>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52"/>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52"/>
          <p:cNvGrpSpPr/>
          <p:nvPr/>
        </p:nvGrpSpPr>
        <p:grpSpPr>
          <a:xfrm>
            <a:off x="6675256" y="1516169"/>
            <a:ext cx="327823" cy="357009"/>
            <a:chOff x="6675256" y="1516169"/>
            <a:chExt cx="327823" cy="357009"/>
          </a:xfrm>
        </p:grpSpPr>
        <p:sp>
          <p:nvSpPr>
            <p:cNvPr id="10353" name="Google Shape;10353;p52"/>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52"/>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52"/>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52"/>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52"/>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52"/>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52"/>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52"/>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52"/>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52"/>
          <p:cNvGrpSpPr/>
          <p:nvPr/>
        </p:nvGrpSpPr>
        <p:grpSpPr>
          <a:xfrm>
            <a:off x="8020159" y="1516551"/>
            <a:ext cx="300897" cy="356627"/>
            <a:chOff x="8020159" y="1516551"/>
            <a:chExt cx="300897" cy="356627"/>
          </a:xfrm>
        </p:grpSpPr>
        <p:sp>
          <p:nvSpPr>
            <p:cNvPr id="10363" name="Google Shape;10363;p52"/>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52"/>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52"/>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52"/>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52"/>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52"/>
          <p:cNvGrpSpPr/>
          <p:nvPr/>
        </p:nvGrpSpPr>
        <p:grpSpPr>
          <a:xfrm>
            <a:off x="5377363" y="1516169"/>
            <a:ext cx="257357" cy="356627"/>
            <a:chOff x="5377363" y="1516169"/>
            <a:chExt cx="257357" cy="356627"/>
          </a:xfrm>
        </p:grpSpPr>
        <p:sp>
          <p:nvSpPr>
            <p:cNvPr id="10369" name="Google Shape;10369;p52"/>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52"/>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52"/>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52"/>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52"/>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52"/>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52"/>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52"/>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52"/>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52"/>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52"/>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52"/>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52"/>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52"/>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52"/>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52"/>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52"/>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52"/>
          <p:cNvGrpSpPr/>
          <p:nvPr/>
        </p:nvGrpSpPr>
        <p:grpSpPr>
          <a:xfrm>
            <a:off x="4880567" y="1535870"/>
            <a:ext cx="356245" cy="317607"/>
            <a:chOff x="4880567" y="1535870"/>
            <a:chExt cx="356245" cy="317607"/>
          </a:xfrm>
        </p:grpSpPr>
        <p:sp>
          <p:nvSpPr>
            <p:cNvPr id="10387" name="Google Shape;10387;p52"/>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52"/>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52"/>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52"/>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52"/>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2" name="Google Shape;10392;p52"/>
          <p:cNvGrpSpPr/>
          <p:nvPr/>
        </p:nvGrpSpPr>
        <p:grpSpPr>
          <a:xfrm>
            <a:off x="5771483" y="1515787"/>
            <a:ext cx="357359" cy="357391"/>
            <a:chOff x="5771483" y="1515787"/>
            <a:chExt cx="357359" cy="357391"/>
          </a:xfrm>
        </p:grpSpPr>
        <p:sp>
          <p:nvSpPr>
            <p:cNvPr id="10393" name="Google Shape;10393;p52"/>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52"/>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52"/>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52"/>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7" name="Google Shape;10397;p52"/>
          <p:cNvGrpSpPr/>
          <p:nvPr/>
        </p:nvGrpSpPr>
        <p:grpSpPr>
          <a:xfrm>
            <a:off x="7121669" y="1533610"/>
            <a:ext cx="321362" cy="321362"/>
            <a:chOff x="7121669" y="1533610"/>
            <a:chExt cx="321362" cy="321362"/>
          </a:xfrm>
        </p:grpSpPr>
        <p:sp>
          <p:nvSpPr>
            <p:cNvPr id="10398" name="Google Shape;10398;p52"/>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52"/>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52"/>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52"/>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52"/>
          <p:cNvGrpSpPr/>
          <p:nvPr/>
        </p:nvGrpSpPr>
        <p:grpSpPr>
          <a:xfrm>
            <a:off x="7562766" y="1514864"/>
            <a:ext cx="327059" cy="360192"/>
            <a:chOff x="7562766" y="1514864"/>
            <a:chExt cx="327059" cy="360192"/>
          </a:xfrm>
        </p:grpSpPr>
        <p:sp>
          <p:nvSpPr>
            <p:cNvPr id="10403" name="Google Shape;10403;p52"/>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52"/>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52"/>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52"/>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52"/>
          <p:cNvGrpSpPr/>
          <p:nvPr/>
        </p:nvGrpSpPr>
        <p:grpSpPr>
          <a:xfrm>
            <a:off x="6221229" y="1498673"/>
            <a:ext cx="361636" cy="362183"/>
            <a:chOff x="6259175" y="1559008"/>
            <a:chExt cx="271743" cy="272093"/>
          </a:xfrm>
        </p:grpSpPr>
        <p:sp>
          <p:nvSpPr>
            <p:cNvPr id="10408" name="Google Shape;10408;p52"/>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52"/>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52"/>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52"/>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52"/>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52"/>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52"/>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52"/>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52"/>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52"/>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52"/>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52"/>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52"/>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52"/>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52"/>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52"/>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52"/>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52"/>
          <p:cNvGrpSpPr/>
          <p:nvPr/>
        </p:nvGrpSpPr>
        <p:grpSpPr>
          <a:xfrm>
            <a:off x="2661459" y="2015001"/>
            <a:ext cx="322508" cy="273494"/>
            <a:chOff x="2661459" y="2015001"/>
            <a:chExt cx="322508" cy="273494"/>
          </a:xfrm>
        </p:grpSpPr>
        <p:sp>
          <p:nvSpPr>
            <p:cNvPr id="10426" name="Google Shape;10426;p52"/>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52"/>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8" name="Google Shape;10428;p52"/>
          <p:cNvGrpSpPr/>
          <p:nvPr/>
        </p:nvGrpSpPr>
        <p:grpSpPr>
          <a:xfrm>
            <a:off x="6671087" y="2009304"/>
            <a:ext cx="332757" cy="281833"/>
            <a:chOff x="6671087" y="2009304"/>
            <a:chExt cx="332757" cy="281833"/>
          </a:xfrm>
        </p:grpSpPr>
        <p:sp>
          <p:nvSpPr>
            <p:cNvPr id="10429" name="Google Shape;10429;p52"/>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52"/>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1" name="Google Shape;10431;p52"/>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2" name="Google Shape;10432;p52"/>
          <p:cNvGrpSpPr/>
          <p:nvPr/>
        </p:nvGrpSpPr>
        <p:grpSpPr>
          <a:xfrm>
            <a:off x="2201806" y="1976585"/>
            <a:ext cx="349784" cy="349434"/>
            <a:chOff x="2201806" y="1976585"/>
            <a:chExt cx="349784" cy="349434"/>
          </a:xfrm>
        </p:grpSpPr>
        <p:sp>
          <p:nvSpPr>
            <p:cNvPr id="10433" name="Google Shape;10433;p52"/>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52"/>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52"/>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52"/>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52"/>
          <p:cNvGrpSpPr/>
          <p:nvPr/>
        </p:nvGrpSpPr>
        <p:grpSpPr>
          <a:xfrm>
            <a:off x="3094217" y="1976585"/>
            <a:ext cx="350198" cy="350548"/>
            <a:chOff x="3094217" y="1976585"/>
            <a:chExt cx="350198" cy="350548"/>
          </a:xfrm>
        </p:grpSpPr>
        <p:sp>
          <p:nvSpPr>
            <p:cNvPr id="10438" name="Google Shape;10438;p52"/>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52"/>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52"/>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52"/>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52"/>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52"/>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52"/>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52"/>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52"/>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52"/>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52"/>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52"/>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52"/>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1" name="Google Shape;10451;p52"/>
          <p:cNvGrpSpPr/>
          <p:nvPr/>
        </p:nvGrpSpPr>
        <p:grpSpPr>
          <a:xfrm>
            <a:off x="870939" y="1975821"/>
            <a:ext cx="332375" cy="350071"/>
            <a:chOff x="870939" y="1975821"/>
            <a:chExt cx="332375" cy="350071"/>
          </a:xfrm>
        </p:grpSpPr>
        <p:sp>
          <p:nvSpPr>
            <p:cNvPr id="10452" name="Google Shape;10452;p52"/>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52"/>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52"/>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52"/>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6" name="Google Shape;10456;p52"/>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7" name="Google Shape;10457;p52"/>
          <p:cNvGrpSpPr/>
          <p:nvPr/>
        </p:nvGrpSpPr>
        <p:grpSpPr>
          <a:xfrm>
            <a:off x="3979435" y="1976585"/>
            <a:ext cx="345265" cy="349848"/>
            <a:chOff x="3979435" y="1976585"/>
            <a:chExt cx="345265" cy="349848"/>
          </a:xfrm>
        </p:grpSpPr>
        <p:sp>
          <p:nvSpPr>
            <p:cNvPr id="10458" name="Google Shape;10458;p52"/>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52"/>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52"/>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52"/>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52"/>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52"/>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52"/>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52"/>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52"/>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52"/>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52"/>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52"/>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52"/>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52"/>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52"/>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52"/>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52"/>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5" name="Google Shape;10475;p52"/>
          <p:cNvGrpSpPr/>
          <p:nvPr/>
        </p:nvGrpSpPr>
        <p:grpSpPr>
          <a:xfrm>
            <a:off x="3576626" y="1975821"/>
            <a:ext cx="284251" cy="351694"/>
            <a:chOff x="3576626" y="1975821"/>
            <a:chExt cx="284251" cy="351694"/>
          </a:xfrm>
        </p:grpSpPr>
        <p:sp>
          <p:nvSpPr>
            <p:cNvPr id="10476" name="Google Shape;10476;p52"/>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52"/>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52"/>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52"/>
          <p:cNvGrpSpPr/>
          <p:nvPr/>
        </p:nvGrpSpPr>
        <p:grpSpPr>
          <a:xfrm>
            <a:off x="2722090" y="2890162"/>
            <a:ext cx="238770" cy="371841"/>
            <a:chOff x="2722090" y="2890162"/>
            <a:chExt cx="238770" cy="371841"/>
          </a:xfrm>
        </p:grpSpPr>
        <p:sp>
          <p:nvSpPr>
            <p:cNvPr id="10480" name="Google Shape;10480;p52"/>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52"/>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52"/>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3" name="Google Shape;10483;p52"/>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4" name="Google Shape;10484;p52"/>
          <p:cNvGrpSpPr/>
          <p:nvPr/>
        </p:nvGrpSpPr>
        <p:grpSpPr>
          <a:xfrm>
            <a:off x="6216367" y="1970156"/>
            <a:ext cx="361147" cy="361147"/>
            <a:chOff x="6216367" y="1970156"/>
            <a:chExt cx="361147" cy="361147"/>
          </a:xfrm>
        </p:grpSpPr>
        <p:sp>
          <p:nvSpPr>
            <p:cNvPr id="10485" name="Google Shape;10485;p52"/>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52"/>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52"/>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52"/>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52"/>
          <p:cNvGrpSpPr/>
          <p:nvPr/>
        </p:nvGrpSpPr>
        <p:grpSpPr>
          <a:xfrm>
            <a:off x="1289311" y="2926222"/>
            <a:ext cx="408156" cy="299783"/>
            <a:chOff x="1289311" y="2926222"/>
            <a:chExt cx="408156" cy="299783"/>
          </a:xfrm>
        </p:grpSpPr>
        <p:sp>
          <p:nvSpPr>
            <p:cNvPr id="10490" name="Google Shape;10490;p52"/>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52"/>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52"/>
          <p:cNvGrpSpPr/>
          <p:nvPr/>
        </p:nvGrpSpPr>
        <p:grpSpPr>
          <a:xfrm>
            <a:off x="7978465" y="1969392"/>
            <a:ext cx="361147" cy="360797"/>
            <a:chOff x="7978465" y="1969392"/>
            <a:chExt cx="361147" cy="360797"/>
          </a:xfrm>
        </p:grpSpPr>
        <p:sp>
          <p:nvSpPr>
            <p:cNvPr id="10493" name="Google Shape;10493;p52"/>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52"/>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52"/>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52"/>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52"/>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52"/>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52"/>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52"/>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52"/>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2" name="Google Shape;10502;p52"/>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3" name="Google Shape;10503;p52"/>
          <p:cNvGrpSpPr/>
          <p:nvPr/>
        </p:nvGrpSpPr>
        <p:grpSpPr>
          <a:xfrm>
            <a:off x="854261" y="2908813"/>
            <a:ext cx="377474" cy="335748"/>
            <a:chOff x="854261" y="2908813"/>
            <a:chExt cx="377474" cy="335748"/>
          </a:xfrm>
        </p:grpSpPr>
        <p:sp>
          <p:nvSpPr>
            <p:cNvPr id="10504" name="Google Shape;10504;p52"/>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52"/>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52"/>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52"/>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52"/>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52"/>
          <p:cNvGrpSpPr/>
          <p:nvPr/>
        </p:nvGrpSpPr>
        <p:grpSpPr>
          <a:xfrm>
            <a:off x="1749728" y="2894777"/>
            <a:ext cx="386927" cy="363438"/>
            <a:chOff x="1749728" y="2894777"/>
            <a:chExt cx="386927" cy="363438"/>
          </a:xfrm>
        </p:grpSpPr>
        <p:sp>
          <p:nvSpPr>
            <p:cNvPr id="10510" name="Google Shape;10510;p52"/>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52"/>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52"/>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52"/>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52"/>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52"/>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52"/>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52"/>
          <p:cNvGrpSpPr/>
          <p:nvPr/>
        </p:nvGrpSpPr>
        <p:grpSpPr>
          <a:xfrm>
            <a:off x="7098912" y="1969392"/>
            <a:ext cx="359651" cy="361560"/>
            <a:chOff x="7098912" y="1969392"/>
            <a:chExt cx="359651" cy="361560"/>
          </a:xfrm>
        </p:grpSpPr>
        <p:sp>
          <p:nvSpPr>
            <p:cNvPr id="10518" name="Google Shape;10518;p52"/>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52"/>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52"/>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52"/>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52"/>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52"/>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52"/>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52"/>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52"/>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52"/>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52"/>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52"/>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52"/>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1" name="Google Shape;10531;p52"/>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2" name="Google Shape;10532;p52"/>
          <p:cNvGrpSpPr/>
          <p:nvPr/>
        </p:nvGrpSpPr>
        <p:grpSpPr>
          <a:xfrm>
            <a:off x="5352728" y="1990239"/>
            <a:ext cx="327091" cy="322508"/>
            <a:chOff x="5352728" y="1990239"/>
            <a:chExt cx="327091" cy="322508"/>
          </a:xfrm>
        </p:grpSpPr>
        <p:sp>
          <p:nvSpPr>
            <p:cNvPr id="10533" name="Google Shape;10533;p52"/>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52"/>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52"/>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6" name="Google Shape;10536;p52"/>
          <p:cNvGrpSpPr/>
          <p:nvPr/>
        </p:nvGrpSpPr>
        <p:grpSpPr>
          <a:xfrm>
            <a:off x="7538896" y="1970156"/>
            <a:ext cx="361147" cy="361529"/>
            <a:chOff x="7538896" y="1970156"/>
            <a:chExt cx="361147" cy="361529"/>
          </a:xfrm>
        </p:grpSpPr>
        <p:sp>
          <p:nvSpPr>
            <p:cNvPr id="10537" name="Google Shape;10537;p52"/>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52"/>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52"/>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52"/>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52"/>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52"/>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52"/>
          <p:cNvGrpSpPr/>
          <p:nvPr/>
        </p:nvGrpSpPr>
        <p:grpSpPr>
          <a:xfrm>
            <a:off x="4896099" y="1970920"/>
            <a:ext cx="358155" cy="358123"/>
            <a:chOff x="4896099" y="1970920"/>
            <a:chExt cx="358155" cy="358123"/>
          </a:xfrm>
        </p:grpSpPr>
        <p:sp>
          <p:nvSpPr>
            <p:cNvPr id="10544" name="Google Shape;10544;p52"/>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52"/>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52"/>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52"/>
          <p:cNvGrpSpPr/>
          <p:nvPr/>
        </p:nvGrpSpPr>
        <p:grpSpPr>
          <a:xfrm>
            <a:off x="4048787" y="2977019"/>
            <a:ext cx="283488" cy="198604"/>
            <a:chOff x="4048787" y="2977019"/>
            <a:chExt cx="283488" cy="198604"/>
          </a:xfrm>
        </p:grpSpPr>
        <p:sp>
          <p:nvSpPr>
            <p:cNvPr id="10548" name="Google Shape;10548;p52"/>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52"/>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52"/>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52"/>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52"/>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52"/>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4" name="Google Shape;10554;p52"/>
          <p:cNvGrpSpPr/>
          <p:nvPr/>
        </p:nvGrpSpPr>
        <p:grpSpPr>
          <a:xfrm>
            <a:off x="4054103" y="2430191"/>
            <a:ext cx="218687" cy="349052"/>
            <a:chOff x="4054103" y="2430191"/>
            <a:chExt cx="218687" cy="349052"/>
          </a:xfrm>
        </p:grpSpPr>
        <p:sp>
          <p:nvSpPr>
            <p:cNvPr id="10555" name="Google Shape;10555;p52"/>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52"/>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52"/>
          <p:cNvGrpSpPr/>
          <p:nvPr/>
        </p:nvGrpSpPr>
        <p:grpSpPr>
          <a:xfrm>
            <a:off x="2185128" y="2427549"/>
            <a:ext cx="382758" cy="356595"/>
            <a:chOff x="2185128" y="2427549"/>
            <a:chExt cx="382758" cy="356595"/>
          </a:xfrm>
        </p:grpSpPr>
        <p:sp>
          <p:nvSpPr>
            <p:cNvPr id="10558" name="Google Shape;10558;p52"/>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52"/>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52"/>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52"/>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52"/>
          <p:cNvGrpSpPr/>
          <p:nvPr/>
        </p:nvGrpSpPr>
        <p:grpSpPr>
          <a:xfrm>
            <a:off x="3539102" y="2427549"/>
            <a:ext cx="355099" cy="355481"/>
            <a:chOff x="3539102" y="2427549"/>
            <a:chExt cx="355099" cy="355481"/>
          </a:xfrm>
        </p:grpSpPr>
        <p:sp>
          <p:nvSpPr>
            <p:cNvPr id="10563" name="Google Shape;10563;p52"/>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52"/>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5" name="Google Shape;10565;p52"/>
          <p:cNvGrpSpPr/>
          <p:nvPr/>
        </p:nvGrpSpPr>
        <p:grpSpPr>
          <a:xfrm>
            <a:off x="2656907" y="2439293"/>
            <a:ext cx="332757" cy="332343"/>
            <a:chOff x="2656907" y="2439293"/>
            <a:chExt cx="332757" cy="332343"/>
          </a:xfrm>
        </p:grpSpPr>
        <p:sp>
          <p:nvSpPr>
            <p:cNvPr id="10566" name="Google Shape;10566;p52"/>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52"/>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52"/>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52"/>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52"/>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52"/>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52"/>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3" name="Google Shape;10573;p52"/>
          <p:cNvGrpSpPr/>
          <p:nvPr/>
        </p:nvGrpSpPr>
        <p:grpSpPr>
          <a:xfrm>
            <a:off x="1731523" y="2422616"/>
            <a:ext cx="399435" cy="365698"/>
            <a:chOff x="1731523" y="2422616"/>
            <a:chExt cx="399435" cy="365698"/>
          </a:xfrm>
        </p:grpSpPr>
        <p:sp>
          <p:nvSpPr>
            <p:cNvPr id="10574" name="Google Shape;10574;p52"/>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52"/>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52"/>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7" name="Google Shape;10577;p52"/>
          <p:cNvGrpSpPr/>
          <p:nvPr/>
        </p:nvGrpSpPr>
        <p:grpSpPr>
          <a:xfrm>
            <a:off x="3097241" y="2433564"/>
            <a:ext cx="344883" cy="343387"/>
            <a:chOff x="3097241" y="2433564"/>
            <a:chExt cx="344883" cy="343387"/>
          </a:xfrm>
        </p:grpSpPr>
        <p:sp>
          <p:nvSpPr>
            <p:cNvPr id="10578" name="Google Shape;10578;p52"/>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52"/>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52"/>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52"/>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52"/>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52"/>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52"/>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52"/>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2"/>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52"/>
          <p:cNvGrpSpPr/>
          <p:nvPr/>
        </p:nvGrpSpPr>
        <p:grpSpPr>
          <a:xfrm>
            <a:off x="1278299" y="2439293"/>
            <a:ext cx="410829" cy="332343"/>
            <a:chOff x="1278299" y="2439293"/>
            <a:chExt cx="410829" cy="332343"/>
          </a:xfrm>
        </p:grpSpPr>
        <p:sp>
          <p:nvSpPr>
            <p:cNvPr id="10588" name="Google Shape;10588;p52"/>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52"/>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52"/>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52"/>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2"/>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52"/>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52"/>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2"/>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6" name="Google Shape;10596;p52"/>
          <p:cNvGrpSpPr/>
          <p:nvPr/>
        </p:nvGrpSpPr>
        <p:grpSpPr>
          <a:xfrm>
            <a:off x="870939" y="2439293"/>
            <a:ext cx="331993" cy="331993"/>
            <a:chOff x="870939" y="2439293"/>
            <a:chExt cx="331993" cy="331993"/>
          </a:xfrm>
        </p:grpSpPr>
        <p:sp>
          <p:nvSpPr>
            <p:cNvPr id="10597" name="Google Shape;10597;p52"/>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52"/>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52"/>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52"/>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2"/>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52"/>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52"/>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52"/>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52"/>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52"/>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52"/>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52"/>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52"/>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52"/>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52"/>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2"/>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52"/>
          <p:cNvGrpSpPr/>
          <p:nvPr/>
        </p:nvGrpSpPr>
        <p:grpSpPr>
          <a:xfrm>
            <a:off x="6644957" y="2456353"/>
            <a:ext cx="371395" cy="278904"/>
            <a:chOff x="6644957" y="2456353"/>
            <a:chExt cx="371395" cy="278904"/>
          </a:xfrm>
        </p:grpSpPr>
        <p:sp>
          <p:nvSpPr>
            <p:cNvPr id="10614" name="Google Shape;10614;p52"/>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2"/>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52"/>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52"/>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52"/>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52"/>
          <p:cNvGrpSpPr/>
          <p:nvPr/>
        </p:nvGrpSpPr>
        <p:grpSpPr>
          <a:xfrm>
            <a:off x="5388757" y="2414659"/>
            <a:ext cx="260349" cy="362292"/>
            <a:chOff x="5388757" y="2414659"/>
            <a:chExt cx="260349" cy="362292"/>
          </a:xfrm>
        </p:grpSpPr>
        <p:sp>
          <p:nvSpPr>
            <p:cNvPr id="10620" name="Google Shape;10620;p52"/>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2"/>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52"/>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52"/>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52"/>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52"/>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52"/>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2"/>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52"/>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52"/>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2"/>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52"/>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52"/>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52"/>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52"/>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52"/>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2"/>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52"/>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52"/>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52"/>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52"/>
          <p:cNvGrpSpPr/>
          <p:nvPr/>
        </p:nvGrpSpPr>
        <p:grpSpPr>
          <a:xfrm>
            <a:off x="3567142" y="2905757"/>
            <a:ext cx="348288" cy="340331"/>
            <a:chOff x="3567142" y="2905757"/>
            <a:chExt cx="348288" cy="340331"/>
          </a:xfrm>
        </p:grpSpPr>
        <p:sp>
          <p:nvSpPr>
            <p:cNvPr id="10641" name="Google Shape;10641;p52"/>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2"/>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52"/>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52"/>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52"/>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52"/>
          <p:cNvGrpSpPr/>
          <p:nvPr/>
        </p:nvGrpSpPr>
        <p:grpSpPr>
          <a:xfrm>
            <a:off x="7967103" y="2415041"/>
            <a:ext cx="355863" cy="361911"/>
            <a:chOff x="7967103" y="2415041"/>
            <a:chExt cx="355863" cy="361911"/>
          </a:xfrm>
        </p:grpSpPr>
        <p:sp>
          <p:nvSpPr>
            <p:cNvPr id="10647" name="Google Shape;10647;p52"/>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52"/>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52"/>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52"/>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2"/>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52"/>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52"/>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2"/>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52"/>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52"/>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2"/>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8" name="Google Shape;10658;p52"/>
          <p:cNvGrpSpPr/>
          <p:nvPr/>
        </p:nvGrpSpPr>
        <p:grpSpPr>
          <a:xfrm>
            <a:off x="7529411" y="2414659"/>
            <a:ext cx="355863" cy="362292"/>
            <a:chOff x="7529411" y="2414659"/>
            <a:chExt cx="355863" cy="362292"/>
          </a:xfrm>
        </p:grpSpPr>
        <p:sp>
          <p:nvSpPr>
            <p:cNvPr id="10659" name="Google Shape;10659;p52"/>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2"/>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52"/>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52"/>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52"/>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52"/>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52"/>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2"/>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52"/>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52"/>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52"/>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52"/>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1" name="Google Shape;10671;p52"/>
          <p:cNvGrpSpPr/>
          <p:nvPr/>
        </p:nvGrpSpPr>
        <p:grpSpPr>
          <a:xfrm>
            <a:off x="5733194" y="2431718"/>
            <a:ext cx="446826" cy="327059"/>
            <a:chOff x="5733194" y="2431718"/>
            <a:chExt cx="446826" cy="327059"/>
          </a:xfrm>
        </p:grpSpPr>
        <p:sp>
          <p:nvSpPr>
            <p:cNvPr id="10672" name="Google Shape;10672;p52"/>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52"/>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52"/>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52"/>
          <p:cNvGrpSpPr/>
          <p:nvPr/>
        </p:nvGrpSpPr>
        <p:grpSpPr>
          <a:xfrm>
            <a:off x="4876780" y="2418064"/>
            <a:ext cx="407774" cy="356627"/>
            <a:chOff x="4876780" y="2418064"/>
            <a:chExt cx="407774" cy="356627"/>
          </a:xfrm>
        </p:grpSpPr>
        <p:sp>
          <p:nvSpPr>
            <p:cNvPr id="10676" name="Google Shape;10676;p52"/>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52"/>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2"/>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52"/>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52"/>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2"/>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52"/>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52"/>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52"/>
          <p:cNvGrpSpPr/>
          <p:nvPr/>
        </p:nvGrpSpPr>
        <p:grpSpPr>
          <a:xfrm>
            <a:off x="7070872" y="2410871"/>
            <a:ext cx="398321" cy="371013"/>
            <a:chOff x="7070872" y="2410871"/>
            <a:chExt cx="398321" cy="371013"/>
          </a:xfrm>
        </p:grpSpPr>
        <p:sp>
          <p:nvSpPr>
            <p:cNvPr id="10685" name="Google Shape;10685;p52"/>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2"/>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52"/>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52"/>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9" name="Google Shape;10689;p52"/>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0" name="Google Shape;10690;p52"/>
          <p:cNvGrpSpPr/>
          <p:nvPr/>
        </p:nvGrpSpPr>
        <p:grpSpPr>
          <a:xfrm>
            <a:off x="5318259" y="2982111"/>
            <a:ext cx="371013" cy="220787"/>
            <a:chOff x="5318259" y="2982111"/>
            <a:chExt cx="371013" cy="220787"/>
          </a:xfrm>
        </p:grpSpPr>
        <p:sp>
          <p:nvSpPr>
            <p:cNvPr id="10691" name="Google Shape;10691;p52"/>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52"/>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52"/>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52"/>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52"/>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52"/>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2"/>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2"/>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9" name="Google Shape;10699;p52"/>
          <p:cNvGrpSpPr/>
          <p:nvPr/>
        </p:nvGrpSpPr>
        <p:grpSpPr>
          <a:xfrm>
            <a:off x="7073928" y="2905757"/>
            <a:ext cx="371395" cy="371809"/>
            <a:chOff x="7073928" y="2905757"/>
            <a:chExt cx="371395" cy="371809"/>
          </a:xfrm>
        </p:grpSpPr>
        <p:sp>
          <p:nvSpPr>
            <p:cNvPr id="10700" name="Google Shape;10700;p52"/>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52"/>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2"/>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52"/>
          <p:cNvGrpSpPr/>
          <p:nvPr/>
        </p:nvGrpSpPr>
        <p:grpSpPr>
          <a:xfrm>
            <a:off x="6188327" y="2955408"/>
            <a:ext cx="371395" cy="272857"/>
            <a:chOff x="6188327" y="2955408"/>
            <a:chExt cx="371395" cy="272857"/>
          </a:xfrm>
        </p:grpSpPr>
        <p:sp>
          <p:nvSpPr>
            <p:cNvPr id="10704" name="Google Shape;10704;p52"/>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52"/>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52"/>
          <p:cNvGrpSpPr/>
          <p:nvPr/>
        </p:nvGrpSpPr>
        <p:grpSpPr>
          <a:xfrm>
            <a:off x="7521454" y="2906139"/>
            <a:ext cx="359651" cy="371013"/>
            <a:chOff x="7521454" y="2906139"/>
            <a:chExt cx="359651" cy="371013"/>
          </a:xfrm>
        </p:grpSpPr>
        <p:sp>
          <p:nvSpPr>
            <p:cNvPr id="10707" name="Google Shape;10707;p52"/>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2"/>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52"/>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2"/>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52"/>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2" name="Google Shape;10712;p52"/>
          <p:cNvGrpSpPr/>
          <p:nvPr/>
        </p:nvGrpSpPr>
        <p:grpSpPr>
          <a:xfrm>
            <a:off x="5782845" y="2906521"/>
            <a:ext cx="301661" cy="371013"/>
            <a:chOff x="5782845" y="2906521"/>
            <a:chExt cx="301661" cy="371013"/>
          </a:xfrm>
        </p:grpSpPr>
        <p:sp>
          <p:nvSpPr>
            <p:cNvPr id="10713" name="Google Shape;10713;p52"/>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52"/>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52"/>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52"/>
          <p:cNvGrpSpPr/>
          <p:nvPr/>
        </p:nvGrpSpPr>
        <p:grpSpPr>
          <a:xfrm>
            <a:off x="6630539" y="2917502"/>
            <a:ext cx="371777" cy="349434"/>
            <a:chOff x="6630539" y="2917502"/>
            <a:chExt cx="371777" cy="349434"/>
          </a:xfrm>
        </p:grpSpPr>
        <p:sp>
          <p:nvSpPr>
            <p:cNvPr id="10717" name="Google Shape;10717;p52"/>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52"/>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52"/>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52"/>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52"/>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52"/>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52"/>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4" name="Google Shape;10724;p52"/>
          <p:cNvGrpSpPr/>
          <p:nvPr/>
        </p:nvGrpSpPr>
        <p:grpSpPr>
          <a:xfrm>
            <a:off x="2171474" y="3369229"/>
            <a:ext cx="408156" cy="343737"/>
            <a:chOff x="2171474" y="3369229"/>
            <a:chExt cx="408156" cy="343737"/>
          </a:xfrm>
        </p:grpSpPr>
        <p:sp>
          <p:nvSpPr>
            <p:cNvPr id="10725" name="Google Shape;10725;p52"/>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52"/>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52"/>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2"/>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52"/>
          <p:cNvGrpSpPr/>
          <p:nvPr/>
        </p:nvGrpSpPr>
        <p:grpSpPr>
          <a:xfrm>
            <a:off x="4891198" y="2925108"/>
            <a:ext cx="334634" cy="334634"/>
            <a:chOff x="4891198" y="2925108"/>
            <a:chExt cx="334634" cy="334634"/>
          </a:xfrm>
        </p:grpSpPr>
        <p:sp>
          <p:nvSpPr>
            <p:cNvPr id="10730" name="Google Shape;10730;p52"/>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52"/>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52"/>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52"/>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52"/>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2"/>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52"/>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52"/>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8" name="Google Shape;10738;p52"/>
          <p:cNvGrpSpPr/>
          <p:nvPr/>
        </p:nvGrpSpPr>
        <p:grpSpPr>
          <a:xfrm>
            <a:off x="7976174" y="2925108"/>
            <a:ext cx="334666" cy="334634"/>
            <a:chOff x="7976174" y="2925108"/>
            <a:chExt cx="334666" cy="334634"/>
          </a:xfrm>
        </p:grpSpPr>
        <p:sp>
          <p:nvSpPr>
            <p:cNvPr id="10739" name="Google Shape;10739;p52"/>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52"/>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2"/>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52"/>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52"/>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52"/>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2"/>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52"/>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52"/>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52"/>
          <p:cNvGrpSpPr/>
          <p:nvPr/>
        </p:nvGrpSpPr>
        <p:grpSpPr>
          <a:xfrm>
            <a:off x="3091957" y="3374131"/>
            <a:ext cx="354717" cy="332757"/>
            <a:chOff x="3091957" y="3374131"/>
            <a:chExt cx="354717" cy="332757"/>
          </a:xfrm>
        </p:grpSpPr>
        <p:sp>
          <p:nvSpPr>
            <p:cNvPr id="10749" name="Google Shape;10749;p52"/>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52"/>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52"/>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52"/>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52"/>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52"/>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5" name="Google Shape;10755;p52"/>
          <p:cNvGrpSpPr/>
          <p:nvPr/>
        </p:nvGrpSpPr>
        <p:grpSpPr>
          <a:xfrm>
            <a:off x="3988156" y="3380210"/>
            <a:ext cx="353954" cy="318880"/>
            <a:chOff x="3988156" y="3380210"/>
            <a:chExt cx="353954" cy="318880"/>
          </a:xfrm>
        </p:grpSpPr>
        <p:sp>
          <p:nvSpPr>
            <p:cNvPr id="10756" name="Google Shape;10756;p52"/>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52"/>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52"/>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52"/>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52"/>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52"/>
          <p:cNvGrpSpPr/>
          <p:nvPr/>
        </p:nvGrpSpPr>
        <p:grpSpPr>
          <a:xfrm>
            <a:off x="3541011" y="3367320"/>
            <a:ext cx="348257" cy="346188"/>
            <a:chOff x="3541011" y="3367320"/>
            <a:chExt cx="348257" cy="346188"/>
          </a:xfrm>
        </p:grpSpPr>
        <p:sp>
          <p:nvSpPr>
            <p:cNvPr id="10762" name="Google Shape;10762;p52"/>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52"/>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52"/>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52"/>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6" name="Google Shape;10766;p52"/>
          <p:cNvGrpSpPr/>
          <p:nvPr/>
        </p:nvGrpSpPr>
        <p:grpSpPr>
          <a:xfrm>
            <a:off x="850092" y="3352934"/>
            <a:ext cx="369517" cy="375660"/>
            <a:chOff x="850092" y="3352934"/>
            <a:chExt cx="369517" cy="375660"/>
          </a:xfrm>
        </p:grpSpPr>
        <p:sp>
          <p:nvSpPr>
            <p:cNvPr id="10767" name="Google Shape;10767;p52"/>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52"/>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52"/>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52"/>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52"/>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2" name="Google Shape;10772;p52"/>
          <p:cNvGrpSpPr/>
          <p:nvPr/>
        </p:nvGrpSpPr>
        <p:grpSpPr>
          <a:xfrm>
            <a:off x="1314678" y="3358217"/>
            <a:ext cx="334666" cy="365348"/>
            <a:chOff x="1314678" y="3358217"/>
            <a:chExt cx="334666" cy="365348"/>
          </a:xfrm>
        </p:grpSpPr>
        <p:sp>
          <p:nvSpPr>
            <p:cNvPr id="10773" name="Google Shape;10773;p52"/>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52"/>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52"/>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52"/>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2"/>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52"/>
          <p:cNvGrpSpPr/>
          <p:nvPr/>
        </p:nvGrpSpPr>
        <p:grpSpPr>
          <a:xfrm>
            <a:off x="1748582" y="3372635"/>
            <a:ext cx="359269" cy="335780"/>
            <a:chOff x="1748582" y="3372635"/>
            <a:chExt cx="359269" cy="335780"/>
          </a:xfrm>
        </p:grpSpPr>
        <p:sp>
          <p:nvSpPr>
            <p:cNvPr id="10779" name="Google Shape;10779;p52"/>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0" name="Google Shape;10780;p52"/>
            <p:cNvGrpSpPr/>
            <p:nvPr/>
          </p:nvGrpSpPr>
          <p:grpSpPr>
            <a:xfrm>
              <a:off x="1748582" y="3372635"/>
              <a:ext cx="333520" cy="335780"/>
              <a:chOff x="1748582" y="3372635"/>
              <a:chExt cx="333520" cy="335780"/>
            </a:xfrm>
          </p:grpSpPr>
          <p:sp>
            <p:nvSpPr>
              <p:cNvPr id="10781" name="Google Shape;10781;p52"/>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52"/>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52"/>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84" name="Google Shape;10784;p52"/>
          <p:cNvGrpSpPr/>
          <p:nvPr/>
        </p:nvGrpSpPr>
        <p:grpSpPr>
          <a:xfrm>
            <a:off x="2640993" y="3357835"/>
            <a:ext cx="365348" cy="364966"/>
            <a:chOff x="2640993" y="3357835"/>
            <a:chExt cx="365348" cy="364966"/>
          </a:xfrm>
        </p:grpSpPr>
        <p:sp>
          <p:nvSpPr>
            <p:cNvPr id="10785" name="Google Shape;10785;p52"/>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52"/>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52"/>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52"/>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52"/>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52"/>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52"/>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52"/>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52"/>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52"/>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5" name="Google Shape;10795;p52"/>
          <p:cNvGrpSpPr/>
          <p:nvPr/>
        </p:nvGrpSpPr>
        <p:grpSpPr>
          <a:xfrm>
            <a:off x="4886264" y="3366174"/>
            <a:ext cx="350548" cy="350198"/>
            <a:chOff x="4886264" y="3366174"/>
            <a:chExt cx="350548" cy="350198"/>
          </a:xfrm>
        </p:grpSpPr>
        <p:sp>
          <p:nvSpPr>
            <p:cNvPr id="10796" name="Google Shape;10796;p52"/>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52"/>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52"/>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52"/>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52"/>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52"/>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52"/>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52"/>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52"/>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52"/>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52"/>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52"/>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52"/>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9" name="Google Shape;10809;p52"/>
          <p:cNvGrpSpPr/>
          <p:nvPr/>
        </p:nvGrpSpPr>
        <p:grpSpPr>
          <a:xfrm>
            <a:off x="5331913" y="3413947"/>
            <a:ext cx="347143" cy="254684"/>
            <a:chOff x="5331913" y="3413947"/>
            <a:chExt cx="347143" cy="254684"/>
          </a:xfrm>
        </p:grpSpPr>
        <p:sp>
          <p:nvSpPr>
            <p:cNvPr id="10810" name="Google Shape;10810;p52"/>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52"/>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2"/>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52"/>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52"/>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2"/>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52"/>
          <p:cNvGrpSpPr/>
          <p:nvPr/>
        </p:nvGrpSpPr>
        <p:grpSpPr>
          <a:xfrm>
            <a:off x="5776798" y="3409778"/>
            <a:ext cx="346379" cy="264518"/>
            <a:chOff x="5776798" y="3409778"/>
            <a:chExt cx="346379" cy="264518"/>
          </a:xfrm>
        </p:grpSpPr>
        <p:sp>
          <p:nvSpPr>
            <p:cNvPr id="10817" name="Google Shape;10817;p52"/>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2"/>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52"/>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52"/>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52"/>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52"/>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3" name="Google Shape;10823;p52"/>
          <p:cNvGrpSpPr/>
          <p:nvPr/>
        </p:nvGrpSpPr>
        <p:grpSpPr>
          <a:xfrm>
            <a:off x="7108015" y="3396505"/>
            <a:ext cx="344883" cy="290299"/>
            <a:chOff x="7108015" y="3396505"/>
            <a:chExt cx="344883" cy="290299"/>
          </a:xfrm>
        </p:grpSpPr>
        <p:sp>
          <p:nvSpPr>
            <p:cNvPr id="10824" name="Google Shape;10824;p52"/>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52"/>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52"/>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2"/>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52"/>
          <p:cNvGrpSpPr/>
          <p:nvPr/>
        </p:nvGrpSpPr>
        <p:grpSpPr>
          <a:xfrm>
            <a:off x="7551754" y="3390808"/>
            <a:ext cx="344883" cy="301311"/>
            <a:chOff x="7551754" y="3390808"/>
            <a:chExt cx="344883" cy="301311"/>
          </a:xfrm>
        </p:grpSpPr>
        <p:sp>
          <p:nvSpPr>
            <p:cNvPr id="10829" name="Google Shape;10829;p52"/>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2"/>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52"/>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52"/>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52"/>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52"/>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52"/>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2"/>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52"/>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52"/>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2"/>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0" name="Google Shape;10840;p52"/>
          <p:cNvGrpSpPr/>
          <p:nvPr/>
        </p:nvGrpSpPr>
        <p:grpSpPr>
          <a:xfrm>
            <a:off x="6707084" y="3387403"/>
            <a:ext cx="261145" cy="308504"/>
            <a:chOff x="6707084" y="3387403"/>
            <a:chExt cx="261145" cy="308504"/>
          </a:xfrm>
        </p:grpSpPr>
        <p:sp>
          <p:nvSpPr>
            <p:cNvPr id="10841" name="Google Shape;10841;p52"/>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52"/>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52"/>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52"/>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52"/>
          <p:cNvGrpSpPr/>
          <p:nvPr/>
        </p:nvGrpSpPr>
        <p:grpSpPr>
          <a:xfrm>
            <a:off x="848978" y="4297637"/>
            <a:ext cx="377824" cy="324418"/>
            <a:chOff x="848978" y="4297637"/>
            <a:chExt cx="377824" cy="324418"/>
          </a:xfrm>
        </p:grpSpPr>
        <p:sp>
          <p:nvSpPr>
            <p:cNvPr id="10846" name="Google Shape;10846;p52"/>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52"/>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8" name="Google Shape;10848;p52"/>
          <p:cNvGrpSpPr/>
          <p:nvPr/>
        </p:nvGrpSpPr>
        <p:grpSpPr>
          <a:xfrm>
            <a:off x="1754279" y="4286593"/>
            <a:ext cx="351439" cy="345965"/>
            <a:chOff x="1754279" y="4286593"/>
            <a:chExt cx="351439" cy="345965"/>
          </a:xfrm>
        </p:grpSpPr>
        <p:sp>
          <p:nvSpPr>
            <p:cNvPr id="10849" name="Google Shape;10849;p52"/>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52"/>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52"/>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52"/>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52"/>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52"/>
          <p:cNvGrpSpPr/>
          <p:nvPr/>
        </p:nvGrpSpPr>
        <p:grpSpPr>
          <a:xfrm>
            <a:off x="3996113" y="4291176"/>
            <a:ext cx="336512" cy="335048"/>
            <a:chOff x="3996113" y="4291176"/>
            <a:chExt cx="336512" cy="335048"/>
          </a:xfrm>
        </p:grpSpPr>
        <p:sp>
          <p:nvSpPr>
            <p:cNvPr id="10855" name="Google Shape;10855;p52"/>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52"/>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2"/>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8" name="Google Shape;10858;p52"/>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9" name="Google Shape;10859;p52"/>
          <p:cNvGrpSpPr/>
          <p:nvPr/>
        </p:nvGrpSpPr>
        <p:grpSpPr>
          <a:xfrm>
            <a:off x="2179081" y="4285511"/>
            <a:ext cx="397525" cy="348670"/>
            <a:chOff x="2179081" y="4285511"/>
            <a:chExt cx="397525" cy="348670"/>
          </a:xfrm>
        </p:grpSpPr>
        <p:sp>
          <p:nvSpPr>
            <p:cNvPr id="10860" name="Google Shape;10860;p52"/>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52"/>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2" name="Google Shape;10862;p52"/>
          <p:cNvGrpSpPr/>
          <p:nvPr/>
        </p:nvGrpSpPr>
        <p:grpSpPr>
          <a:xfrm>
            <a:off x="3584201" y="4294996"/>
            <a:ext cx="267574" cy="329415"/>
            <a:chOff x="3584201" y="4294996"/>
            <a:chExt cx="267574" cy="329415"/>
          </a:xfrm>
        </p:grpSpPr>
        <p:sp>
          <p:nvSpPr>
            <p:cNvPr id="10863" name="Google Shape;10863;p52"/>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52"/>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52"/>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52"/>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52"/>
          <p:cNvGrpSpPr/>
          <p:nvPr/>
        </p:nvGrpSpPr>
        <p:grpSpPr>
          <a:xfrm>
            <a:off x="3082855" y="4295728"/>
            <a:ext cx="375946" cy="327823"/>
            <a:chOff x="3082855" y="4295728"/>
            <a:chExt cx="375946" cy="327823"/>
          </a:xfrm>
        </p:grpSpPr>
        <p:sp>
          <p:nvSpPr>
            <p:cNvPr id="10868" name="Google Shape;10868;p52"/>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52"/>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52"/>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52"/>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52"/>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52"/>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52"/>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52"/>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52"/>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52"/>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52"/>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9" name="Google Shape;10879;p52"/>
          <p:cNvGrpSpPr/>
          <p:nvPr/>
        </p:nvGrpSpPr>
        <p:grpSpPr>
          <a:xfrm>
            <a:off x="2749016" y="4291176"/>
            <a:ext cx="150831" cy="336926"/>
            <a:chOff x="2749016" y="4291176"/>
            <a:chExt cx="150831" cy="336926"/>
          </a:xfrm>
        </p:grpSpPr>
        <p:sp>
          <p:nvSpPr>
            <p:cNvPr id="10880" name="Google Shape;10880;p52"/>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52"/>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52"/>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52"/>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4" name="Google Shape;10884;p52"/>
          <p:cNvGrpSpPr/>
          <p:nvPr/>
        </p:nvGrpSpPr>
        <p:grpSpPr>
          <a:xfrm>
            <a:off x="7127716" y="4279432"/>
            <a:ext cx="248254" cy="361942"/>
            <a:chOff x="7127716" y="4279432"/>
            <a:chExt cx="248254" cy="361942"/>
          </a:xfrm>
        </p:grpSpPr>
        <p:sp>
          <p:nvSpPr>
            <p:cNvPr id="10885" name="Google Shape;10885;p52"/>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52"/>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52"/>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52"/>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52"/>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52"/>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52"/>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52"/>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52"/>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4" name="Google Shape;10894;p52"/>
          <p:cNvGrpSpPr/>
          <p:nvPr/>
        </p:nvGrpSpPr>
        <p:grpSpPr>
          <a:xfrm>
            <a:off x="7565408" y="4279432"/>
            <a:ext cx="248255" cy="361942"/>
            <a:chOff x="7565408" y="4279432"/>
            <a:chExt cx="248255" cy="361942"/>
          </a:xfrm>
        </p:grpSpPr>
        <p:sp>
          <p:nvSpPr>
            <p:cNvPr id="10895" name="Google Shape;10895;p52"/>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52"/>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2"/>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2"/>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52"/>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52"/>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52"/>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52"/>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3" name="Google Shape;10903;p52"/>
          <p:cNvGrpSpPr/>
          <p:nvPr/>
        </p:nvGrpSpPr>
        <p:grpSpPr>
          <a:xfrm>
            <a:off x="6264109" y="4279432"/>
            <a:ext cx="225498" cy="361560"/>
            <a:chOff x="6264109" y="4279432"/>
            <a:chExt cx="225498" cy="361560"/>
          </a:xfrm>
        </p:grpSpPr>
        <p:sp>
          <p:nvSpPr>
            <p:cNvPr id="10904" name="Google Shape;10904;p52"/>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52"/>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52"/>
          <p:cNvGrpSpPr/>
          <p:nvPr/>
        </p:nvGrpSpPr>
        <p:grpSpPr>
          <a:xfrm>
            <a:off x="7929578" y="4284365"/>
            <a:ext cx="395266" cy="351312"/>
            <a:chOff x="7929578" y="4284365"/>
            <a:chExt cx="395266" cy="351312"/>
          </a:xfrm>
        </p:grpSpPr>
        <p:sp>
          <p:nvSpPr>
            <p:cNvPr id="10907" name="Google Shape;10907;p52"/>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52"/>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52"/>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52"/>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52"/>
          <p:cNvGrpSpPr/>
          <p:nvPr/>
        </p:nvGrpSpPr>
        <p:grpSpPr>
          <a:xfrm>
            <a:off x="6595502" y="4323777"/>
            <a:ext cx="426315" cy="332826"/>
            <a:chOff x="6639652" y="4323777"/>
            <a:chExt cx="426315" cy="332826"/>
          </a:xfrm>
        </p:grpSpPr>
        <p:sp>
          <p:nvSpPr>
            <p:cNvPr id="10912" name="Google Shape;10912;p52"/>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52"/>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52"/>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52"/>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52"/>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52"/>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52"/>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52"/>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52"/>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52"/>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52"/>
          <p:cNvGrpSpPr/>
          <p:nvPr/>
        </p:nvGrpSpPr>
        <p:grpSpPr>
          <a:xfrm>
            <a:off x="5357662" y="4297637"/>
            <a:ext cx="287275" cy="326296"/>
            <a:chOff x="5357662" y="4297637"/>
            <a:chExt cx="287275" cy="326296"/>
          </a:xfrm>
        </p:grpSpPr>
        <p:sp>
          <p:nvSpPr>
            <p:cNvPr id="10923" name="Google Shape;10923;p52"/>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52"/>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52"/>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52"/>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52"/>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52"/>
          <p:cNvGrpSpPr/>
          <p:nvPr/>
        </p:nvGrpSpPr>
        <p:grpSpPr>
          <a:xfrm>
            <a:off x="5774124" y="4294550"/>
            <a:ext cx="331611" cy="331674"/>
            <a:chOff x="5774124" y="4294550"/>
            <a:chExt cx="331611" cy="331674"/>
          </a:xfrm>
        </p:grpSpPr>
        <p:sp>
          <p:nvSpPr>
            <p:cNvPr id="10929" name="Google Shape;10929;p52"/>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52"/>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1" name="Google Shape;10931;p52"/>
          <p:cNvGrpSpPr/>
          <p:nvPr/>
        </p:nvGrpSpPr>
        <p:grpSpPr>
          <a:xfrm>
            <a:off x="4890434" y="4287389"/>
            <a:ext cx="345997" cy="346029"/>
            <a:chOff x="4890434" y="4287389"/>
            <a:chExt cx="345997" cy="346029"/>
          </a:xfrm>
        </p:grpSpPr>
        <p:sp>
          <p:nvSpPr>
            <p:cNvPr id="10932" name="Google Shape;10932;p52"/>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52"/>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52"/>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52"/>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52"/>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52"/>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52"/>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52"/>
          <p:cNvGrpSpPr/>
          <p:nvPr/>
        </p:nvGrpSpPr>
        <p:grpSpPr>
          <a:xfrm>
            <a:off x="2165809" y="3811059"/>
            <a:ext cx="422542" cy="342973"/>
            <a:chOff x="2165809" y="3811059"/>
            <a:chExt cx="422542" cy="342973"/>
          </a:xfrm>
        </p:grpSpPr>
        <p:sp>
          <p:nvSpPr>
            <p:cNvPr id="10940" name="Google Shape;10940;p52"/>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52"/>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52"/>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52"/>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52"/>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52"/>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52"/>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52"/>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52"/>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52"/>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52"/>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52"/>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52"/>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52"/>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52"/>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52"/>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52"/>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52"/>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8" name="Google Shape;10958;p52"/>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9" name="Google Shape;10959;p52"/>
          <p:cNvGrpSpPr/>
          <p:nvPr/>
        </p:nvGrpSpPr>
        <p:grpSpPr>
          <a:xfrm>
            <a:off x="903530" y="3806125"/>
            <a:ext cx="264550" cy="353222"/>
            <a:chOff x="903530" y="3806125"/>
            <a:chExt cx="264550" cy="353222"/>
          </a:xfrm>
        </p:grpSpPr>
        <p:sp>
          <p:nvSpPr>
            <p:cNvPr id="10960" name="Google Shape;10960;p52"/>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52"/>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52"/>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2"/>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4" name="Google Shape;10964;p52"/>
          <p:cNvGrpSpPr/>
          <p:nvPr/>
        </p:nvGrpSpPr>
        <p:grpSpPr>
          <a:xfrm>
            <a:off x="2611458" y="3816374"/>
            <a:ext cx="426329" cy="332375"/>
            <a:chOff x="2611458" y="3816374"/>
            <a:chExt cx="426329" cy="332375"/>
          </a:xfrm>
        </p:grpSpPr>
        <p:sp>
          <p:nvSpPr>
            <p:cNvPr id="10965" name="Google Shape;10965;p52"/>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52"/>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52"/>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52"/>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52"/>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52"/>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52"/>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2"/>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52"/>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52"/>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5" name="Google Shape;10975;p52"/>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6" name="Google Shape;10976;p52"/>
          <p:cNvGrpSpPr/>
          <p:nvPr/>
        </p:nvGrpSpPr>
        <p:grpSpPr>
          <a:xfrm>
            <a:off x="4019984" y="3805393"/>
            <a:ext cx="293704" cy="353954"/>
            <a:chOff x="4019984" y="3805393"/>
            <a:chExt cx="293704" cy="353954"/>
          </a:xfrm>
        </p:grpSpPr>
        <p:sp>
          <p:nvSpPr>
            <p:cNvPr id="10977" name="Google Shape;10977;p52"/>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52"/>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52"/>
          <p:cNvGrpSpPr/>
          <p:nvPr/>
        </p:nvGrpSpPr>
        <p:grpSpPr>
          <a:xfrm>
            <a:off x="8006505" y="3390044"/>
            <a:ext cx="323654" cy="303189"/>
            <a:chOff x="8006505" y="3390044"/>
            <a:chExt cx="323654" cy="303189"/>
          </a:xfrm>
        </p:grpSpPr>
        <p:sp>
          <p:nvSpPr>
            <p:cNvPr id="10980" name="Google Shape;10980;p52"/>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52"/>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52"/>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52"/>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52"/>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52"/>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6" name="Google Shape;10986;p52"/>
          <p:cNvGrpSpPr/>
          <p:nvPr/>
        </p:nvGrpSpPr>
        <p:grpSpPr>
          <a:xfrm>
            <a:off x="1299146" y="3806507"/>
            <a:ext cx="367990" cy="351312"/>
            <a:chOff x="1299146" y="3806507"/>
            <a:chExt cx="367990" cy="351312"/>
          </a:xfrm>
        </p:grpSpPr>
        <p:sp>
          <p:nvSpPr>
            <p:cNvPr id="10987" name="Google Shape;10987;p52"/>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52"/>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9" name="Google Shape;10989;p52"/>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0" name="Google Shape;10990;p52"/>
          <p:cNvGrpSpPr/>
          <p:nvPr/>
        </p:nvGrpSpPr>
        <p:grpSpPr>
          <a:xfrm>
            <a:off x="3095745" y="3805393"/>
            <a:ext cx="352840" cy="354717"/>
            <a:chOff x="3095745" y="3805393"/>
            <a:chExt cx="352840" cy="354717"/>
          </a:xfrm>
        </p:grpSpPr>
        <p:sp>
          <p:nvSpPr>
            <p:cNvPr id="10991" name="Google Shape;10991;p52"/>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2"/>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52"/>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52"/>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52"/>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52"/>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7" name="Google Shape;10997;p52"/>
          <p:cNvGrpSpPr/>
          <p:nvPr/>
        </p:nvGrpSpPr>
        <p:grpSpPr>
          <a:xfrm>
            <a:off x="7550258" y="3832670"/>
            <a:ext cx="371395" cy="301279"/>
            <a:chOff x="7550258" y="3832670"/>
            <a:chExt cx="371395" cy="301279"/>
          </a:xfrm>
        </p:grpSpPr>
        <p:sp>
          <p:nvSpPr>
            <p:cNvPr id="10998" name="Google Shape;10998;p52"/>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52"/>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52"/>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52"/>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52"/>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52"/>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52"/>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2"/>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52"/>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52"/>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52"/>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52"/>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52"/>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52"/>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52"/>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52"/>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52"/>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52"/>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6" name="Google Shape;11016;p52"/>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7" name="Google Shape;11017;p52"/>
          <p:cNvGrpSpPr/>
          <p:nvPr/>
        </p:nvGrpSpPr>
        <p:grpSpPr>
          <a:xfrm>
            <a:off x="6659725" y="3808035"/>
            <a:ext cx="367608" cy="350548"/>
            <a:chOff x="6659725" y="3808035"/>
            <a:chExt cx="367608" cy="350548"/>
          </a:xfrm>
        </p:grpSpPr>
        <p:sp>
          <p:nvSpPr>
            <p:cNvPr id="11018" name="Google Shape;11018;p52"/>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52"/>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52"/>
          <p:cNvGrpSpPr/>
          <p:nvPr/>
        </p:nvGrpSpPr>
        <p:grpSpPr>
          <a:xfrm>
            <a:off x="6219391" y="3816756"/>
            <a:ext cx="356627" cy="334252"/>
            <a:chOff x="6219391" y="3816756"/>
            <a:chExt cx="356627" cy="334252"/>
          </a:xfrm>
        </p:grpSpPr>
        <p:sp>
          <p:nvSpPr>
            <p:cNvPr id="11021" name="Google Shape;11021;p52"/>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52"/>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52"/>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52"/>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52"/>
          <p:cNvGrpSpPr/>
          <p:nvPr/>
        </p:nvGrpSpPr>
        <p:grpSpPr>
          <a:xfrm>
            <a:off x="5778676" y="3826972"/>
            <a:ext cx="349052" cy="313055"/>
            <a:chOff x="5778676" y="3826972"/>
            <a:chExt cx="349052" cy="313055"/>
          </a:xfrm>
        </p:grpSpPr>
        <p:sp>
          <p:nvSpPr>
            <p:cNvPr id="11026" name="Google Shape;11026;p52"/>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52"/>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52"/>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52"/>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52"/>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1" name="Google Shape;11031;p52"/>
          <p:cNvGrpSpPr/>
          <p:nvPr/>
        </p:nvGrpSpPr>
        <p:grpSpPr>
          <a:xfrm>
            <a:off x="5355784" y="3834547"/>
            <a:ext cx="299019" cy="297905"/>
            <a:chOff x="5355784" y="3834547"/>
            <a:chExt cx="299019" cy="297905"/>
          </a:xfrm>
        </p:grpSpPr>
        <p:sp>
          <p:nvSpPr>
            <p:cNvPr id="11032" name="Google Shape;11032;p52"/>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52"/>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52"/>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52"/>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52"/>
          <p:cNvGrpSpPr/>
          <p:nvPr/>
        </p:nvGrpSpPr>
        <p:grpSpPr>
          <a:xfrm>
            <a:off x="8036455" y="3807271"/>
            <a:ext cx="292176" cy="353985"/>
            <a:chOff x="8036455" y="3807271"/>
            <a:chExt cx="292176" cy="353985"/>
          </a:xfrm>
        </p:grpSpPr>
        <p:sp>
          <p:nvSpPr>
            <p:cNvPr id="11037" name="Google Shape;11037;p52"/>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52"/>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52"/>
          <p:cNvGrpSpPr/>
          <p:nvPr/>
        </p:nvGrpSpPr>
        <p:grpSpPr>
          <a:xfrm>
            <a:off x="4874902" y="3808799"/>
            <a:ext cx="345615" cy="350835"/>
            <a:chOff x="4874902" y="3808799"/>
            <a:chExt cx="345615" cy="350835"/>
          </a:xfrm>
        </p:grpSpPr>
        <p:sp>
          <p:nvSpPr>
            <p:cNvPr id="11040" name="Google Shape;11040;p52"/>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52"/>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52"/>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52"/>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52"/>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52"/>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52"/>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52"/>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52"/>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52"/>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2"/>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52"/>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52"/>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52"/>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52"/>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52"/>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52"/>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60" name="Shape 11060"/>
        <p:cNvGrpSpPr/>
        <p:nvPr/>
      </p:nvGrpSpPr>
      <p:grpSpPr>
        <a:xfrm>
          <a:off x="0" y="0"/>
          <a:ext cx="0" cy="0"/>
          <a:chOff x="0" y="0"/>
          <a:chExt cx="0" cy="0"/>
        </a:xfrm>
      </p:grpSpPr>
      <p:sp>
        <p:nvSpPr>
          <p:cNvPr id="11061" name="Google Shape;11061;p5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62" name="Google Shape;11062;p5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063" name="Google Shape;11063;p53"/>
          <p:cNvGrpSpPr/>
          <p:nvPr/>
        </p:nvGrpSpPr>
        <p:grpSpPr>
          <a:xfrm>
            <a:off x="2704005" y="4258781"/>
            <a:ext cx="342144" cy="362704"/>
            <a:chOff x="2704005" y="4258781"/>
            <a:chExt cx="342144" cy="362704"/>
          </a:xfrm>
        </p:grpSpPr>
        <p:sp>
          <p:nvSpPr>
            <p:cNvPr id="11064" name="Google Shape;11064;p53"/>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53"/>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53"/>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53"/>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3"/>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53"/>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53"/>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53"/>
          <p:cNvGrpSpPr/>
          <p:nvPr/>
        </p:nvGrpSpPr>
        <p:grpSpPr>
          <a:xfrm>
            <a:off x="2157462" y="4258496"/>
            <a:ext cx="347435" cy="363370"/>
            <a:chOff x="2157462" y="4258496"/>
            <a:chExt cx="347435" cy="363370"/>
          </a:xfrm>
        </p:grpSpPr>
        <p:sp>
          <p:nvSpPr>
            <p:cNvPr id="11072" name="Google Shape;11072;p53"/>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53"/>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3"/>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5" name="Google Shape;11075;p53"/>
          <p:cNvGrpSpPr/>
          <p:nvPr/>
        </p:nvGrpSpPr>
        <p:grpSpPr>
          <a:xfrm>
            <a:off x="4010963" y="3763781"/>
            <a:ext cx="343665" cy="363211"/>
            <a:chOff x="4010963" y="3763781"/>
            <a:chExt cx="343665" cy="363211"/>
          </a:xfrm>
        </p:grpSpPr>
        <p:sp>
          <p:nvSpPr>
            <p:cNvPr id="11076" name="Google Shape;11076;p53"/>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3"/>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53"/>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53"/>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3"/>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53"/>
          <p:cNvGrpSpPr/>
          <p:nvPr/>
        </p:nvGrpSpPr>
        <p:grpSpPr>
          <a:xfrm>
            <a:off x="2214042" y="3810509"/>
            <a:ext cx="368153" cy="311193"/>
            <a:chOff x="2214042" y="3810509"/>
            <a:chExt cx="368153" cy="311193"/>
          </a:xfrm>
        </p:grpSpPr>
        <p:sp>
          <p:nvSpPr>
            <p:cNvPr id="11082" name="Google Shape;11082;p53"/>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3"/>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4" name="Google Shape;11084;p53"/>
          <p:cNvGrpSpPr/>
          <p:nvPr/>
        </p:nvGrpSpPr>
        <p:grpSpPr>
          <a:xfrm>
            <a:off x="1768938" y="3782219"/>
            <a:ext cx="367805" cy="367773"/>
            <a:chOff x="1768938" y="3782219"/>
            <a:chExt cx="367805" cy="367773"/>
          </a:xfrm>
        </p:grpSpPr>
        <p:sp>
          <p:nvSpPr>
            <p:cNvPr id="11085" name="Google Shape;11085;p53"/>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3"/>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53"/>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53"/>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53"/>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53"/>
          <p:cNvGrpSpPr/>
          <p:nvPr/>
        </p:nvGrpSpPr>
        <p:grpSpPr>
          <a:xfrm>
            <a:off x="2681385" y="3798439"/>
            <a:ext cx="325544" cy="327413"/>
            <a:chOff x="2681385" y="3798439"/>
            <a:chExt cx="325544" cy="327413"/>
          </a:xfrm>
        </p:grpSpPr>
        <p:sp>
          <p:nvSpPr>
            <p:cNvPr id="11091" name="Google Shape;11091;p53"/>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3"/>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53"/>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53"/>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53"/>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53"/>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53"/>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53"/>
          <p:cNvGrpSpPr/>
          <p:nvPr/>
        </p:nvGrpSpPr>
        <p:grpSpPr>
          <a:xfrm>
            <a:off x="6243928" y="4263502"/>
            <a:ext cx="274254" cy="350824"/>
            <a:chOff x="6243928" y="4263502"/>
            <a:chExt cx="274254" cy="350824"/>
          </a:xfrm>
        </p:grpSpPr>
        <p:sp>
          <p:nvSpPr>
            <p:cNvPr id="11099" name="Google Shape;11099;p53"/>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53"/>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53"/>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53"/>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53"/>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53"/>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53"/>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53"/>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7" name="Google Shape;11107;p53"/>
          <p:cNvGrpSpPr/>
          <p:nvPr/>
        </p:nvGrpSpPr>
        <p:grpSpPr>
          <a:xfrm>
            <a:off x="3560600" y="3763338"/>
            <a:ext cx="352345" cy="363655"/>
            <a:chOff x="3560600" y="3763338"/>
            <a:chExt cx="352345" cy="363655"/>
          </a:xfrm>
        </p:grpSpPr>
        <p:sp>
          <p:nvSpPr>
            <p:cNvPr id="11108" name="Google Shape;11108;p53"/>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53"/>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53"/>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53"/>
          <p:cNvGrpSpPr/>
          <p:nvPr/>
        </p:nvGrpSpPr>
        <p:grpSpPr>
          <a:xfrm>
            <a:off x="5790556" y="4261252"/>
            <a:ext cx="279513" cy="356083"/>
            <a:chOff x="5790556" y="4261252"/>
            <a:chExt cx="279513" cy="356083"/>
          </a:xfrm>
        </p:grpSpPr>
        <p:sp>
          <p:nvSpPr>
            <p:cNvPr id="11112" name="Google Shape;11112;p5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5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5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5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5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5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53"/>
          <p:cNvGrpSpPr/>
          <p:nvPr/>
        </p:nvGrpSpPr>
        <p:grpSpPr>
          <a:xfrm>
            <a:off x="5341333" y="4261252"/>
            <a:ext cx="278752" cy="356463"/>
            <a:chOff x="5341333" y="4261252"/>
            <a:chExt cx="278752" cy="356463"/>
          </a:xfrm>
        </p:grpSpPr>
        <p:sp>
          <p:nvSpPr>
            <p:cNvPr id="11120" name="Google Shape;11120;p53"/>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53"/>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53"/>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53"/>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53"/>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53"/>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53"/>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7" name="Google Shape;11127;p53"/>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8" name="Google Shape;11128;p53"/>
          <p:cNvGrpSpPr/>
          <p:nvPr/>
        </p:nvGrpSpPr>
        <p:grpSpPr>
          <a:xfrm>
            <a:off x="3103646" y="3766076"/>
            <a:ext cx="360233" cy="362451"/>
            <a:chOff x="3107608" y="3763401"/>
            <a:chExt cx="360233" cy="362451"/>
          </a:xfrm>
        </p:grpSpPr>
        <p:sp>
          <p:nvSpPr>
            <p:cNvPr id="11129" name="Google Shape;11129;p53"/>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53"/>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53"/>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2" name="Google Shape;11132;p53"/>
          <p:cNvGrpSpPr/>
          <p:nvPr/>
        </p:nvGrpSpPr>
        <p:grpSpPr>
          <a:xfrm>
            <a:off x="889343" y="3801227"/>
            <a:ext cx="351585" cy="339705"/>
            <a:chOff x="889343" y="3801227"/>
            <a:chExt cx="351585" cy="339705"/>
          </a:xfrm>
        </p:grpSpPr>
        <p:sp>
          <p:nvSpPr>
            <p:cNvPr id="11133" name="Google Shape;11133;p53"/>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53"/>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53"/>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53"/>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53"/>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8" name="Google Shape;11138;p53"/>
          <p:cNvGrpSpPr/>
          <p:nvPr/>
        </p:nvGrpSpPr>
        <p:grpSpPr>
          <a:xfrm>
            <a:off x="4896609" y="4260872"/>
            <a:ext cx="278784" cy="355323"/>
            <a:chOff x="4896609" y="4260872"/>
            <a:chExt cx="278784" cy="355323"/>
          </a:xfrm>
        </p:grpSpPr>
        <p:sp>
          <p:nvSpPr>
            <p:cNvPr id="11139" name="Google Shape;11139;p53"/>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53"/>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53"/>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53"/>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53"/>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53"/>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5" name="Google Shape;11145;p53"/>
          <p:cNvGrpSpPr/>
          <p:nvPr/>
        </p:nvGrpSpPr>
        <p:grpSpPr>
          <a:xfrm>
            <a:off x="7598438" y="4266131"/>
            <a:ext cx="260283" cy="345914"/>
            <a:chOff x="7598438" y="4266131"/>
            <a:chExt cx="260283" cy="345914"/>
          </a:xfrm>
        </p:grpSpPr>
        <p:sp>
          <p:nvSpPr>
            <p:cNvPr id="11146" name="Google Shape;11146;p53"/>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53"/>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53"/>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53"/>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53"/>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53"/>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53"/>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53"/>
          <p:cNvGrpSpPr/>
          <p:nvPr/>
        </p:nvGrpSpPr>
        <p:grpSpPr>
          <a:xfrm>
            <a:off x="1767069" y="3360146"/>
            <a:ext cx="286324" cy="348163"/>
            <a:chOff x="1767069" y="3360146"/>
            <a:chExt cx="286324" cy="348163"/>
          </a:xfrm>
        </p:grpSpPr>
        <p:sp>
          <p:nvSpPr>
            <p:cNvPr id="11154" name="Google Shape;11154;p53"/>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53"/>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53"/>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53"/>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53"/>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53"/>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53"/>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53"/>
          <p:cNvGrpSpPr/>
          <p:nvPr/>
        </p:nvGrpSpPr>
        <p:grpSpPr>
          <a:xfrm>
            <a:off x="7149944" y="4266131"/>
            <a:ext cx="260283" cy="345914"/>
            <a:chOff x="7149944" y="4266131"/>
            <a:chExt cx="260283" cy="345914"/>
          </a:xfrm>
        </p:grpSpPr>
        <p:sp>
          <p:nvSpPr>
            <p:cNvPr id="11162" name="Google Shape;11162;p53"/>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53"/>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53"/>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53"/>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53"/>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53"/>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53"/>
          <p:cNvGrpSpPr/>
          <p:nvPr/>
        </p:nvGrpSpPr>
        <p:grpSpPr>
          <a:xfrm>
            <a:off x="6695051" y="4259351"/>
            <a:ext cx="270104" cy="360233"/>
            <a:chOff x="6695051" y="4259351"/>
            <a:chExt cx="270104" cy="360233"/>
          </a:xfrm>
        </p:grpSpPr>
        <p:sp>
          <p:nvSpPr>
            <p:cNvPr id="11169" name="Google Shape;11169;p53"/>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53"/>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53"/>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53"/>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53"/>
          <p:cNvGrpSpPr/>
          <p:nvPr/>
        </p:nvGrpSpPr>
        <p:grpSpPr>
          <a:xfrm>
            <a:off x="8047661" y="4257451"/>
            <a:ext cx="277263" cy="362514"/>
            <a:chOff x="8047661" y="4257451"/>
            <a:chExt cx="277263" cy="362514"/>
          </a:xfrm>
        </p:grpSpPr>
        <p:sp>
          <p:nvSpPr>
            <p:cNvPr id="11174" name="Google Shape;11174;p53"/>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53"/>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53"/>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53"/>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53"/>
          <p:cNvGrpSpPr/>
          <p:nvPr/>
        </p:nvGrpSpPr>
        <p:grpSpPr>
          <a:xfrm>
            <a:off x="6248078" y="3784468"/>
            <a:ext cx="277263" cy="356115"/>
            <a:chOff x="6248078" y="3784468"/>
            <a:chExt cx="277263" cy="356115"/>
          </a:xfrm>
        </p:grpSpPr>
        <p:sp>
          <p:nvSpPr>
            <p:cNvPr id="11179" name="Google Shape;11179;p53"/>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53"/>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53"/>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53"/>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53"/>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4" name="Google Shape;11184;p53"/>
          <p:cNvGrpSpPr/>
          <p:nvPr/>
        </p:nvGrpSpPr>
        <p:grpSpPr>
          <a:xfrm>
            <a:off x="5800725" y="3785989"/>
            <a:ext cx="277644" cy="354594"/>
            <a:chOff x="5800725" y="3785989"/>
            <a:chExt cx="277644" cy="354594"/>
          </a:xfrm>
        </p:grpSpPr>
        <p:sp>
          <p:nvSpPr>
            <p:cNvPr id="11185" name="Google Shape;11185;p53"/>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53"/>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53"/>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53"/>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53"/>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53"/>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53"/>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53"/>
          <p:cNvGrpSpPr/>
          <p:nvPr/>
        </p:nvGrpSpPr>
        <p:grpSpPr>
          <a:xfrm>
            <a:off x="2206122" y="3360748"/>
            <a:ext cx="308183" cy="347561"/>
            <a:chOff x="2206122" y="3360748"/>
            <a:chExt cx="308183" cy="347561"/>
          </a:xfrm>
        </p:grpSpPr>
        <p:sp>
          <p:nvSpPr>
            <p:cNvPr id="11193" name="Google Shape;11193;p53"/>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53"/>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53"/>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53"/>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53"/>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53"/>
          <p:cNvGrpSpPr/>
          <p:nvPr/>
        </p:nvGrpSpPr>
        <p:grpSpPr>
          <a:xfrm>
            <a:off x="5353403" y="3785609"/>
            <a:ext cx="277992" cy="354974"/>
            <a:chOff x="5353403" y="3785609"/>
            <a:chExt cx="277992" cy="354974"/>
          </a:xfrm>
        </p:grpSpPr>
        <p:sp>
          <p:nvSpPr>
            <p:cNvPr id="11199" name="Google Shape;11199;p53"/>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53"/>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53"/>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53"/>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53"/>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53"/>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53"/>
          <p:cNvGrpSpPr/>
          <p:nvPr/>
        </p:nvGrpSpPr>
        <p:grpSpPr>
          <a:xfrm>
            <a:off x="4896229" y="3785989"/>
            <a:ext cx="278784" cy="354594"/>
            <a:chOff x="4896229" y="3785989"/>
            <a:chExt cx="278784" cy="354594"/>
          </a:xfrm>
        </p:grpSpPr>
        <p:sp>
          <p:nvSpPr>
            <p:cNvPr id="11206" name="Google Shape;11206;p53"/>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53"/>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53"/>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53"/>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53"/>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53"/>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53"/>
          <p:cNvGrpSpPr/>
          <p:nvPr/>
        </p:nvGrpSpPr>
        <p:grpSpPr>
          <a:xfrm>
            <a:off x="7592387" y="3787858"/>
            <a:ext cx="273874" cy="351204"/>
            <a:chOff x="7592387" y="3787858"/>
            <a:chExt cx="273874" cy="351204"/>
          </a:xfrm>
        </p:grpSpPr>
        <p:sp>
          <p:nvSpPr>
            <p:cNvPr id="11213" name="Google Shape;11213;p53"/>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53"/>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53"/>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53"/>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53"/>
          <p:cNvGrpSpPr/>
          <p:nvPr/>
        </p:nvGrpSpPr>
        <p:grpSpPr>
          <a:xfrm>
            <a:off x="7145794" y="3787858"/>
            <a:ext cx="274254" cy="350444"/>
            <a:chOff x="7145794" y="3787858"/>
            <a:chExt cx="274254" cy="350444"/>
          </a:xfrm>
        </p:grpSpPr>
        <p:sp>
          <p:nvSpPr>
            <p:cNvPr id="11218" name="Google Shape;11218;p53"/>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53"/>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53"/>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53"/>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53"/>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53"/>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53"/>
          <p:cNvGrpSpPr/>
          <p:nvPr/>
        </p:nvGrpSpPr>
        <p:grpSpPr>
          <a:xfrm>
            <a:off x="8054060" y="3787098"/>
            <a:ext cx="266334" cy="353834"/>
            <a:chOff x="8054060" y="3787098"/>
            <a:chExt cx="266334" cy="353834"/>
          </a:xfrm>
        </p:grpSpPr>
        <p:sp>
          <p:nvSpPr>
            <p:cNvPr id="11225" name="Google Shape;11225;p53"/>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53"/>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53"/>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53"/>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53"/>
          <p:cNvGrpSpPr/>
          <p:nvPr/>
        </p:nvGrpSpPr>
        <p:grpSpPr>
          <a:xfrm>
            <a:off x="6702211" y="3782599"/>
            <a:ext cx="270104" cy="361754"/>
            <a:chOff x="6702211" y="3782599"/>
            <a:chExt cx="270104" cy="361754"/>
          </a:xfrm>
        </p:grpSpPr>
        <p:sp>
          <p:nvSpPr>
            <p:cNvPr id="11230" name="Google Shape;11230;p53"/>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53"/>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53"/>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53"/>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53"/>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5" name="Google Shape;11235;p53"/>
          <p:cNvGrpSpPr/>
          <p:nvPr/>
        </p:nvGrpSpPr>
        <p:grpSpPr>
          <a:xfrm>
            <a:off x="3516886" y="3438727"/>
            <a:ext cx="391854" cy="269922"/>
            <a:chOff x="3516850" y="3406526"/>
            <a:chExt cx="369674" cy="254644"/>
          </a:xfrm>
        </p:grpSpPr>
        <p:sp>
          <p:nvSpPr>
            <p:cNvPr id="11236" name="Google Shape;11236;p53"/>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53"/>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53"/>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53"/>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53"/>
          <p:cNvGrpSpPr/>
          <p:nvPr/>
        </p:nvGrpSpPr>
        <p:grpSpPr>
          <a:xfrm>
            <a:off x="1310655" y="3360527"/>
            <a:ext cx="306314" cy="347403"/>
            <a:chOff x="1310655" y="3360527"/>
            <a:chExt cx="306314" cy="347403"/>
          </a:xfrm>
        </p:grpSpPr>
        <p:sp>
          <p:nvSpPr>
            <p:cNvPr id="11241" name="Google Shape;11241;p53"/>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53"/>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53"/>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53"/>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53"/>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6" name="Google Shape;11246;p53"/>
          <p:cNvGrpSpPr/>
          <p:nvPr/>
        </p:nvGrpSpPr>
        <p:grpSpPr>
          <a:xfrm>
            <a:off x="3119678" y="3360146"/>
            <a:ext cx="269343" cy="348543"/>
            <a:chOff x="3119678" y="3360146"/>
            <a:chExt cx="269343" cy="348543"/>
          </a:xfrm>
        </p:grpSpPr>
        <p:sp>
          <p:nvSpPr>
            <p:cNvPr id="11247" name="Google Shape;11247;p53"/>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53"/>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53"/>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53"/>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53"/>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53"/>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53"/>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53"/>
          <p:cNvGrpSpPr/>
          <p:nvPr/>
        </p:nvGrpSpPr>
        <p:grpSpPr>
          <a:xfrm>
            <a:off x="3967213" y="3356947"/>
            <a:ext cx="368185" cy="354753"/>
            <a:chOff x="3967213" y="3356947"/>
            <a:chExt cx="368185" cy="354753"/>
          </a:xfrm>
        </p:grpSpPr>
        <p:sp>
          <p:nvSpPr>
            <p:cNvPr id="11255" name="Google Shape;11255;p53"/>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53"/>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53"/>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53"/>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53"/>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53"/>
          <p:cNvGrpSpPr/>
          <p:nvPr/>
        </p:nvGrpSpPr>
        <p:grpSpPr>
          <a:xfrm>
            <a:off x="871254" y="3360146"/>
            <a:ext cx="285183" cy="347023"/>
            <a:chOff x="871254" y="3360146"/>
            <a:chExt cx="285183" cy="347023"/>
          </a:xfrm>
        </p:grpSpPr>
        <p:sp>
          <p:nvSpPr>
            <p:cNvPr id="11261" name="Google Shape;11261;p53"/>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53"/>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53"/>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53"/>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53"/>
          <p:cNvGrpSpPr/>
          <p:nvPr/>
        </p:nvGrpSpPr>
        <p:grpSpPr>
          <a:xfrm>
            <a:off x="2665165" y="3360146"/>
            <a:ext cx="281794" cy="349684"/>
            <a:chOff x="2665165" y="3360146"/>
            <a:chExt cx="281794" cy="349684"/>
          </a:xfrm>
        </p:grpSpPr>
        <p:sp>
          <p:nvSpPr>
            <p:cNvPr id="11266" name="Google Shape;11266;p53"/>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53"/>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53"/>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53"/>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53"/>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53"/>
          <p:cNvGrpSpPr/>
          <p:nvPr/>
        </p:nvGrpSpPr>
        <p:grpSpPr>
          <a:xfrm>
            <a:off x="7156344" y="3347696"/>
            <a:ext cx="264465" cy="353074"/>
            <a:chOff x="7156344" y="3347696"/>
            <a:chExt cx="264465" cy="353074"/>
          </a:xfrm>
        </p:grpSpPr>
        <p:sp>
          <p:nvSpPr>
            <p:cNvPr id="11272" name="Google Shape;11272;p53"/>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53"/>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53"/>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53"/>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53"/>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7" name="Google Shape;11277;p53"/>
          <p:cNvGrpSpPr/>
          <p:nvPr/>
        </p:nvGrpSpPr>
        <p:grpSpPr>
          <a:xfrm>
            <a:off x="6703732" y="3346936"/>
            <a:ext cx="264813" cy="352693"/>
            <a:chOff x="6703732" y="3346936"/>
            <a:chExt cx="264813" cy="352693"/>
          </a:xfrm>
        </p:grpSpPr>
        <p:sp>
          <p:nvSpPr>
            <p:cNvPr id="11278" name="Google Shape;11278;p53"/>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53"/>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53"/>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53"/>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53"/>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53"/>
          <p:cNvGrpSpPr/>
          <p:nvPr/>
        </p:nvGrpSpPr>
        <p:grpSpPr>
          <a:xfrm>
            <a:off x="6252228" y="3346936"/>
            <a:ext cx="265193" cy="352693"/>
            <a:chOff x="6252228" y="3346936"/>
            <a:chExt cx="265193" cy="352693"/>
          </a:xfrm>
        </p:grpSpPr>
        <p:sp>
          <p:nvSpPr>
            <p:cNvPr id="11284" name="Google Shape;11284;p53"/>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53"/>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53"/>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53"/>
          <p:cNvGrpSpPr/>
          <p:nvPr/>
        </p:nvGrpSpPr>
        <p:grpSpPr>
          <a:xfrm>
            <a:off x="5801105" y="3347696"/>
            <a:ext cx="264813" cy="351933"/>
            <a:chOff x="5801105" y="3347696"/>
            <a:chExt cx="264813" cy="351933"/>
          </a:xfrm>
        </p:grpSpPr>
        <p:sp>
          <p:nvSpPr>
            <p:cNvPr id="11288" name="Google Shape;11288;p53"/>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53"/>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53"/>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53"/>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53"/>
          <p:cNvGrpSpPr/>
          <p:nvPr/>
        </p:nvGrpSpPr>
        <p:grpSpPr>
          <a:xfrm>
            <a:off x="5349253" y="3346936"/>
            <a:ext cx="265922" cy="352693"/>
            <a:chOff x="5349253" y="3346936"/>
            <a:chExt cx="265922" cy="352693"/>
          </a:xfrm>
        </p:grpSpPr>
        <p:sp>
          <p:nvSpPr>
            <p:cNvPr id="11293" name="Google Shape;11293;p53"/>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53"/>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53"/>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53"/>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53"/>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53"/>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9" name="Google Shape;11299;p53"/>
          <p:cNvGrpSpPr/>
          <p:nvPr/>
        </p:nvGrpSpPr>
        <p:grpSpPr>
          <a:xfrm>
            <a:off x="4907159" y="3346936"/>
            <a:ext cx="264845" cy="354214"/>
            <a:chOff x="4907159" y="3346936"/>
            <a:chExt cx="264845" cy="354214"/>
          </a:xfrm>
        </p:grpSpPr>
        <p:sp>
          <p:nvSpPr>
            <p:cNvPr id="11300" name="Google Shape;11300;p53"/>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53"/>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2" name="Google Shape;11302;p53"/>
          <p:cNvGrpSpPr/>
          <p:nvPr/>
        </p:nvGrpSpPr>
        <p:grpSpPr>
          <a:xfrm>
            <a:off x="8048421" y="3334486"/>
            <a:ext cx="276503" cy="369674"/>
            <a:chOff x="8048421" y="3334486"/>
            <a:chExt cx="276503" cy="369674"/>
          </a:xfrm>
        </p:grpSpPr>
        <p:sp>
          <p:nvSpPr>
            <p:cNvPr id="11303" name="Google Shape;11303;p53"/>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53"/>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53"/>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53"/>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53"/>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53"/>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9" name="Google Shape;11309;p53"/>
          <p:cNvGrpSpPr/>
          <p:nvPr/>
        </p:nvGrpSpPr>
        <p:grpSpPr>
          <a:xfrm>
            <a:off x="7575787" y="3329955"/>
            <a:ext cx="295384" cy="376834"/>
            <a:chOff x="7575787" y="3329955"/>
            <a:chExt cx="295384" cy="376834"/>
          </a:xfrm>
        </p:grpSpPr>
        <p:sp>
          <p:nvSpPr>
            <p:cNvPr id="11310" name="Google Shape;11310;p53"/>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53"/>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53"/>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53"/>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53"/>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53"/>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53"/>
          <p:cNvGrpSpPr/>
          <p:nvPr/>
        </p:nvGrpSpPr>
        <p:grpSpPr>
          <a:xfrm>
            <a:off x="864062" y="2884503"/>
            <a:ext cx="264084" cy="347783"/>
            <a:chOff x="864062" y="2884503"/>
            <a:chExt cx="264084" cy="347783"/>
          </a:xfrm>
        </p:grpSpPr>
        <p:sp>
          <p:nvSpPr>
            <p:cNvPr id="11317" name="Google Shape;11317;p53"/>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53"/>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53"/>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53"/>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53"/>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53"/>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53"/>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53"/>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53"/>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53"/>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53"/>
          <p:cNvGrpSpPr/>
          <p:nvPr/>
        </p:nvGrpSpPr>
        <p:grpSpPr>
          <a:xfrm>
            <a:off x="3978523" y="2884661"/>
            <a:ext cx="348955" cy="346516"/>
            <a:chOff x="3978523" y="2884661"/>
            <a:chExt cx="348955" cy="346516"/>
          </a:xfrm>
        </p:grpSpPr>
        <p:sp>
          <p:nvSpPr>
            <p:cNvPr id="11328" name="Google Shape;11328;p53"/>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53"/>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53"/>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53"/>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53"/>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53"/>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53"/>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53"/>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6" name="Google Shape;11336;p53"/>
          <p:cNvGrpSpPr/>
          <p:nvPr/>
        </p:nvGrpSpPr>
        <p:grpSpPr>
          <a:xfrm>
            <a:off x="3527780" y="2885263"/>
            <a:ext cx="347435" cy="345534"/>
            <a:chOff x="3527780" y="2885263"/>
            <a:chExt cx="347435" cy="345534"/>
          </a:xfrm>
        </p:grpSpPr>
        <p:sp>
          <p:nvSpPr>
            <p:cNvPr id="11337" name="Google Shape;11337;p53"/>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53"/>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53"/>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53"/>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53"/>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53"/>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53"/>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53"/>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53"/>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53"/>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53"/>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53"/>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53"/>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53"/>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53"/>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53"/>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53"/>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53"/>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53"/>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53"/>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53"/>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53"/>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53"/>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0" name="Google Shape;11360;p53"/>
          <p:cNvGrpSpPr/>
          <p:nvPr/>
        </p:nvGrpSpPr>
        <p:grpSpPr>
          <a:xfrm>
            <a:off x="2239671" y="2884503"/>
            <a:ext cx="218053" cy="348543"/>
            <a:chOff x="2239671" y="2884503"/>
            <a:chExt cx="218053" cy="348543"/>
          </a:xfrm>
        </p:grpSpPr>
        <p:sp>
          <p:nvSpPr>
            <p:cNvPr id="11361" name="Google Shape;11361;p53"/>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53"/>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53"/>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53"/>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53"/>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6" name="Google Shape;11366;p53"/>
          <p:cNvGrpSpPr/>
          <p:nvPr/>
        </p:nvGrpSpPr>
        <p:grpSpPr>
          <a:xfrm>
            <a:off x="2691555" y="2884503"/>
            <a:ext cx="215044" cy="348924"/>
            <a:chOff x="2691555" y="2884503"/>
            <a:chExt cx="215044" cy="348924"/>
          </a:xfrm>
        </p:grpSpPr>
        <p:sp>
          <p:nvSpPr>
            <p:cNvPr id="11367" name="Google Shape;11367;p53"/>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53"/>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53"/>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0" name="Google Shape;11370;p53"/>
          <p:cNvGrpSpPr/>
          <p:nvPr/>
        </p:nvGrpSpPr>
        <p:grpSpPr>
          <a:xfrm>
            <a:off x="1770459" y="2884503"/>
            <a:ext cx="254644" cy="348828"/>
            <a:chOff x="1770459" y="2884503"/>
            <a:chExt cx="254644" cy="348828"/>
          </a:xfrm>
        </p:grpSpPr>
        <p:sp>
          <p:nvSpPr>
            <p:cNvPr id="11371" name="Google Shape;11371;p53"/>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53"/>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53"/>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53"/>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53"/>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53"/>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53"/>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53"/>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53"/>
          <p:cNvGrpSpPr/>
          <p:nvPr/>
        </p:nvGrpSpPr>
        <p:grpSpPr>
          <a:xfrm>
            <a:off x="1317466" y="2884883"/>
            <a:ext cx="258382" cy="348543"/>
            <a:chOff x="1317466" y="2884883"/>
            <a:chExt cx="258382" cy="348543"/>
          </a:xfrm>
        </p:grpSpPr>
        <p:sp>
          <p:nvSpPr>
            <p:cNvPr id="11380" name="Google Shape;11380;p53"/>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53"/>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53"/>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53"/>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53"/>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53"/>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53"/>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53"/>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53"/>
          <p:cNvGrpSpPr/>
          <p:nvPr/>
        </p:nvGrpSpPr>
        <p:grpSpPr>
          <a:xfrm>
            <a:off x="3121167" y="2884883"/>
            <a:ext cx="258414" cy="348543"/>
            <a:chOff x="3121167" y="2884883"/>
            <a:chExt cx="258414" cy="348543"/>
          </a:xfrm>
        </p:grpSpPr>
        <p:sp>
          <p:nvSpPr>
            <p:cNvPr id="11389" name="Google Shape;11389;p53"/>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53"/>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53"/>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53"/>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53"/>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53"/>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53"/>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53"/>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53"/>
          <p:cNvGrpSpPr/>
          <p:nvPr/>
        </p:nvGrpSpPr>
        <p:grpSpPr>
          <a:xfrm>
            <a:off x="4899999" y="2882095"/>
            <a:ext cx="271244" cy="346801"/>
            <a:chOff x="4899999" y="2882095"/>
            <a:chExt cx="271244" cy="346801"/>
          </a:xfrm>
        </p:grpSpPr>
        <p:sp>
          <p:nvSpPr>
            <p:cNvPr id="11398" name="Google Shape;11398;p53"/>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53"/>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53"/>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53"/>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53"/>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53"/>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53"/>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53"/>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53"/>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53"/>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8" name="Google Shape;11408;p53"/>
          <p:cNvGrpSpPr/>
          <p:nvPr/>
        </p:nvGrpSpPr>
        <p:grpSpPr>
          <a:xfrm>
            <a:off x="7162775" y="2881113"/>
            <a:ext cx="259523" cy="346294"/>
            <a:chOff x="7162775" y="2881113"/>
            <a:chExt cx="259523" cy="346294"/>
          </a:xfrm>
        </p:grpSpPr>
        <p:sp>
          <p:nvSpPr>
            <p:cNvPr id="11409" name="Google Shape;11409;p53"/>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53"/>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53"/>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53"/>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53"/>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53"/>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53"/>
          <p:cNvGrpSpPr/>
          <p:nvPr/>
        </p:nvGrpSpPr>
        <p:grpSpPr>
          <a:xfrm>
            <a:off x="6709751" y="2881842"/>
            <a:ext cx="261075" cy="347815"/>
            <a:chOff x="6709751" y="2881842"/>
            <a:chExt cx="261075" cy="347815"/>
          </a:xfrm>
        </p:grpSpPr>
        <p:sp>
          <p:nvSpPr>
            <p:cNvPr id="11416" name="Google Shape;11416;p53"/>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53"/>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53"/>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53"/>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53"/>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53"/>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53"/>
          <p:cNvGrpSpPr/>
          <p:nvPr/>
        </p:nvGrpSpPr>
        <p:grpSpPr>
          <a:xfrm>
            <a:off x="5807156" y="2881113"/>
            <a:ext cx="261043" cy="348163"/>
            <a:chOff x="5807156" y="2881113"/>
            <a:chExt cx="261043" cy="348163"/>
          </a:xfrm>
        </p:grpSpPr>
        <p:sp>
          <p:nvSpPr>
            <p:cNvPr id="11423" name="Google Shape;11423;p53"/>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53"/>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53"/>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53"/>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53"/>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8" name="Google Shape;11428;p53"/>
          <p:cNvGrpSpPr/>
          <p:nvPr/>
        </p:nvGrpSpPr>
        <p:grpSpPr>
          <a:xfrm>
            <a:off x="5355653" y="2881493"/>
            <a:ext cx="262184" cy="346643"/>
            <a:chOff x="5355653" y="2881493"/>
            <a:chExt cx="262184" cy="346643"/>
          </a:xfrm>
        </p:grpSpPr>
        <p:sp>
          <p:nvSpPr>
            <p:cNvPr id="11429" name="Google Shape;11429;p53"/>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53"/>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53"/>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53"/>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53"/>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53"/>
          <p:cNvGrpSpPr/>
          <p:nvPr/>
        </p:nvGrpSpPr>
        <p:grpSpPr>
          <a:xfrm>
            <a:off x="8055961" y="2881842"/>
            <a:ext cx="260283" cy="345914"/>
            <a:chOff x="8055961" y="2881842"/>
            <a:chExt cx="260283" cy="345914"/>
          </a:xfrm>
        </p:grpSpPr>
        <p:sp>
          <p:nvSpPr>
            <p:cNvPr id="11435" name="Google Shape;11435;p53"/>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53"/>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53"/>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53"/>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9" name="Google Shape;11439;p53"/>
          <p:cNvGrpSpPr/>
          <p:nvPr/>
        </p:nvGrpSpPr>
        <p:grpSpPr>
          <a:xfrm>
            <a:off x="7609368" y="2893912"/>
            <a:ext cx="264813" cy="353105"/>
            <a:chOff x="7609368" y="2893912"/>
            <a:chExt cx="264813" cy="353105"/>
          </a:xfrm>
        </p:grpSpPr>
        <p:sp>
          <p:nvSpPr>
            <p:cNvPr id="11440" name="Google Shape;11440;p53"/>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53"/>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53"/>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53"/>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53"/>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53"/>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53"/>
          <p:cNvGrpSpPr/>
          <p:nvPr/>
        </p:nvGrpSpPr>
        <p:grpSpPr>
          <a:xfrm>
            <a:off x="6248458" y="2869772"/>
            <a:ext cx="270864" cy="360645"/>
            <a:chOff x="6248458" y="2869772"/>
            <a:chExt cx="270864" cy="360645"/>
          </a:xfrm>
        </p:grpSpPr>
        <p:sp>
          <p:nvSpPr>
            <p:cNvPr id="11447" name="Google Shape;11447;p53"/>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53"/>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53"/>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53"/>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53"/>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53"/>
          <p:cNvGrpSpPr/>
          <p:nvPr/>
        </p:nvGrpSpPr>
        <p:grpSpPr>
          <a:xfrm>
            <a:off x="3075928" y="2445798"/>
            <a:ext cx="363243" cy="300675"/>
            <a:chOff x="3075928" y="2445798"/>
            <a:chExt cx="363243" cy="300675"/>
          </a:xfrm>
        </p:grpSpPr>
        <p:sp>
          <p:nvSpPr>
            <p:cNvPr id="11453" name="Google Shape;11453;p53"/>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53"/>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53"/>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53"/>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53"/>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53"/>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53"/>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53"/>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53"/>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53"/>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53"/>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53"/>
          <p:cNvGrpSpPr/>
          <p:nvPr/>
        </p:nvGrpSpPr>
        <p:grpSpPr>
          <a:xfrm>
            <a:off x="2633105" y="2431859"/>
            <a:ext cx="363243" cy="328585"/>
            <a:chOff x="2633105" y="2431859"/>
            <a:chExt cx="363243" cy="328585"/>
          </a:xfrm>
        </p:grpSpPr>
        <p:sp>
          <p:nvSpPr>
            <p:cNvPr id="11465" name="Google Shape;11465;p53"/>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53"/>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53"/>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53"/>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53"/>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53"/>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53"/>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53"/>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53"/>
          <p:cNvGrpSpPr/>
          <p:nvPr/>
        </p:nvGrpSpPr>
        <p:grpSpPr>
          <a:xfrm>
            <a:off x="2189142" y="2421310"/>
            <a:ext cx="365904" cy="350064"/>
            <a:chOff x="2189142" y="2421310"/>
            <a:chExt cx="365904" cy="350064"/>
          </a:xfrm>
        </p:grpSpPr>
        <p:sp>
          <p:nvSpPr>
            <p:cNvPr id="11474" name="Google Shape;11474;p53"/>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53"/>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53"/>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53"/>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53"/>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53"/>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53"/>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53"/>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53"/>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3" name="Google Shape;11483;p53"/>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4" name="Google Shape;11484;p53"/>
          <p:cNvGrpSpPr/>
          <p:nvPr/>
        </p:nvGrpSpPr>
        <p:grpSpPr>
          <a:xfrm>
            <a:off x="3961923" y="2486317"/>
            <a:ext cx="364415" cy="220936"/>
            <a:chOff x="3961923" y="2486317"/>
            <a:chExt cx="364415" cy="220936"/>
          </a:xfrm>
        </p:grpSpPr>
        <p:sp>
          <p:nvSpPr>
            <p:cNvPr id="11485" name="Google Shape;11485;p53"/>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53"/>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53"/>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53"/>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9" name="Google Shape;11489;p53"/>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0" name="Google Shape;11490;p53"/>
          <p:cNvGrpSpPr/>
          <p:nvPr/>
        </p:nvGrpSpPr>
        <p:grpSpPr>
          <a:xfrm>
            <a:off x="1303876" y="2419377"/>
            <a:ext cx="363275" cy="354626"/>
            <a:chOff x="1303876" y="2419377"/>
            <a:chExt cx="363275" cy="354626"/>
          </a:xfrm>
        </p:grpSpPr>
        <p:sp>
          <p:nvSpPr>
            <p:cNvPr id="11491" name="Google Shape;11491;p53"/>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53"/>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53"/>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53"/>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53"/>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53"/>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53"/>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53"/>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53"/>
          <p:cNvGrpSpPr/>
          <p:nvPr/>
        </p:nvGrpSpPr>
        <p:grpSpPr>
          <a:xfrm>
            <a:off x="861053" y="2414910"/>
            <a:ext cx="362134" cy="363623"/>
            <a:chOff x="861053" y="2414910"/>
            <a:chExt cx="362134" cy="363623"/>
          </a:xfrm>
        </p:grpSpPr>
        <p:sp>
          <p:nvSpPr>
            <p:cNvPr id="11500" name="Google Shape;11500;p53"/>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53"/>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53"/>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53"/>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53"/>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53"/>
          <p:cNvGrpSpPr/>
          <p:nvPr/>
        </p:nvGrpSpPr>
        <p:grpSpPr>
          <a:xfrm>
            <a:off x="7594288" y="2415259"/>
            <a:ext cx="279513" cy="355735"/>
            <a:chOff x="7594288" y="2415259"/>
            <a:chExt cx="279513" cy="355735"/>
          </a:xfrm>
        </p:grpSpPr>
        <p:sp>
          <p:nvSpPr>
            <p:cNvPr id="11506" name="Google Shape;11506;p53"/>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53"/>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53"/>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53"/>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53"/>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53"/>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2" name="Google Shape;11512;p53"/>
          <p:cNvGrpSpPr/>
          <p:nvPr/>
        </p:nvGrpSpPr>
        <p:grpSpPr>
          <a:xfrm>
            <a:off x="7145794" y="2415639"/>
            <a:ext cx="278784" cy="355735"/>
            <a:chOff x="7145794" y="2415639"/>
            <a:chExt cx="278784" cy="355735"/>
          </a:xfrm>
        </p:grpSpPr>
        <p:sp>
          <p:nvSpPr>
            <p:cNvPr id="11513" name="Google Shape;11513;p53"/>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53"/>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53"/>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53"/>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53"/>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53"/>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53"/>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53"/>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53"/>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53"/>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3" name="Google Shape;11523;p53"/>
          <p:cNvGrpSpPr/>
          <p:nvPr/>
        </p:nvGrpSpPr>
        <p:grpSpPr>
          <a:xfrm>
            <a:off x="6698441" y="2414530"/>
            <a:ext cx="277644" cy="357984"/>
            <a:chOff x="6698441" y="2414530"/>
            <a:chExt cx="277644" cy="357984"/>
          </a:xfrm>
        </p:grpSpPr>
        <p:sp>
          <p:nvSpPr>
            <p:cNvPr id="11524" name="Google Shape;11524;p53"/>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53"/>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53"/>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53"/>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53"/>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53"/>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53"/>
          <p:cNvGrpSpPr/>
          <p:nvPr/>
        </p:nvGrpSpPr>
        <p:grpSpPr>
          <a:xfrm>
            <a:off x="4897750" y="2415639"/>
            <a:ext cx="279513" cy="357255"/>
            <a:chOff x="4897750" y="2415639"/>
            <a:chExt cx="279513" cy="357255"/>
          </a:xfrm>
        </p:grpSpPr>
        <p:sp>
          <p:nvSpPr>
            <p:cNvPr id="11531" name="Google Shape;11531;p53"/>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53"/>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53"/>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53"/>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53"/>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53"/>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53"/>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53"/>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53"/>
          <p:cNvGrpSpPr/>
          <p:nvPr/>
        </p:nvGrpSpPr>
        <p:grpSpPr>
          <a:xfrm>
            <a:off x="5812066" y="2416019"/>
            <a:ext cx="264813" cy="353454"/>
            <a:chOff x="5812066" y="2416019"/>
            <a:chExt cx="264813" cy="353454"/>
          </a:xfrm>
        </p:grpSpPr>
        <p:sp>
          <p:nvSpPr>
            <p:cNvPr id="11540" name="Google Shape;11540;p53"/>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53"/>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53"/>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53"/>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53"/>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53"/>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53"/>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53"/>
          <p:cNvGrpSpPr/>
          <p:nvPr/>
        </p:nvGrpSpPr>
        <p:grpSpPr>
          <a:xfrm>
            <a:off x="8054820" y="2416399"/>
            <a:ext cx="264433" cy="353454"/>
            <a:chOff x="8054820" y="2416399"/>
            <a:chExt cx="264433" cy="353454"/>
          </a:xfrm>
        </p:grpSpPr>
        <p:sp>
          <p:nvSpPr>
            <p:cNvPr id="11548" name="Google Shape;11548;p53"/>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53"/>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53"/>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53"/>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53"/>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53"/>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4" name="Google Shape;11554;p53"/>
          <p:cNvGrpSpPr/>
          <p:nvPr/>
        </p:nvGrpSpPr>
        <p:grpSpPr>
          <a:xfrm>
            <a:off x="5356413" y="2413390"/>
            <a:ext cx="271212" cy="361374"/>
            <a:chOff x="5356413" y="2413390"/>
            <a:chExt cx="271212" cy="361374"/>
          </a:xfrm>
        </p:grpSpPr>
        <p:sp>
          <p:nvSpPr>
            <p:cNvPr id="11555" name="Google Shape;11555;p53"/>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53"/>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53"/>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53"/>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53"/>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53"/>
          <p:cNvGrpSpPr/>
          <p:nvPr/>
        </p:nvGrpSpPr>
        <p:grpSpPr>
          <a:xfrm>
            <a:off x="6255238" y="2412249"/>
            <a:ext cx="271244" cy="360994"/>
            <a:chOff x="6255238" y="2412249"/>
            <a:chExt cx="271244" cy="360994"/>
          </a:xfrm>
        </p:grpSpPr>
        <p:sp>
          <p:nvSpPr>
            <p:cNvPr id="11561" name="Google Shape;11561;p53"/>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53"/>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53"/>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53"/>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53"/>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53"/>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53"/>
          <p:cNvGrpSpPr/>
          <p:nvPr/>
        </p:nvGrpSpPr>
        <p:grpSpPr>
          <a:xfrm>
            <a:off x="2185372" y="1957799"/>
            <a:ext cx="366664" cy="366981"/>
            <a:chOff x="2185372" y="1957799"/>
            <a:chExt cx="366664" cy="366981"/>
          </a:xfrm>
        </p:grpSpPr>
        <p:sp>
          <p:nvSpPr>
            <p:cNvPr id="11568" name="Google Shape;11568;p53"/>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53"/>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53"/>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53"/>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53"/>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53"/>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53"/>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53"/>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6" name="Google Shape;11576;p53"/>
          <p:cNvGrpSpPr/>
          <p:nvPr/>
        </p:nvGrpSpPr>
        <p:grpSpPr>
          <a:xfrm>
            <a:off x="1737258" y="1988371"/>
            <a:ext cx="370814" cy="307359"/>
            <a:chOff x="1737258" y="1988371"/>
            <a:chExt cx="370814" cy="307359"/>
          </a:xfrm>
        </p:grpSpPr>
        <p:sp>
          <p:nvSpPr>
            <p:cNvPr id="11577" name="Google Shape;11577;p53"/>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53"/>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53"/>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53"/>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53"/>
          <p:cNvGrpSpPr/>
          <p:nvPr/>
        </p:nvGrpSpPr>
        <p:grpSpPr>
          <a:xfrm>
            <a:off x="848983" y="1989511"/>
            <a:ext cx="369294" cy="304350"/>
            <a:chOff x="848983" y="1989511"/>
            <a:chExt cx="369294" cy="304350"/>
          </a:xfrm>
        </p:grpSpPr>
        <p:sp>
          <p:nvSpPr>
            <p:cNvPr id="11582" name="Google Shape;11582;p53"/>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53"/>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53"/>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53"/>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53"/>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53"/>
          <p:cNvGrpSpPr/>
          <p:nvPr/>
        </p:nvGrpSpPr>
        <p:grpSpPr>
          <a:xfrm>
            <a:off x="3074027" y="1983777"/>
            <a:ext cx="380604" cy="313854"/>
            <a:chOff x="3074027" y="1983777"/>
            <a:chExt cx="380604" cy="313854"/>
          </a:xfrm>
        </p:grpSpPr>
        <p:sp>
          <p:nvSpPr>
            <p:cNvPr id="11588" name="Google Shape;11588;p53"/>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53"/>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53"/>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53"/>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53"/>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53"/>
          <p:cNvGrpSpPr/>
          <p:nvPr/>
        </p:nvGrpSpPr>
        <p:grpSpPr>
          <a:xfrm>
            <a:off x="3522521" y="1975857"/>
            <a:ext cx="367013" cy="331278"/>
            <a:chOff x="3522521" y="1975857"/>
            <a:chExt cx="367013" cy="331278"/>
          </a:xfrm>
        </p:grpSpPr>
        <p:sp>
          <p:nvSpPr>
            <p:cNvPr id="11594" name="Google Shape;11594;p53"/>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53"/>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53"/>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53"/>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53"/>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53"/>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53"/>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1" name="Google Shape;11601;p53"/>
          <p:cNvGrpSpPr/>
          <p:nvPr/>
        </p:nvGrpSpPr>
        <p:grpSpPr>
          <a:xfrm>
            <a:off x="2630824" y="1976966"/>
            <a:ext cx="368185" cy="330454"/>
            <a:chOff x="2630824" y="1976966"/>
            <a:chExt cx="368185" cy="330454"/>
          </a:xfrm>
        </p:grpSpPr>
        <p:sp>
          <p:nvSpPr>
            <p:cNvPr id="11602" name="Google Shape;11602;p53"/>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53"/>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53"/>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53"/>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53"/>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53"/>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53"/>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53"/>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0" name="Google Shape;11610;p53"/>
          <p:cNvGrpSpPr/>
          <p:nvPr/>
        </p:nvGrpSpPr>
        <p:grpSpPr>
          <a:xfrm>
            <a:off x="1293706" y="1966416"/>
            <a:ext cx="369294" cy="350444"/>
            <a:chOff x="1293706" y="1966416"/>
            <a:chExt cx="369294" cy="350444"/>
          </a:xfrm>
        </p:grpSpPr>
        <p:sp>
          <p:nvSpPr>
            <p:cNvPr id="11611" name="Google Shape;11611;p53"/>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53"/>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53"/>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53"/>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53"/>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53"/>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53"/>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53"/>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53"/>
          <p:cNvGrpSpPr/>
          <p:nvPr/>
        </p:nvGrpSpPr>
        <p:grpSpPr>
          <a:xfrm>
            <a:off x="3967213" y="1975477"/>
            <a:ext cx="368185" cy="331816"/>
            <a:chOff x="3967213" y="1975477"/>
            <a:chExt cx="368185" cy="331816"/>
          </a:xfrm>
        </p:grpSpPr>
        <p:sp>
          <p:nvSpPr>
            <p:cNvPr id="11620" name="Google Shape;11620;p53"/>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53"/>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53"/>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53"/>
          <p:cNvGrpSpPr/>
          <p:nvPr/>
        </p:nvGrpSpPr>
        <p:grpSpPr>
          <a:xfrm>
            <a:off x="8047661" y="1969046"/>
            <a:ext cx="279132" cy="356875"/>
            <a:chOff x="8047661" y="1969046"/>
            <a:chExt cx="279132" cy="356875"/>
          </a:xfrm>
        </p:grpSpPr>
        <p:sp>
          <p:nvSpPr>
            <p:cNvPr id="11624" name="Google Shape;11624;p53"/>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53"/>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53"/>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53"/>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53"/>
          <p:cNvGrpSpPr/>
          <p:nvPr/>
        </p:nvGrpSpPr>
        <p:grpSpPr>
          <a:xfrm>
            <a:off x="7596157" y="1968159"/>
            <a:ext cx="279544" cy="358142"/>
            <a:chOff x="7596157" y="1968159"/>
            <a:chExt cx="279544" cy="358142"/>
          </a:xfrm>
        </p:grpSpPr>
        <p:sp>
          <p:nvSpPr>
            <p:cNvPr id="11629" name="Google Shape;11629;p5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5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5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5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5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5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53"/>
          <p:cNvGrpSpPr/>
          <p:nvPr/>
        </p:nvGrpSpPr>
        <p:grpSpPr>
          <a:xfrm>
            <a:off x="7147315" y="1969046"/>
            <a:ext cx="279513" cy="357636"/>
            <a:chOff x="7147315" y="1969046"/>
            <a:chExt cx="279513" cy="357636"/>
          </a:xfrm>
        </p:grpSpPr>
        <p:sp>
          <p:nvSpPr>
            <p:cNvPr id="11636" name="Google Shape;11636;p53"/>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53"/>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53"/>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53"/>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53"/>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53"/>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53"/>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53"/>
          <p:cNvGrpSpPr/>
          <p:nvPr/>
        </p:nvGrpSpPr>
        <p:grpSpPr>
          <a:xfrm>
            <a:off x="6697681" y="1968317"/>
            <a:ext cx="280305" cy="359093"/>
            <a:chOff x="6697681" y="1968317"/>
            <a:chExt cx="280305" cy="359093"/>
          </a:xfrm>
        </p:grpSpPr>
        <p:sp>
          <p:nvSpPr>
            <p:cNvPr id="11644" name="Google Shape;11644;p53"/>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53"/>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53"/>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53"/>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53"/>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53"/>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53"/>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53"/>
          <p:cNvGrpSpPr/>
          <p:nvPr/>
        </p:nvGrpSpPr>
        <p:grpSpPr>
          <a:xfrm>
            <a:off x="6248839" y="1967937"/>
            <a:ext cx="280273" cy="358744"/>
            <a:chOff x="6248839" y="1967937"/>
            <a:chExt cx="280273" cy="358744"/>
          </a:xfrm>
        </p:grpSpPr>
        <p:sp>
          <p:nvSpPr>
            <p:cNvPr id="11652" name="Google Shape;11652;p53"/>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53"/>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53"/>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53"/>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53"/>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53"/>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8" name="Google Shape;11658;p53"/>
          <p:cNvGrpSpPr/>
          <p:nvPr/>
        </p:nvGrpSpPr>
        <p:grpSpPr>
          <a:xfrm>
            <a:off x="5801485" y="1969046"/>
            <a:ext cx="279164" cy="357794"/>
            <a:chOff x="5801485" y="1969046"/>
            <a:chExt cx="279164" cy="357794"/>
          </a:xfrm>
        </p:grpSpPr>
        <p:sp>
          <p:nvSpPr>
            <p:cNvPr id="11659" name="Google Shape;11659;p53"/>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53"/>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53"/>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53"/>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53"/>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53"/>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53"/>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53"/>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53"/>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53"/>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53"/>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53"/>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53"/>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53"/>
          <p:cNvGrpSpPr/>
          <p:nvPr/>
        </p:nvGrpSpPr>
        <p:grpSpPr>
          <a:xfrm>
            <a:off x="5352643" y="1969046"/>
            <a:ext cx="278404" cy="358364"/>
            <a:chOff x="5352643" y="1969046"/>
            <a:chExt cx="278404" cy="358364"/>
          </a:xfrm>
        </p:grpSpPr>
        <p:sp>
          <p:nvSpPr>
            <p:cNvPr id="11673" name="Google Shape;11673;p53"/>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53"/>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53"/>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53"/>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53"/>
          <p:cNvGrpSpPr/>
          <p:nvPr/>
        </p:nvGrpSpPr>
        <p:grpSpPr>
          <a:xfrm>
            <a:off x="4897750" y="1968317"/>
            <a:ext cx="279132" cy="358364"/>
            <a:chOff x="4897750" y="1968317"/>
            <a:chExt cx="279132" cy="358364"/>
          </a:xfrm>
        </p:grpSpPr>
        <p:sp>
          <p:nvSpPr>
            <p:cNvPr id="11678" name="Google Shape;11678;p53"/>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53"/>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53"/>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53"/>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53"/>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53"/>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53"/>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53"/>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53"/>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53"/>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53"/>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53"/>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53"/>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1" name="Google Shape;11691;p53"/>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2" name="Google Shape;11692;p53"/>
          <p:cNvGrpSpPr/>
          <p:nvPr/>
        </p:nvGrpSpPr>
        <p:grpSpPr>
          <a:xfrm>
            <a:off x="1767449" y="1513044"/>
            <a:ext cx="324403" cy="347783"/>
            <a:chOff x="1767449" y="1513044"/>
            <a:chExt cx="324403" cy="347783"/>
          </a:xfrm>
        </p:grpSpPr>
        <p:sp>
          <p:nvSpPr>
            <p:cNvPr id="11693" name="Google Shape;11693;p53"/>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53"/>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53"/>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53"/>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53"/>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53"/>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53"/>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53"/>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53"/>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53"/>
          <p:cNvGrpSpPr/>
          <p:nvPr/>
        </p:nvGrpSpPr>
        <p:grpSpPr>
          <a:xfrm>
            <a:off x="4007193" y="1512727"/>
            <a:ext cx="320633" cy="348100"/>
            <a:chOff x="4007193" y="1512727"/>
            <a:chExt cx="320633" cy="348100"/>
          </a:xfrm>
        </p:grpSpPr>
        <p:sp>
          <p:nvSpPr>
            <p:cNvPr id="11703" name="Google Shape;11703;p53"/>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53"/>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53"/>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53"/>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53"/>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8" name="Google Shape;11708;p53"/>
          <p:cNvGrpSpPr/>
          <p:nvPr/>
        </p:nvGrpSpPr>
        <p:grpSpPr>
          <a:xfrm>
            <a:off x="3530425" y="1508747"/>
            <a:ext cx="368175" cy="344594"/>
            <a:chOff x="3530425" y="1508747"/>
            <a:chExt cx="368175" cy="344594"/>
          </a:xfrm>
        </p:grpSpPr>
        <p:sp>
          <p:nvSpPr>
            <p:cNvPr id="11709" name="Google Shape;11709;p53"/>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53"/>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53"/>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53"/>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53"/>
          <p:cNvGrpSpPr/>
          <p:nvPr/>
        </p:nvGrpSpPr>
        <p:grpSpPr>
          <a:xfrm>
            <a:off x="3127598" y="1513234"/>
            <a:ext cx="289714" cy="347593"/>
            <a:chOff x="3127598" y="1513234"/>
            <a:chExt cx="289714" cy="347593"/>
          </a:xfrm>
        </p:grpSpPr>
        <p:sp>
          <p:nvSpPr>
            <p:cNvPr id="11714" name="Google Shape;11714;p53"/>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53"/>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53"/>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53"/>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53"/>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53"/>
          <p:cNvGrpSpPr/>
          <p:nvPr/>
        </p:nvGrpSpPr>
        <p:grpSpPr>
          <a:xfrm>
            <a:off x="2662884" y="1513044"/>
            <a:ext cx="322914" cy="348543"/>
            <a:chOff x="2662884" y="1513044"/>
            <a:chExt cx="322914" cy="348543"/>
          </a:xfrm>
        </p:grpSpPr>
        <p:sp>
          <p:nvSpPr>
            <p:cNvPr id="11720" name="Google Shape;11720;p53"/>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53"/>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53"/>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53"/>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53"/>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53"/>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53"/>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53"/>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53"/>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53"/>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0" name="Google Shape;11730;p53"/>
          <p:cNvGrpSpPr/>
          <p:nvPr/>
        </p:nvGrpSpPr>
        <p:grpSpPr>
          <a:xfrm>
            <a:off x="2232511" y="1512759"/>
            <a:ext cx="299534" cy="348068"/>
            <a:chOff x="2232511" y="1512759"/>
            <a:chExt cx="299534" cy="348068"/>
          </a:xfrm>
        </p:grpSpPr>
        <p:sp>
          <p:nvSpPr>
            <p:cNvPr id="11731" name="Google Shape;11731;p53"/>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53"/>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53"/>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53"/>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53"/>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53"/>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53"/>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53"/>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53"/>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53"/>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53"/>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2" name="Google Shape;11742;p53"/>
          <p:cNvGrpSpPr/>
          <p:nvPr/>
        </p:nvGrpSpPr>
        <p:grpSpPr>
          <a:xfrm>
            <a:off x="1331406" y="1513361"/>
            <a:ext cx="301784" cy="348607"/>
            <a:chOff x="1331406" y="1513361"/>
            <a:chExt cx="301784" cy="348607"/>
          </a:xfrm>
        </p:grpSpPr>
        <p:sp>
          <p:nvSpPr>
            <p:cNvPr id="11743" name="Google Shape;11743;p53"/>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53"/>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53"/>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53"/>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7" name="Google Shape;11747;p53"/>
          <p:cNvGrpSpPr/>
          <p:nvPr/>
        </p:nvGrpSpPr>
        <p:grpSpPr>
          <a:xfrm>
            <a:off x="7144274" y="1500214"/>
            <a:ext cx="282174" cy="355735"/>
            <a:chOff x="7144274" y="1500214"/>
            <a:chExt cx="282174" cy="355735"/>
          </a:xfrm>
        </p:grpSpPr>
        <p:sp>
          <p:nvSpPr>
            <p:cNvPr id="11748" name="Google Shape;11748;p53"/>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53"/>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53"/>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53"/>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53"/>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53"/>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4" name="Google Shape;11754;p53"/>
          <p:cNvGrpSpPr/>
          <p:nvPr/>
        </p:nvGrpSpPr>
        <p:grpSpPr>
          <a:xfrm>
            <a:off x="6685262" y="1500214"/>
            <a:ext cx="289682" cy="354594"/>
            <a:chOff x="6685262" y="1500214"/>
            <a:chExt cx="289682" cy="354594"/>
          </a:xfrm>
        </p:grpSpPr>
        <p:sp>
          <p:nvSpPr>
            <p:cNvPr id="11755" name="Google Shape;11755;p53"/>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53"/>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53"/>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53"/>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53"/>
          <p:cNvGrpSpPr/>
          <p:nvPr/>
        </p:nvGrpSpPr>
        <p:grpSpPr>
          <a:xfrm>
            <a:off x="6200938" y="1500594"/>
            <a:ext cx="322154" cy="355355"/>
            <a:chOff x="6200938" y="1500594"/>
            <a:chExt cx="322154" cy="355355"/>
          </a:xfrm>
        </p:grpSpPr>
        <p:sp>
          <p:nvSpPr>
            <p:cNvPr id="11760" name="Google Shape;11760;p53"/>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53"/>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53"/>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53"/>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53"/>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53"/>
          <p:cNvGrpSpPr/>
          <p:nvPr/>
        </p:nvGrpSpPr>
        <p:grpSpPr>
          <a:xfrm>
            <a:off x="5289631" y="1500214"/>
            <a:ext cx="332355" cy="354974"/>
            <a:chOff x="5289631" y="1500214"/>
            <a:chExt cx="332355" cy="354974"/>
          </a:xfrm>
        </p:grpSpPr>
        <p:sp>
          <p:nvSpPr>
            <p:cNvPr id="11766" name="Google Shape;11766;p5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5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5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5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5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5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2" name="Google Shape;11772;p53"/>
          <p:cNvGrpSpPr/>
          <p:nvPr/>
        </p:nvGrpSpPr>
        <p:grpSpPr>
          <a:xfrm>
            <a:off x="5748295" y="1499833"/>
            <a:ext cx="323294" cy="356115"/>
            <a:chOff x="5748295" y="1499833"/>
            <a:chExt cx="323294" cy="356115"/>
          </a:xfrm>
        </p:grpSpPr>
        <p:sp>
          <p:nvSpPr>
            <p:cNvPr id="11773" name="Google Shape;11773;p53"/>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53"/>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53"/>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53"/>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53"/>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53"/>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53"/>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53"/>
          <p:cNvGrpSpPr/>
          <p:nvPr/>
        </p:nvGrpSpPr>
        <p:grpSpPr>
          <a:xfrm>
            <a:off x="8047661" y="1501037"/>
            <a:ext cx="278404" cy="355260"/>
            <a:chOff x="8047661" y="1501037"/>
            <a:chExt cx="278404" cy="355260"/>
          </a:xfrm>
        </p:grpSpPr>
        <p:sp>
          <p:nvSpPr>
            <p:cNvPr id="11781" name="Google Shape;11781;p53"/>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53"/>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53"/>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53"/>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5" name="Google Shape;11785;p53"/>
          <p:cNvGrpSpPr/>
          <p:nvPr/>
        </p:nvGrpSpPr>
        <p:grpSpPr>
          <a:xfrm>
            <a:off x="4903389" y="1500214"/>
            <a:ext cx="267854" cy="355735"/>
            <a:chOff x="4903389" y="1500214"/>
            <a:chExt cx="267854" cy="355735"/>
          </a:xfrm>
        </p:grpSpPr>
        <p:sp>
          <p:nvSpPr>
            <p:cNvPr id="11786" name="Google Shape;11786;p5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5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5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5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5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1" name="Google Shape;11791;p53"/>
          <p:cNvGrpSpPr/>
          <p:nvPr/>
        </p:nvGrpSpPr>
        <p:grpSpPr>
          <a:xfrm>
            <a:off x="7613518" y="1501354"/>
            <a:ext cx="264433" cy="353074"/>
            <a:chOff x="7613518" y="1501354"/>
            <a:chExt cx="264433" cy="353074"/>
          </a:xfrm>
        </p:grpSpPr>
        <p:sp>
          <p:nvSpPr>
            <p:cNvPr id="11792" name="Google Shape;11792;p53"/>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53"/>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53"/>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53"/>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53"/>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53"/>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801" name="Shape 11801"/>
        <p:cNvGrpSpPr/>
        <p:nvPr/>
      </p:nvGrpSpPr>
      <p:grpSpPr>
        <a:xfrm>
          <a:off x="0" y="0"/>
          <a:ext cx="0" cy="0"/>
          <a:chOff x="0" y="0"/>
          <a:chExt cx="0" cy="0"/>
        </a:xfrm>
      </p:grpSpPr>
      <p:sp>
        <p:nvSpPr>
          <p:cNvPr id="11802" name="Google Shape;11802;p5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03" name="Google Shape;11803;p5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804" name="Google Shape;11804;p54"/>
          <p:cNvGrpSpPr/>
          <p:nvPr/>
        </p:nvGrpSpPr>
        <p:grpSpPr>
          <a:xfrm>
            <a:off x="1757085" y="1500675"/>
            <a:ext cx="371069" cy="359396"/>
            <a:chOff x="1757085" y="1500675"/>
            <a:chExt cx="371069" cy="359396"/>
          </a:xfrm>
        </p:grpSpPr>
        <p:sp>
          <p:nvSpPr>
            <p:cNvPr id="11805" name="Google Shape;11805;p54"/>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54"/>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54"/>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54"/>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5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5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5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54"/>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5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54"/>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54"/>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5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5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54"/>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54"/>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5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54"/>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5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5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5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5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5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54"/>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54"/>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54"/>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54"/>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54"/>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54"/>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54"/>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54"/>
          <p:cNvGrpSpPr/>
          <p:nvPr/>
        </p:nvGrpSpPr>
        <p:grpSpPr>
          <a:xfrm>
            <a:off x="2774209" y="1954691"/>
            <a:ext cx="116693" cy="374186"/>
            <a:chOff x="2774209" y="1954691"/>
            <a:chExt cx="116693" cy="374186"/>
          </a:xfrm>
        </p:grpSpPr>
        <p:sp>
          <p:nvSpPr>
            <p:cNvPr id="11835" name="Google Shape;11835;p54"/>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54"/>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54"/>
          <p:cNvGrpSpPr/>
          <p:nvPr/>
        </p:nvGrpSpPr>
        <p:grpSpPr>
          <a:xfrm>
            <a:off x="4017435" y="1499912"/>
            <a:ext cx="315092" cy="359397"/>
            <a:chOff x="4017435" y="1499912"/>
            <a:chExt cx="315092" cy="359397"/>
          </a:xfrm>
        </p:grpSpPr>
        <p:sp>
          <p:nvSpPr>
            <p:cNvPr id="11838" name="Google Shape;11838;p54"/>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54"/>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0" name="Google Shape;11840;p54"/>
          <p:cNvGrpSpPr/>
          <p:nvPr/>
        </p:nvGrpSpPr>
        <p:grpSpPr>
          <a:xfrm>
            <a:off x="3963652" y="1999759"/>
            <a:ext cx="374154" cy="284050"/>
            <a:chOff x="3963652" y="1999759"/>
            <a:chExt cx="374154" cy="284050"/>
          </a:xfrm>
        </p:grpSpPr>
        <p:sp>
          <p:nvSpPr>
            <p:cNvPr id="11841" name="Google Shape;11841;p54"/>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54"/>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54"/>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54"/>
          <p:cNvGrpSpPr/>
          <p:nvPr/>
        </p:nvGrpSpPr>
        <p:grpSpPr>
          <a:xfrm>
            <a:off x="1777536" y="2014866"/>
            <a:ext cx="376444" cy="253772"/>
            <a:chOff x="1777536" y="2014866"/>
            <a:chExt cx="376444" cy="253772"/>
          </a:xfrm>
        </p:grpSpPr>
        <p:sp>
          <p:nvSpPr>
            <p:cNvPr id="11845" name="Google Shape;11845;p54"/>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54"/>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54"/>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54"/>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54"/>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54"/>
          <p:cNvGrpSpPr/>
          <p:nvPr/>
        </p:nvGrpSpPr>
        <p:grpSpPr>
          <a:xfrm>
            <a:off x="1309875" y="2057326"/>
            <a:ext cx="374154" cy="169680"/>
            <a:chOff x="1309875" y="2057326"/>
            <a:chExt cx="374154" cy="169680"/>
          </a:xfrm>
        </p:grpSpPr>
        <p:sp>
          <p:nvSpPr>
            <p:cNvPr id="11851" name="Google Shape;11851;p5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5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5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54"/>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54"/>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54"/>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5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5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54"/>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54"/>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54"/>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2" name="Google Shape;11862;p54"/>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3" name="Google Shape;11863;p54"/>
          <p:cNvGrpSpPr/>
          <p:nvPr/>
        </p:nvGrpSpPr>
        <p:grpSpPr>
          <a:xfrm>
            <a:off x="2347450" y="1954564"/>
            <a:ext cx="113639" cy="373168"/>
            <a:chOff x="2347450" y="1954564"/>
            <a:chExt cx="113639" cy="373168"/>
          </a:xfrm>
        </p:grpSpPr>
        <p:sp>
          <p:nvSpPr>
            <p:cNvPr id="11864" name="Google Shape;11864;p54"/>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54"/>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6" name="Google Shape;11866;p54"/>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7" name="Google Shape;11867;p54"/>
          <p:cNvGrpSpPr/>
          <p:nvPr/>
        </p:nvGrpSpPr>
        <p:grpSpPr>
          <a:xfrm>
            <a:off x="3110102" y="1499880"/>
            <a:ext cx="330613" cy="358379"/>
            <a:chOff x="3110102" y="1499880"/>
            <a:chExt cx="330613" cy="358379"/>
          </a:xfrm>
        </p:grpSpPr>
        <p:sp>
          <p:nvSpPr>
            <p:cNvPr id="11868" name="Google Shape;11868;p54"/>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54"/>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54"/>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54"/>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54"/>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54"/>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54"/>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5" name="Google Shape;11875;p54"/>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6" name="Google Shape;11876;p54"/>
          <p:cNvGrpSpPr/>
          <p:nvPr/>
        </p:nvGrpSpPr>
        <p:grpSpPr>
          <a:xfrm>
            <a:off x="3485575" y="1999759"/>
            <a:ext cx="373772" cy="284050"/>
            <a:chOff x="3531200" y="1999759"/>
            <a:chExt cx="373772" cy="284050"/>
          </a:xfrm>
        </p:grpSpPr>
        <p:sp>
          <p:nvSpPr>
            <p:cNvPr id="11877" name="Google Shape;11877;p54"/>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54"/>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54"/>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54"/>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1" name="Google Shape;11881;p54"/>
          <p:cNvGrpSpPr/>
          <p:nvPr/>
        </p:nvGrpSpPr>
        <p:grpSpPr>
          <a:xfrm>
            <a:off x="2667058" y="1500293"/>
            <a:ext cx="330231" cy="359015"/>
            <a:chOff x="2667058" y="1500293"/>
            <a:chExt cx="330231" cy="359015"/>
          </a:xfrm>
        </p:grpSpPr>
        <p:sp>
          <p:nvSpPr>
            <p:cNvPr id="11882" name="Google Shape;11882;p54"/>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54"/>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54"/>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54"/>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54"/>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5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5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5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5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54"/>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54"/>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5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5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54"/>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54"/>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54"/>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54"/>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54"/>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54"/>
          <p:cNvGrpSpPr/>
          <p:nvPr/>
        </p:nvGrpSpPr>
        <p:grpSpPr>
          <a:xfrm>
            <a:off x="3567553" y="1499912"/>
            <a:ext cx="320022" cy="359778"/>
            <a:chOff x="3567553" y="1499912"/>
            <a:chExt cx="320022" cy="359778"/>
          </a:xfrm>
        </p:grpSpPr>
        <p:sp>
          <p:nvSpPr>
            <p:cNvPr id="11901" name="Google Shape;11901;p54"/>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54"/>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54"/>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54"/>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54"/>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54"/>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54"/>
          <p:cNvGrpSpPr/>
          <p:nvPr/>
        </p:nvGrpSpPr>
        <p:grpSpPr>
          <a:xfrm>
            <a:off x="1309875" y="1499912"/>
            <a:ext cx="359015" cy="358633"/>
            <a:chOff x="1309875" y="1499912"/>
            <a:chExt cx="359015" cy="358633"/>
          </a:xfrm>
        </p:grpSpPr>
        <p:sp>
          <p:nvSpPr>
            <p:cNvPr id="11908" name="Google Shape;11908;p54"/>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54"/>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54"/>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54"/>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54"/>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54"/>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54"/>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54"/>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54"/>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7" name="Google Shape;11917;p54"/>
          <p:cNvGrpSpPr/>
          <p:nvPr/>
        </p:nvGrpSpPr>
        <p:grpSpPr>
          <a:xfrm>
            <a:off x="2219466" y="1500293"/>
            <a:ext cx="330613" cy="359015"/>
            <a:chOff x="2219466" y="1500293"/>
            <a:chExt cx="330613" cy="359015"/>
          </a:xfrm>
        </p:grpSpPr>
        <p:sp>
          <p:nvSpPr>
            <p:cNvPr id="11918" name="Google Shape;11918;p54"/>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54"/>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0" name="Google Shape;11920;p54"/>
          <p:cNvGrpSpPr/>
          <p:nvPr/>
        </p:nvGrpSpPr>
        <p:grpSpPr>
          <a:xfrm>
            <a:off x="5343544" y="1509358"/>
            <a:ext cx="244676" cy="351095"/>
            <a:chOff x="5343544" y="1509358"/>
            <a:chExt cx="244676" cy="351095"/>
          </a:xfrm>
        </p:grpSpPr>
        <p:sp>
          <p:nvSpPr>
            <p:cNvPr id="11921" name="Google Shape;11921;p54"/>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54"/>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54"/>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54"/>
          <p:cNvGrpSpPr/>
          <p:nvPr/>
        </p:nvGrpSpPr>
        <p:grpSpPr>
          <a:xfrm>
            <a:off x="4882340" y="1509358"/>
            <a:ext cx="246171" cy="351095"/>
            <a:chOff x="4882340" y="1509358"/>
            <a:chExt cx="246171" cy="351095"/>
          </a:xfrm>
        </p:grpSpPr>
        <p:sp>
          <p:nvSpPr>
            <p:cNvPr id="11925" name="Google Shape;11925;p54"/>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54"/>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54"/>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54"/>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54"/>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54"/>
          <p:cNvGrpSpPr/>
          <p:nvPr/>
        </p:nvGrpSpPr>
        <p:grpSpPr>
          <a:xfrm>
            <a:off x="6273204" y="1509008"/>
            <a:ext cx="236343" cy="351445"/>
            <a:chOff x="6273204" y="1509008"/>
            <a:chExt cx="236343" cy="351445"/>
          </a:xfrm>
        </p:grpSpPr>
        <p:sp>
          <p:nvSpPr>
            <p:cNvPr id="11931" name="Google Shape;11931;p54"/>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54"/>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3" name="Google Shape;11933;p54"/>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4" name="Google Shape;11934;p54"/>
          <p:cNvGrpSpPr/>
          <p:nvPr/>
        </p:nvGrpSpPr>
        <p:grpSpPr>
          <a:xfrm>
            <a:off x="7219530" y="1508244"/>
            <a:ext cx="191625" cy="352209"/>
            <a:chOff x="7219530" y="1508244"/>
            <a:chExt cx="191625" cy="352209"/>
          </a:xfrm>
        </p:grpSpPr>
        <p:sp>
          <p:nvSpPr>
            <p:cNvPr id="11935" name="Google Shape;11935;p54"/>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54"/>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54"/>
          <p:cNvGrpSpPr/>
          <p:nvPr/>
        </p:nvGrpSpPr>
        <p:grpSpPr>
          <a:xfrm>
            <a:off x="7699309" y="1508626"/>
            <a:ext cx="154922" cy="351827"/>
            <a:chOff x="7699309" y="1508626"/>
            <a:chExt cx="154922" cy="351827"/>
          </a:xfrm>
        </p:grpSpPr>
        <p:sp>
          <p:nvSpPr>
            <p:cNvPr id="11938" name="Google Shape;11938;p54"/>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54"/>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54"/>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54"/>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54"/>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54"/>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54"/>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54"/>
          <p:cNvGrpSpPr/>
          <p:nvPr/>
        </p:nvGrpSpPr>
        <p:grpSpPr>
          <a:xfrm>
            <a:off x="8161690" y="1509008"/>
            <a:ext cx="153396" cy="351064"/>
            <a:chOff x="8161690" y="1509008"/>
            <a:chExt cx="153396" cy="351064"/>
          </a:xfrm>
        </p:grpSpPr>
        <p:sp>
          <p:nvSpPr>
            <p:cNvPr id="11946" name="Google Shape;11946;p54"/>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54"/>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54"/>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54"/>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54"/>
          <p:cNvGrpSpPr/>
          <p:nvPr/>
        </p:nvGrpSpPr>
        <p:grpSpPr>
          <a:xfrm>
            <a:off x="6746940" y="1508881"/>
            <a:ext cx="213221" cy="352304"/>
            <a:chOff x="6746940" y="1508881"/>
            <a:chExt cx="213221" cy="352304"/>
          </a:xfrm>
        </p:grpSpPr>
        <p:sp>
          <p:nvSpPr>
            <p:cNvPr id="11951" name="Google Shape;11951;p54"/>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54"/>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54"/>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54"/>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5" name="Google Shape;11955;p54"/>
          <p:cNvGrpSpPr/>
          <p:nvPr/>
        </p:nvGrpSpPr>
        <p:grpSpPr>
          <a:xfrm>
            <a:off x="5770336" y="2007615"/>
            <a:ext cx="350682" cy="292097"/>
            <a:chOff x="5770336" y="2007615"/>
            <a:chExt cx="350682" cy="292097"/>
          </a:xfrm>
        </p:grpSpPr>
        <p:sp>
          <p:nvSpPr>
            <p:cNvPr id="11956" name="Google Shape;11956;p54"/>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54"/>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54"/>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54"/>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54"/>
          <p:cNvGrpSpPr/>
          <p:nvPr/>
        </p:nvGrpSpPr>
        <p:grpSpPr>
          <a:xfrm>
            <a:off x="5326878" y="1980358"/>
            <a:ext cx="350332" cy="346229"/>
            <a:chOff x="5326878" y="1980358"/>
            <a:chExt cx="350332" cy="346229"/>
          </a:xfrm>
        </p:grpSpPr>
        <p:sp>
          <p:nvSpPr>
            <p:cNvPr id="11961" name="Google Shape;11961;p54"/>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54"/>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54"/>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54"/>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5" name="Google Shape;11965;p54"/>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6" name="Google Shape;11966;p54"/>
          <p:cNvGrpSpPr/>
          <p:nvPr/>
        </p:nvGrpSpPr>
        <p:grpSpPr>
          <a:xfrm>
            <a:off x="4883835" y="1992571"/>
            <a:ext cx="350300" cy="323043"/>
            <a:chOff x="4883835" y="1992571"/>
            <a:chExt cx="350300" cy="323043"/>
          </a:xfrm>
        </p:grpSpPr>
        <p:sp>
          <p:nvSpPr>
            <p:cNvPr id="11967" name="Google Shape;11967;p54"/>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54"/>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54"/>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54"/>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54"/>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54"/>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54"/>
          <p:cNvGrpSpPr/>
          <p:nvPr/>
        </p:nvGrpSpPr>
        <p:grpSpPr>
          <a:xfrm>
            <a:off x="7548967" y="1978927"/>
            <a:ext cx="333285" cy="349950"/>
            <a:chOff x="7548967" y="1978927"/>
            <a:chExt cx="333285" cy="349950"/>
          </a:xfrm>
        </p:grpSpPr>
        <p:sp>
          <p:nvSpPr>
            <p:cNvPr id="11974" name="Google Shape;11974;p54"/>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54"/>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54"/>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54"/>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54"/>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54"/>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54"/>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1" name="Google Shape;11981;p54"/>
          <p:cNvGrpSpPr/>
          <p:nvPr/>
        </p:nvGrpSpPr>
        <p:grpSpPr>
          <a:xfrm>
            <a:off x="6214142" y="1978927"/>
            <a:ext cx="346515" cy="350300"/>
            <a:chOff x="6214142" y="1978927"/>
            <a:chExt cx="346515" cy="350300"/>
          </a:xfrm>
        </p:grpSpPr>
        <p:sp>
          <p:nvSpPr>
            <p:cNvPr id="11982" name="Google Shape;11982;p54"/>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54"/>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4" name="Google Shape;11984;p54"/>
          <p:cNvGrpSpPr/>
          <p:nvPr/>
        </p:nvGrpSpPr>
        <p:grpSpPr>
          <a:xfrm>
            <a:off x="7105923" y="1978545"/>
            <a:ext cx="333285" cy="350682"/>
            <a:chOff x="7105923" y="1978545"/>
            <a:chExt cx="333285" cy="350682"/>
          </a:xfrm>
        </p:grpSpPr>
        <p:sp>
          <p:nvSpPr>
            <p:cNvPr id="11985" name="Google Shape;11985;p54"/>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54"/>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54"/>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54"/>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54"/>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54"/>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54"/>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2" name="Google Shape;11992;p54"/>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54"/>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4" name="Google Shape;11994;p54"/>
          <p:cNvGrpSpPr/>
          <p:nvPr/>
        </p:nvGrpSpPr>
        <p:grpSpPr>
          <a:xfrm>
            <a:off x="3616406" y="2422352"/>
            <a:ext cx="203393" cy="351827"/>
            <a:chOff x="3616406" y="2422352"/>
            <a:chExt cx="203393" cy="351827"/>
          </a:xfrm>
        </p:grpSpPr>
        <p:sp>
          <p:nvSpPr>
            <p:cNvPr id="11995" name="Google Shape;11995;p54"/>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54"/>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54"/>
          <p:cNvGrpSpPr/>
          <p:nvPr/>
        </p:nvGrpSpPr>
        <p:grpSpPr>
          <a:xfrm>
            <a:off x="878187" y="2421970"/>
            <a:ext cx="272696" cy="351827"/>
            <a:chOff x="913012" y="2421970"/>
            <a:chExt cx="272696" cy="351827"/>
          </a:xfrm>
        </p:grpSpPr>
        <p:sp>
          <p:nvSpPr>
            <p:cNvPr id="11998" name="Google Shape;11998;p54"/>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54"/>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54"/>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54"/>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54"/>
          <p:cNvGrpSpPr/>
          <p:nvPr/>
        </p:nvGrpSpPr>
        <p:grpSpPr>
          <a:xfrm>
            <a:off x="2274743" y="2422352"/>
            <a:ext cx="255649" cy="351445"/>
            <a:chOff x="2274743" y="2422352"/>
            <a:chExt cx="255649" cy="351445"/>
          </a:xfrm>
        </p:grpSpPr>
        <p:sp>
          <p:nvSpPr>
            <p:cNvPr id="12003" name="Google Shape;12003;p54"/>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54"/>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54"/>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54"/>
          <p:cNvGrpSpPr/>
          <p:nvPr/>
        </p:nvGrpSpPr>
        <p:grpSpPr>
          <a:xfrm>
            <a:off x="2708723" y="2421239"/>
            <a:ext cx="246552" cy="352558"/>
            <a:chOff x="2708723" y="2421239"/>
            <a:chExt cx="246552" cy="352558"/>
          </a:xfrm>
        </p:grpSpPr>
        <p:sp>
          <p:nvSpPr>
            <p:cNvPr id="12007" name="Google Shape;12007;p54"/>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54"/>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9" name="Google Shape;12009;p54"/>
          <p:cNvGrpSpPr/>
          <p:nvPr/>
        </p:nvGrpSpPr>
        <p:grpSpPr>
          <a:xfrm>
            <a:off x="1835485" y="2422352"/>
            <a:ext cx="259433" cy="350714"/>
            <a:chOff x="1835485" y="2422352"/>
            <a:chExt cx="259433" cy="350714"/>
          </a:xfrm>
        </p:grpSpPr>
        <p:sp>
          <p:nvSpPr>
            <p:cNvPr id="12010" name="Google Shape;12010;p54"/>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54"/>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54"/>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54"/>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54"/>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54"/>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54"/>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54"/>
          <p:cNvGrpSpPr/>
          <p:nvPr/>
        </p:nvGrpSpPr>
        <p:grpSpPr>
          <a:xfrm>
            <a:off x="3150240" y="2422352"/>
            <a:ext cx="212489" cy="351445"/>
            <a:chOff x="3150240" y="2422352"/>
            <a:chExt cx="212489" cy="351445"/>
          </a:xfrm>
        </p:grpSpPr>
        <p:sp>
          <p:nvSpPr>
            <p:cNvPr id="12018" name="Google Shape;12018;p54"/>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54"/>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54"/>
          <p:cNvGrpSpPr/>
          <p:nvPr/>
        </p:nvGrpSpPr>
        <p:grpSpPr>
          <a:xfrm>
            <a:off x="1367060" y="2422129"/>
            <a:ext cx="269261" cy="352050"/>
            <a:chOff x="1367060" y="2422129"/>
            <a:chExt cx="269261" cy="352050"/>
          </a:xfrm>
        </p:grpSpPr>
        <p:sp>
          <p:nvSpPr>
            <p:cNvPr id="12021" name="Google Shape;12021;p54"/>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54"/>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54"/>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54"/>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54"/>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54"/>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54"/>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54"/>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54"/>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54"/>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54"/>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54"/>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54"/>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54"/>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5" name="Google Shape;12035;p54"/>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6" name="Google Shape;12036;p54"/>
          <p:cNvGrpSpPr/>
          <p:nvPr/>
        </p:nvGrpSpPr>
        <p:grpSpPr>
          <a:xfrm>
            <a:off x="4882690" y="2425405"/>
            <a:ext cx="274573" cy="350682"/>
            <a:chOff x="4882690" y="2425405"/>
            <a:chExt cx="274573" cy="350682"/>
          </a:xfrm>
        </p:grpSpPr>
        <p:sp>
          <p:nvSpPr>
            <p:cNvPr id="12037" name="Google Shape;12037;p54"/>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54"/>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9" name="Google Shape;12039;p54"/>
          <p:cNvGrpSpPr/>
          <p:nvPr/>
        </p:nvGrpSpPr>
        <p:grpSpPr>
          <a:xfrm>
            <a:off x="6627639" y="2443884"/>
            <a:ext cx="355993" cy="313247"/>
            <a:chOff x="6627639" y="2443884"/>
            <a:chExt cx="355993" cy="313247"/>
          </a:xfrm>
        </p:grpSpPr>
        <p:sp>
          <p:nvSpPr>
            <p:cNvPr id="12040" name="Google Shape;12040;p54"/>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54"/>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54"/>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54"/>
          <p:cNvGrpSpPr/>
          <p:nvPr/>
        </p:nvGrpSpPr>
        <p:grpSpPr>
          <a:xfrm>
            <a:off x="6183451" y="2462140"/>
            <a:ext cx="351445" cy="277976"/>
            <a:chOff x="6183451" y="2462140"/>
            <a:chExt cx="351445" cy="277976"/>
          </a:xfrm>
        </p:grpSpPr>
        <p:sp>
          <p:nvSpPr>
            <p:cNvPr id="12044" name="Google Shape;12044;p54"/>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54"/>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54"/>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54"/>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54"/>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54"/>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54"/>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1" name="Google Shape;12051;p54"/>
          <p:cNvGrpSpPr/>
          <p:nvPr/>
        </p:nvGrpSpPr>
        <p:grpSpPr>
          <a:xfrm>
            <a:off x="5735477" y="2429858"/>
            <a:ext cx="353354" cy="341299"/>
            <a:chOff x="5735477" y="2429858"/>
            <a:chExt cx="353354" cy="341299"/>
          </a:xfrm>
        </p:grpSpPr>
        <p:sp>
          <p:nvSpPr>
            <p:cNvPr id="12052" name="Google Shape;12052;p54"/>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54"/>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54"/>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54"/>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54"/>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54"/>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54"/>
          <p:cNvGrpSpPr/>
          <p:nvPr/>
        </p:nvGrpSpPr>
        <p:grpSpPr>
          <a:xfrm>
            <a:off x="5243735" y="2446973"/>
            <a:ext cx="405255" cy="275499"/>
            <a:chOff x="5283337" y="2478774"/>
            <a:chExt cx="358633" cy="243913"/>
          </a:xfrm>
        </p:grpSpPr>
        <p:sp>
          <p:nvSpPr>
            <p:cNvPr id="12059" name="Google Shape;12059;p54"/>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54"/>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54"/>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54"/>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54"/>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54"/>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54"/>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54"/>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54"/>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54"/>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54"/>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54"/>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54"/>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54"/>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54"/>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54"/>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54"/>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54"/>
          <p:cNvGrpSpPr/>
          <p:nvPr/>
        </p:nvGrpSpPr>
        <p:grpSpPr>
          <a:xfrm>
            <a:off x="7964753" y="2470823"/>
            <a:ext cx="362068" cy="258670"/>
            <a:chOff x="7964753" y="2470823"/>
            <a:chExt cx="362068" cy="258670"/>
          </a:xfrm>
        </p:grpSpPr>
        <p:sp>
          <p:nvSpPr>
            <p:cNvPr id="12077" name="Google Shape;12077;p54"/>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54"/>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54"/>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54"/>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54"/>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54"/>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54"/>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54"/>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54"/>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6" name="Google Shape;12086;p54"/>
          <p:cNvGrpSpPr/>
          <p:nvPr/>
        </p:nvGrpSpPr>
        <p:grpSpPr>
          <a:xfrm>
            <a:off x="7524349" y="2456447"/>
            <a:ext cx="350332" cy="288948"/>
            <a:chOff x="7524349" y="2456447"/>
            <a:chExt cx="350332" cy="288948"/>
          </a:xfrm>
        </p:grpSpPr>
        <p:sp>
          <p:nvSpPr>
            <p:cNvPr id="12087" name="Google Shape;12087;p54"/>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54"/>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54"/>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54"/>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54"/>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54"/>
          <p:cNvGrpSpPr/>
          <p:nvPr/>
        </p:nvGrpSpPr>
        <p:grpSpPr>
          <a:xfrm>
            <a:off x="3972749" y="2894211"/>
            <a:ext cx="355230" cy="356725"/>
            <a:chOff x="3972749" y="2894211"/>
            <a:chExt cx="355230" cy="356725"/>
          </a:xfrm>
        </p:grpSpPr>
        <p:sp>
          <p:nvSpPr>
            <p:cNvPr id="12093" name="Google Shape;12093;p54"/>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54"/>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54"/>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54"/>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54"/>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8" name="Google Shape;12098;p54"/>
          <p:cNvGrpSpPr/>
          <p:nvPr/>
        </p:nvGrpSpPr>
        <p:grpSpPr>
          <a:xfrm>
            <a:off x="3527797" y="2918796"/>
            <a:ext cx="355993" cy="307904"/>
            <a:chOff x="3527797" y="2918796"/>
            <a:chExt cx="355993" cy="307904"/>
          </a:xfrm>
        </p:grpSpPr>
        <p:sp>
          <p:nvSpPr>
            <p:cNvPr id="12099" name="Google Shape;12099;p54"/>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54"/>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54"/>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54"/>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54"/>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54"/>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54"/>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54"/>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54"/>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54"/>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9" name="Google Shape;12109;p54"/>
          <p:cNvGrpSpPr/>
          <p:nvPr/>
        </p:nvGrpSpPr>
        <p:grpSpPr>
          <a:xfrm>
            <a:off x="3082845" y="2920959"/>
            <a:ext cx="356375" cy="302338"/>
            <a:chOff x="3082845" y="2920959"/>
            <a:chExt cx="356375" cy="302338"/>
          </a:xfrm>
        </p:grpSpPr>
        <p:sp>
          <p:nvSpPr>
            <p:cNvPr id="12110" name="Google Shape;12110;p54"/>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54"/>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2" name="Google Shape;12112;p54"/>
          <p:cNvGrpSpPr/>
          <p:nvPr/>
        </p:nvGrpSpPr>
        <p:grpSpPr>
          <a:xfrm>
            <a:off x="2639038" y="2894942"/>
            <a:ext cx="355612" cy="355612"/>
            <a:chOff x="2639038" y="2894942"/>
            <a:chExt cx="355612" cy="355612"/>
          </a:xfrm>
        </p:grpSpPr>
        <p:sp>
          <p:nvSpPr>
            <p:cNvPr id="12113" name="Google Shape;12113;p54"/>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54"/>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54"/>
          <p:cNvGrpSpPr/>
          <p:nvPr/>
        </p:nvGrpSpPr>
        <p:grpSpPr>
          <a:xfrm>
            <a:off x="2194468" y="2938865"/>
            <a:ext cx="355993" cy="267766"/>
            <a:chOff x="2194468" y="2938865"/>
            <a:chExt cx="355993" cy="267766"/>
          </a:xfrm>
        </p:grpSpPr>
        <p:sp>
          <p:nvSpPr>
            <p:cNvPr id="12116" name="Google Shape;12116;p54"/>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54"/>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54"/>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54"/>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54"/>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54"/>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54"/>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54"/>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54"/>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54"/>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54"/>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54"/>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54"/>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54"/>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54"/>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54"/>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54"/>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54"/>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54"/>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54"/>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6" name="Google Shape;12136;p54"/>
          <p:cNvGrpSpPr/>
          <p:nvPr/>
        </p:nvGrpSpPr>
        <p:grpSpPr>
          <a:xfrm>
            <a:off x="1749897" y="2894561"/>
            <a:ext cx="355993" cy="355612"/>
            <a:chOff x="1749897" y="2894561"/>
            <a:chExt cx="355993" cy="355612"/>
          </a:xfrm>
        </p:grpSpPr>
        <p:sp>
          <p:nvSpPr>
            <p:cNvPr id="12137" name="Google Shape;12137;p54"/>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54"/>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54"/>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54"/>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54"/>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54"/>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54"/>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54"/>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54"/>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54"/>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54"/>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8" name="Google Shape;12148;p54"/>
          <p:cNvGrpSpPr/>
          <p:nvPr/>
        </p:nvGrpSpPr>
        <p:grpSpPr>
          <a:xfrm>
            <a:off x="1305327" y="2894211"/>
            <a:ext cx="357520" cy="357488"/>
            <a:chOff x="1305327" y="2894211"/>
            <a:chExt cx="357520" cy="357488"/>
          </a:xfrm>
        </p:grpSpPr>
        <p:sp>
          <p:nvSpPr>
            <p:cNvPr id="12149" name="Google Shape;12149;p54"/>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54"/>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54"/>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54"/>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54"/>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4" name="Google Shape;12154;p54"/>
          <p:cNvGrpSpPr/>
          <p:nvPr/>
        </p:nvGrpSpPr>
        <p:grpSpPr>
          <a:xfrm>
            <a:off x="853950" y="2894720"/>
            <a:ext cx="364104" cy="353290"/>
            <a:chOff x="853950" y="2894720"/>
            <a:chExt cx="364104" cy="353290"/>
          </a:xfrm>
        </p:grpSpPr>
        <p:sp>
          <p:nvSpPr>
            <p:cNvPr id="12155" name="Google Shape;12155;p54"/>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54"/>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54"/>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54"/>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54"/>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54"/>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54"/>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54"/>
          <p:cNvGrpSpPr/>
          <p:nvPr/>
        </p:nvGrpSpPr>
        <p:grpSpPr>
          <a:xfrm>
            <a:off x="7066548" y="2912594"/>
            <a:ext cx="352209" cy="334938"/>
            <a:chOff x="7066548" y="2912594"/>
            <a:chExt cx="352209" cy="334938"/>
          </a:xfrm>
        </p:grpSpPr>
        <p:sp>
          <p:nvSpPr>
            <p:cNvPr id="12163" name="Google Shape;12163;p54"/>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54"/>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54"/>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54"/>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54"/>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54"/>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9" name="Google Shape;12169;p54"/>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54"/>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1" name="Google Shape;12171;p54"/>
          <p:cNvGrpSpPr/>
          <p:nvPr/>
        </p:nvGrpSpPr>
        <p:grpSpPr>
          <a:xfrm>
            <a:off x="7541397" y="2904802"/>
            <a:ext cx="318495" cy="352209"/>
            <a:chOff x="7541397" y="2904802"/>
            <a:chExt cx="318495" cy="352209"/>
          </a:xfrm>
        </p:grpSpPr>
        <p:sp>
          <p:nvSpPr>
            <p:cNvPr id="12172" name="Google Shape;12172;p54"/>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54"/>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54"/>
          <p:cNvGrpSpPr/>
          <p:nvPr/>
        </p:nvGrpSpPr>
        <p:grpSpPr>
          <a:xfrm>
            <a:off x="8003015" y="2904039"/>
            <a:ext cx="306759" cy="351445"/>
            <a:chOff x="8003015" y="2904039"/>
            <a:chExt cx="306759" cy="351445"/>
          </a:xfrm>
        </p:grpSpPr>
        <p:sp>
          <p:nvSpPr>
            <p:cNvPr id="12175" name="Google Shape;12175;p54"/>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4"/>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54"/>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54"/>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54"/>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54"/>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54"/>
          <p:cNvGrpSpPr/>
          <p:nvPr/>
        </p:nvGrpSpPr>
        <p:grpSpPr>
          <a:xfrm>
            <a:off x="5687770" y="2885496"/>
            <a:ext cx="369638" cy="369606"/>
            <a:chOff x="5687770" y="2885496"/>
            <a:chExt cx="369638" cy="369606"/>
          </a:xfrm>
        </p:grpSpPr>
        <p:sp>
          <p:nvSpPr>
            <p:cNvPr id="12182" name="Google Shape;12182;p54"/>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54"/>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54"/>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54"/>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54"/>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54"/>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54"/>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54"/>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54"/>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54"/>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54"/>
          <p:cNvGrpSpPr/>
          <p:nvPr/>
        </p:nvGrpSpPr>
        <p:grpSpPr>
          <a:xfrm>
            <a:off x="4881958" y="2904802"/>
            <a:ext cx="156417" cy="349537"/>
            <a:chOff x="4881958" y="2904802"/>
            <a:chExt cx="156417" cy="349537"/>
          </a:xfrm>
        </p:grpSpPr>
        <p:sp>
          <p:nvSpPr>
            <p:cNvPr id="12193" name="Google Shape;12193;p54"/>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54"/>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54"/>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4"/>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4"/>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4"/>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54"/>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0" name="Google Shape;12200;p54"/>
          <p:cNvGrpSpPr/>
          <p:nvPr/>
        </p:nvGrpSpPr>
        <p:grpSpPr>
          <a:xfrm>
            <a:off x="5230318" y="2886514"/>
            <a:ext cx="371133" cy="367443"/>
            <a:chOff x="5230318" y="2886514"/>
            <a:chExt cx="371133" cy="367443"/>
          </a:xfrm>
        </p:grpSpPr>
        <p:sp>
          <p:nvSpPr>
            <p:cNvPr id="12201" name="Google Shape;12201;p54"/>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54"/>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54"/>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54"/>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54"/>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54"/>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4"/>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54"/>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54"/>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0" name="Google Shape;12210;p54"/>
          <p:cNvGrpSpPr/>
          <p:nvPr/>
        </p:nvGrpSpPr>
        <p:grpSpPr>
          <a:xfrm>
            <a:off x="5748358" y="3434578"/>
            <a:ext cx="352590" cy="182561"/>
            <a:chOff x="5748358" y="3434578"/>
            <a:chExt cx="352590" cy="182561"/>
          </a:xfrm>
        </p:grpSpPr>
        <p:sp>
          <p:nvSpPr>
            <p:cNvPr id="12211" name="Google Shape;12211;p54"/>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54"/>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54"/>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54"/>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54"/>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54"/>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54"/>
          <p:cNvGrpSpPr/>
          <p:nvPr/>
        </p:nvGrpSpPr>
        <p:grpSpPr>
          <a:xfrm>
            <a:off x="862283" y="4274771"/>
            <a:ext cx="341204" cy="359301"/>
            <a:chOff x="862283" y="4274771"/>
            <a:chExt cx="341204" cy="359301"/>
          </a:xfrm>
        </p:grpSpPr>
        <p:sp>
          <p:nvSpPr>
            <p:cNvPr id="12218" name="Google Shape;12218;p54"/>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54"/>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54"/>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1" name="Google Shape;12221;p54"/>
          <p:cNvGrpSpPr/>
          <p:nvPr/>
        </p:nvGrpSpPr>
        <p:grpSpPr>
          <a:xfrm>
            <a:off x="1396957" y="4287365"/>
            <a:ext cx="301861" cy="332871"/>
            <a:chOff x="1396957" y="4287365"/>
            <a:chExt cx="301861" cy="332871"/>
          </a:xfrm>
        </p:grpSpPr>
        <p:sp>
          <p:nvSpPr>
            <p:cNvPr id="12222" name="Google Shape;12222;p54"/>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54"/>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54"/>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54"/>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54"/>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54"/>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54"/>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4"/>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4"/>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54"/>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54"/>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54"/>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4"/>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4"/>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54"/>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54"/>
          <p:cNvGrpSpPr/>
          <p:nvPr/>
        </p:nvGrpSpPr>
        <p:grpSpPr>
          <a:xfrm>
            <a:off x="1865381" y="4277506"/>
            <a:ext cx="396131" cy="355612"/>
            <a:chOff x="1865381" y="4277506"/>
            <a:chExt cx="396131" cy="355612"/>
          </a:xfrm>
        </p:grpSpPr>
        <p:sp>
          <p:nvSpPr>
            <p:cNvPr id="12238" name="Google Shape;12238;p54"/>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54"/>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54"/>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54"/>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54"/>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54"/>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54"/>
          <p:cNvGrpSpPr/>
          <p:nvPr/>
        </p:nvGrpSpPr>
        <p:grpSpPr>
          <a:xfrm>
            <a:off x="2411823" y="4303999"/>
            <a:ext cx="334398" cy="299953"/>
            <a:chOff x="2411823" y="4303999"/>
            <a:chExt cx="334398" cy="299953"/>
          </a:xfrm>
        </p:grpSpPr>
        <p:sp>
          <p:nvSpPr>
            <p:cNvPr id="12245" name="Google Shape;12245;p54"/>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54"/>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54"/>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54"/>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54"/>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54"/>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54"/>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54"/>
          <p:cNvGrpSpPr/>
          <p:nvPr/>
        </p:nvGrpSpPr>
        <p:grpSpPr>
          <a:xfrm>
            <a:off x="2903337" y="4279032"/>
            <a:ext cx="382519" cy="350682"/>
            <a:chOff x="2903337" y="4279032"/>
            <a:chExt cx="382519" cy="350682"/>
          </a:xfrm>
        </p:grpSpPr>
        <p:sp>
          <p:nvSpPr>
            <p:cNvPr id="12253" name="Google Shape;12253;p54"/>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54"/>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54"/>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54"/>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54"/>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54"/>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54"/>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54"/>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54"/>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54"/>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54"/>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54"/>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54"/>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54"/>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54"/>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8" name="Google Shape;12268;p54"/>
          <p:cNvGrpSpPr/>
          <p:nvPr/>
        </p:nvGrpSpPr>
        <p:grpSpPr>
          <a:xfrm>
            <a:off x="3933342" y="4315767"/>
            <a:ext cx="383632" cy="276449"/>
            <a:chOff x="3933342" y="4315767"/>
            <a:chExt cx="383632" cy="276449"/>
          </a:xfrm>
        </p:grpSpPr>
        <p:sp>
          <p:nvSpPr>
            <p:cNvPr id="12269" name="Google Shape;12269;p54"/>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54"/>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54"/>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54"/>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54"/>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54"/>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5" name="Google Shape;12275;p54"/>
          <p:cNvGrpSpPr/>
          <p:nvPr/>
        </p:nvGrpSpPr>
        <p:grpSpPr>
          <a:xfrm>
            <a:off x="3441065" y="4302505"/>
            <a:ext cx="337069" cy="302593"/>
            <a:chOff x="3441065" y="4302505"/>
            <a:chExt cx="337069" cy="302593"/>
          </a:xfrm>
        </p:grpSpPr>
        <p:sp>
          <p:nvSpPr>
            <p:cNvPr id="12276" name="Google Shape;12276;p54"/>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54"/>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54"/>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54"/>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54"/>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54"/>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54"/>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54"/>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54"/>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54"/>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54"/>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54"/>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54"/>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9" name="Google Shape;12289;p54"/>
          <p:cNvGrpSpPr/>
          <p:nvPr/>
        </p:nvGrpSpPr>
        <p:grpSpPr>
          <a:xfrm>
            <a:off x="3532345" y="3362635"/>
            <a:ext cx="339328" cy="336274"/>
            <a:chOff x="3532345" y="3362635"/>
            <a:chExt cx="339328" cy="336274"/>
          </a:xfrm>
        </p:grpSpPr>
        <p:sp>
          <p:nvSpPr>
            <p:cNvPr id="12290" name="Google Shape;12290;p5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54"/>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54"/>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5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54"/>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5" name="Google Shape;12295;p54"/>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6" name="Google Shape;12296;p54"/>
          <p:cNvGrpSpPr/>
          <p:nvPr/>
        </p:nvGrpSpPr>
        <p:grpSpPr>
          <a:xfrm>
            <a:off x="1883955" y="3808700"/>
            <a:ext cx="162873" cy="351445"/>
            <a:chOff x="1883955" y="3808700"/>
            <a:chExt cx="162873" cy="351445"/>
          </a:xfrm>
        </p:grpSpPr>
        <p:sp>
          <p:nvSpPr>
            <p:cNvPr id="12297" name="Google Shape;12297;p54"/>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54"/>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54"/>
          <p:cNvGrpSpPr/>
          <p:nvPr/>
        </p:nvGrpSpPr>
        <p:grpSpPr>
          <a:xfrm>
            <a:off x="939156" y="3809209"/>
            <a:ext cx="192007" cy="351318"/>
            <a:chOff x="939156" y="3809209"/>
            <a:chExt cx="192007" cy="351318"/>
          </a:xfrm>
        </p:grpSpPr>
        <p:sp>
          <p:nvSpPr>
            <p:cNvPr id="12300" name="Google Shape;12300;p54"/>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54"/>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2" name="Google Shape;12302;p54"/>
          <p:cNvGrpSpPr/>
          <p:nvPr/>
        </p:nvGrpSpPr>
        <p:grpSpPr>
          <a:xfrm>
            <a:off x="2306167" y="3809845"/>
            <a:ext cx="193915" cy="349155"/>
            <a:chOff x="2306167" y="3809845"/>
            <a:chExt cx="193915" cy="349155"/>
          </a:xfrm>
        </p:grpSpPr>
        <p:sp>
          <p:nvSpPr>
            <p:cNvPr id="12303" name="Google Shape;12303;p54"/>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54"/>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54"/>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54"/>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54"/>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54"/>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54"/>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0" name="Google Shape;12310;p54"/>
          <p:cNvGrpSpPr/>
          <p:nvPr/>
        </p:nvGrpSpPr>
        <p:grpSpPr>
          <a:xfrm>
            <a:off x="1323901" y="3807173"/>
            <a:ext cx="356343" cy="356757"/>
            <a:chOff x="1323901" y="3807173"/>
            <a:chExt cx="356343" cy="356757"/>
          </a:xfrm>
        </p:grpSpPr>
        <p:sp>
          <p:nvSpPr>
            <p:cNvPr id="12311" name="Google Shape;12311;p54"/>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54"/>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54"/>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54"/>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54"/>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54"/>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54"/>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54"/>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54"/>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54"/>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54"/>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54"/>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54"/>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54"/>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54"/>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54"/>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54"/>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54"/>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54"/>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54"/>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54"/>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54"/>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54"/>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54"/>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5" name="Google Shape;12335;p54"/>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6" name="Google Shape;12336;p54"/>
          <p:cNvGrpSpPr/>
          <p:nvPr/>
        </p:nvGrpSpPr>
        <p:grpSpPr>
          <a:xfrm>
            <a:off x="859262" y="3353920"/>
            <a:ext cx="306759" cy="351445"/>
            <a:chOff x="859262" y="3353920"/>
            <a:chExt cx="306759" cy="351445"/>
          </a:xfrm>
        </p:grpSpPr>
        <p:sp>
          <p:nvSpPr>
            <p:cNvPr id="12337" name="Google Shape;12337;p54"/>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54"/>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54"/>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54"/>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54"/>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2" name="Google Shape;12342;p54"/>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3" name="Google Shape;12343;p54"/>
          <p:cNvGrpSpPr/>
          <p:nvPr/>
        </p:nvGrpSpPr>
        <p:grpSpPr>
          <a:xfrm>
            <a:off x="3967437" y="3837102"/>
            <a:ext cx="364708" cy="295405"/>
            <a:chOff x="3967437" y="3837102"/>
            <a:chExt cx="364708" cy="295405"/>
          </a:xfrm>
        </p:grpSpPr>
        <p:sp>
          <p:nvSpPr>
            <p:cNvPr id="12344" name="Google Shape;12344;p54"/>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54"/>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54"/>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54"/>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54"/>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9" name="Google Shape;12349;p54"/>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54"/>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54"/>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2" name="Google Shape;12352;p54"/>
          <p:cNvGrpSpPr/>
          <p:nvPr/>
        </p:nvGrpSpPr>
        <p:grpSpPr>
          <a:xfrm>
            <a:off x="5811827" y="3806451"/>
            <a:ext cx="283743" cy="308444"/>
            <a:chOff x="5964227" y="3858701"/>
            <a:chExt cx="283743" cy="308444"/>
          </a:xfrm>
        </p:grpSpPr>
        <p:sp>
          <p:nvSpPr>
            <p:cNvPr id="12353" name="Google Shape;12353;p54"/>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54"/>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54"/>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54"/>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7" name="Google Shape;12357;p54"/>
          <p:cNvGrpSpPr/>
          <p:nvPr/>
        </p:nvGrpSpPr>
        <p:grpSpPr>
          <a:xfrm>
            <a:off x="6243508" y="3873073"/>
            <a:ext cx="320372" cy="213602"/>
            <a:chOff x="6395908" y="3873073"/>
            <a:chExt cx="320372" cy="213602"/>
          </a:xfrm>
        </p:grpSpPr>
        <p:sp>
          <p:nvSpPr>
            <p:cNvPr id="12358" name="Google Shape;12358;p54"/>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54"/>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54"/>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54"/>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54"/>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54"/>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54"/>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54"/>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54"/>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54"/>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8" name="Google Shape;12368;p54"/>
          <p:cNvGrpSpPr/>
          <p:nvPr/>
        </p:nvGrpSpPr>
        <p:grpSpPr>
          <a:xfrm>
            <a:off x="7262890" y="3802816"/>
            <a:ext cx="357138" cy="352018"/>
            <a:chOff x="7415290" y="3802816"/>
            <a:chExt cx="357138" cy="352018"/>
          </a:xfrm>
        </p:grpSpPr>
        <p:sp>
          <p:nvSpPr>
            <p:cNvPr id="12369" name="Google Shape;12369;p54"/>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54"/>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54"/>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54"/>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54"/>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54"/>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54"/>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54"/>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7" name="Google Shape;12377;p54"/>
          <p:cNvGrpSpPr/>
          <p:nvPr/>
        </p:nvGrpSpPr>
        <p:grpSpPr>
          <a:xfrm>
            <a:off x="6737312" y="3833413"/>
            <a:ext cx="355230" cy="293401"/>
            <a:chOff x="6889712" y="3833413"/>
            <a:chExt cx="355230" cy="293401"/>
          </a:xfrm>
        </p:grpSpPr>
        <p:sp>
          <p:nvSpPr>
            <p:cNvPr id="12378" name="Google Shape;12378;p54"/>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54"/>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54"/>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54"/>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54"/>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54"/>
          <p:cNvGrpSpPr/>
          <p:nvPr/>
        </p:nvGrpSpPr>
        <p:grpSpPr>
          <a:xfrm>
            <a:off x="7707152" y="3835870"/>
            <a:ext cx="282318" cy="337168"/>
            <a:chOff x="1635875" y="237775"/>
            <a:chExt cx="4370250" cy="5219325"/>
          </a:xfrm>
        </p:grpSpPr>
        <p:sp>
          <p:nvSpPr>
            <p:cNvPr id="12384" name="Google Shape;12384;p54"/>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54"/>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54"/>
          <p:cNvGrpSpPr/>
          <p:nvPr/>
        </p:nvGrpSpPr>
        <p:grpSpPr>
          <a:xfrm>
            <a:off x="3103963" y="3361140"/>
            <a:ext cx="297886" cy="337578"/>
            <a:chOff x="3103963" y="3361140"/>
            <a:chExt cx="297886" cy="337578"/>
          </a:xfrm>
        </p:grpSpPr>
        <p:sp>
          <p:nvSpPr>
            <p:cNvPr id="12387" name="Google Shape;12387;p54"/>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54"/>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54"/>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5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54"/>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5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5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54"/>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5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54"/>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5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54"/>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5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54"/>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5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54"/>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54"/>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5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5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5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5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54"/>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54"/>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5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54"/>
          <p:cNvGrpSpPr/>
          <p:nvPr/>
        </p:nvGrpSpPr>
        <p:grpSpPr>
          <a:xfrm>
            <a:off x="2667821" y="3361108"/>
            <a:ext cx="273046" cy="337801"/>
            <a:chOff x="2667821" y="3361108"/>
            <a:chExt cx="273046" cy="337801"/>
          </a:xfrm>
        </p:grpSpPr>
        <p:sp>
          <p:nvSpPr>
            <p:cNvPr id="12412" name="Google Shape;12412;p54"/>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54"/>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54"/>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54"/>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54"/>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54"/>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54"/>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54"/>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54"/>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54"/>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54"/>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54"/>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54"/>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54"/>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54"/>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54"/>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54"/>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54"/>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54"/>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54"/>
          <p:cNvGrpSpPr/>
          <p:nvPr/>
        </p:nvGrpSpPr>
        <p:grpSpPr>
          <a:xfrm>
            <a:off x="2212469" y="3360313"/>
            <a:ext cx="282715" cy="338660"/>
            <a:chOff x="2212469" y="3360313"/>
            <a:chExt cx="282715" cy="338660"/>
          </a:xfrm>
        </p:grpSpPr>
        <p:sp>
          <p:nvSpPr>
            <p:cNvPr id="12432" name="Google Shape;12432;p54"/>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54"/>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54"/>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5" name="Google Shape;12435;p54"/>
          <p:cNvGrpSpPr/>
          <p:nvPr/>
        </p:nvGrpSpPr>
        <p:grpSpPr>
          <a:xfrm>
            <a:off x="1768821" y="3361108"/>
            <a:ext cx="278739" cy="339073"/>
            <a:chOff x="1768821" y="3361108"/>
            <a:chExt cx="278739" cy="339073"/>
          </a:xfrm>
        </p:grpSpPr>
        <p:sp>
          <p:nvSpPr>
            <p:cNvPr id="12436" name="Google Shape;12436;p54"/>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54"/>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54"/>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54"/>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54"/>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54"/>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54"/>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54"/>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54"/>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54"/>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54"/>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54"/>
          <p:cNvGrpSpPr/>
          <p:nvPr/>
        </p:nvGrpSpPr>
        <p:grpSpPr>
          <a:xfrm>
            <a:off x="5337883" y="3336873"/>
            <a:ext cx="307141" cy="376826"/>
            <a:chOff x="5337883" y="3336873"/>
            <a:chExt cx="307141" cy="376826"/>
          </a:xfrm>
        </p:grpSpPr>
        <p:sp>
          <p:nvSpPr>
            <p:cNvPr id="12448" name="Google Shape;12448;p54"/>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54"/>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0" name="Google Shape;12450;p54"/>
          <p:cNvGrpSpPr/>
          <p:nvPr/>
        </p:nvGrpSpPr>
        <p:grpSpPr>
          <a:xfrm>
            <a:off x="4883835" y="3337255"/>
            <a:ext cx="323425" cy="377557"/>
            <a:chOff x="4883835" y="3337255"/>
            <a:chExt cx="323425" cy="377557"/>
          </a:xfrm>
        </p:grpSpPr>
        <p:sp>
          <p:nvSpPr>
            <p:cNvPr id="12451" name="Google Shape;12451;p54"/>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54"/>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54"/>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4" name="Google Shape;12454;p54"/>
          <p:cNvGrpSpPr/>
          <p:nvPr/>
        </p:nvGrpSpPr>
        <p:grpSpPr>
          <a:xfrm>
            <a:off x="6193310" y="3407289"/>
            <a:ext cx="352590" cy="237488"/>
            <a:chOff x="6193310" y="3407289"/>
            <a:chExt cx="352590" cy="237488"/>
          </a:xfrm>
        </p:grpSpPr>
        <p:sp>
          <p:nvSpPr>
            <p:cNvPr id="12455" name="Google Shape;12455;p54"/>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54"/>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54"/>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54"/>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54"/>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54"/>
          <p:cNvGrpSpPr/>
          <p:nvPr/>
        </p:nvGrpSpPr>
        <p:grpSpPr>
          <a:xfrm>
            <a:off x="6637117" y="3397843"/>
            <a:ext cx="353735" cy="254504"/>
            <a:chOff x="6637117" y="3397843"/>
            <a:chExt cx="353735" cy="254504"/>
          </a:xfrm>
        </p:grpSpPr>
        <p:sp>
          <p:nvSpPr>
            <p:cNvPr id="12461" name="Google Shape;12461;p54"/>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4"/>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54"/>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54"/>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54"/>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54"/>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54"/>
          <p:cNvGrpSpPr/>
          <p:nvPr/>
        </p:nvGrpSpPr>
        <p:grpSpPr>
          <a:xfrm>
            <a:off x="7075994" y="3349531"/>
            <a:ext cx="360637" cy="352336"/>
            <a:chOff x="7075994" y="3349531"/>
            <a:chExt cx="360637" cy="352336"/>
          </a:xfrm>
        </p:grpSpPr>
        <p:sp>
          <p:nvSpPr>
            <p:cNvPr id="12468" name="Google Shape;12468;p54"/>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54"/>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54"/>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54"/>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54"/>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54"/>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54"/>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5" name="Google Shape;12475;p54"/>
          <p:cNvGrpSpPr/>
          <p:nvPr/>
        </p:nvGrpSpPr>
        <p:grpSpPr>
          <a:xfrm>
            <a:off x="7651983" y="3349181"/>
            <a:ext cx="107183" cy="352399"/>
            <a:chOff x="7651983" y="3349181"/>
            <a:chExt cx="107183" cy="352399"/>
          </a:xfrm>
        </p:grpSpPr>
        <p:sp>
          <p:nvSpPr>
            <p:cNvPr id="12476" name="Google Shape;12476;p54"/>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4"/>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8" name="Google Shape;12478;p54"/>
          <p:cNvGrpSpPr/>
          <p:nvPr/>
        </p:nvGrpSpPr>
        <p:grpSpPr>
          <a:xfrm>
            <a:off x="7973468" y="3382322"/>
            <a:ext cx="352590" cy="287072"/>
            <a:chOff x="7973468" y="3382322"/>
            <a:chExt cx="352590" cy="287072"/>
          </a:xfrm>
        </p:grpSpPr>
        <p:sp>
          <p:nvSpPr>
            <p:cNvPr id="12479" name="Google Shape;12479;p54"/>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54"/>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54"/>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4"/>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54"/>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54"/>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54"/>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54"/>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54"/>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54"/>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54"/>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4"/>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94" name="Shape 12494"/>
        <p:cNvGrpSpPr/>
        <p:nvPr/>
      </p:nvGrpSpPr>
      <p:grpSpPr>
        <a:xfrm>
          <a:off x="0" y="0"/>
          <a:ext cx="0" cy="0"/>
          <a:chOff x="0" y="0"/>
          <a:chExt cx="0" cy="0"/>
        </a:xfrm>
      </p:grpSpPr>
      <p:sp>
        <p:nvSpPr>
          <p:cNvPr id="12495" name="Google Shape;12495;p5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496" name="Google Shape;12496;p55"/>
          <p:cNvGrpSpPr/>
          <p:nvPr/>
        </p:nvGrpSpPr>
        <p:grpSpPr>
          <a:xfrm>
            <a:off x="849677" y="1500658"/>
            <a:ext cx="347872" cy="347488"/>
            <a:chOff x="849677" y="1500658"/>
            <a:chExt cx="347872" cy="347488"/>
          </a:xfrm>
        </p:grpSpPr>
        <p:sp>
          <p:nvSpPr>
            <p:cNvPr id="12497" name="Google Shape;12497;p55"/>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5"/>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55"/>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55"/>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55"/>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5"/>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55"/>
          <p:cNvGrpSpPr/>
          <p:nvPr/>
        </p:nvGrpSpPr>
        <p:grpSpPr>
          <a:xfrm>
            <a:off x="1415853" y="1500658"/>
            <a:ext cx="315872" cy="347488"/>
            <a:chOff x="1415853" y="1500658"/>
            <a:chExt cx="315872" cy="347488"/>
          </a:xfrm>
        </p:grpSpPr>
        <p:sp>
          <p:nvSpPr>
            <p:cNvPr id="12504" name="Google Shape;12504;p55"/>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55"/>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55"/>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55"/>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55"/>
          <p:cNvGrpSpPr/>
          <p:nvPr/>
        </p:nvGrpSpPr>
        <p:grpSpPr>
          <a:xfrm>
            <a:off x="4697389" y="1500658"/>
            <a:ext cx="347520" cy="347104"/>
            <a:chOff x="4697389" y="1500658"/>
            <a:chExt cx="347520" cy="347104"/>
          </a:xfrm>
        </p:grpSpPr>
        <p:sp>
          <p:nvSpPr>
            <p:cNvPr id="12509" name="Google Shape;12509;p55"/>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55"/>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55"/>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2" name="Google Shape;12512;p55"/>
          <p:cNvGrpSpPr/>
          <p:nvPr/>
        </p:nvGrpSpPr>
        <p:grpSpPr>
          <a:xfrm>
            <a:off x="3603533" y="1964946"/>
            <a:ext cx="347520" cy="353760"/>
            <a:chOff x="3603533" y="1964946"/>
            <a:chExt cx="347520" cy="353760"/>
          </a:xfrm>
        </p:grpSpPr>
        <p:sp>
          <p:nvSpPr>
            <p:cNvPr id="12513" name="Google Shape;12513;p55"/>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55"/>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55"/>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55"/>
          <p:cNvGrpSpPr/>
          <p:nvPr/>
        </p:nvGrpSpPr>
        <p:grpSpPr>
          <a:xfrm>
            <a:off x="1950765" y="1964338"/>
            <a:ext cx="357792" cy="352448"/>
            <a:chOff x="1950765" y="1964338"/>
            <a:chExt cx="357792" cy="352448"/>
          </a:xfrm>
        </p:grpSpPr>
        <p:sp>
          <p:nvSpPr>
            <p:cNvPr id="12517" name="Google Shape;12517;p55"/>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55"/>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55"/>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55"/>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1" name="Google Shape;12521;p55"/>
          <p:cNvGrpSpPr/>
          <p:nvPr/>
        </p:nvGrpSpPr>
        <p:grpSpPr>
          <a:xfrm>
            <a:off x="7435629" y="1964690"/>
            <a:ext cx="367712" cy="353248"/>
            <a:chOff x="7435629" y="1964690"/>
            <a:chExt cx="367712" cy="353248"/>
          </a:xfrm>
        </p:grpSpPr>
        <p:sp>
          <p:nvSpPr>
            <p:cNvPr id="12522" name="Google Shape;12522;p55"/>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55"/>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55"/>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55"/>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55"/>
          <p:cNvGrpSpPr/>
          <p:nvPr/>
        </p:nvGrpSpPr>
        <p:grpSpPr>
          <a:xfrm>
            <a:off x="2512749" y="1965042"/>
            <a:ext cx="333024" cy="352896"/>
            <a:chOff x="2512749" y="1965042"/>
            <a:chExt cx="333024" cy="352896"/>
          </a:xfrm>
        </p:grpSpPr>
        <p:sp>
          <p:nvSpPr>
            <p:cNvPr id="12527" name="Google Shape;12527;p55"/>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55"/>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55"/>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55"/>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55"/>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55"/>
          <p:cNvGrpSpPr/>
          <p:nvPr/>
        </p:nvGrpSpPr>
        <p:grpSpPr>
          <a:xfrm>
            <a:off x="1398317" y="1981778"/>
            <a:ext cx="365792" cy="335392"/>
            <a:chOff x="1398317" y="1981778"/>
            <a:chExt cx="365792" cy="335392"/>
          </a:xfrm>
        </p:grpSpPr>
        <p:sp>
          <p:nvSpPr>
            <p:cNvPr id="12533" name="Google Shape;12533;p55"/>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55"/>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55"/>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55"/>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55"/>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55"/>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9" name="Google Shape;12539;p55"/>
          <p:cNvGrpSpPr/>
          <p:nvPr/>
        </p:nvGrpSpPr>
        <p:grpSpPr>
          <a:xfrm>
            <a:off x="3052237" y="2003570"/>
            <a:ext cx="353600" cy="314752"/>
            <a:chOff x="3052237" y="2003570"/>
            <a:chExt cx="353600" cy="314752"/>
          </a:xfrm>
        </p:grpSpPr>
        <p:sp>
          <p:nvSpPr>
            <p:cNvPr id="12540" name="Google Shape;12540;p55"/>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55"/>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55"/>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3" name="Google Shape;12543;p55"/>
          <p:cNvGrpSpPr/>
          <p:nvPr/>
        </p:nvGrpSpPr>
        <p:grpSpPr>
          <a:xfrm>
            <a:off x="1404013" y="2958066"/>
            <a:ext cx="368096" cy="223968"/>
            <a:chOff x="1404013" y="2958066"/>
            <a:chExt cx="368096" cy="223968"/>
          </a:xfrm>
        </p:grpSpPr>
        <p:sp>
          <p:nvSpPr>
            <p:cNvPr id="12544" name="Google Shape;12544;p55"/>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55"/>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6" name="Google Shape;12546;p55"/>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55"/>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8" name="Google Shape;12548;p55"/>
          <p:cNvGrpSpPr/>
          <p:nvPr/>
        </p:nvGrpSpPr>
        <p:grpSpPr>
          <a:xfrm>
            <a:off x="1951149" y="2885202"/>
            <a:ext cx="370368" cy="367328"/>
            <a:chOff x="1951149" y="2885202"/>
            <a:chExt cx="370368" cy="367328"/>
          </a:xfrm>
        </p:grpSpPr>
        <p:sp>
          <p:nvSpPr>
            <p:cNvPr id="12549" name="Google Shape;12549;p55"/>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55"/>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55"/>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55"/>
          <p:cNvGrpSpPr/>
          <p:nvPr/>
        </p:nvGrpSpPr>
        <p:grpSpPr>
          <a:xfrm>
            <a:off x="2501677" y="2906162"/>
            <a:ext cx="367328" cy="327296"/>
            <a:chOff x="2501677" y="2906162"/>
            <a:chExt cx="367328" cy="327296"/>
          </a:xfrm>
        </p:grpSpPr>
        <p:sp>
          <p:nvSpPr>
            <p:cNvPr id="12553" name="Google Shape;12553;p55"/>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55"/>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55"/>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6" name="Google Shape;12556;p55"/>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7" name="Google Shape;12557;p55"/>
          <p:cNvGrpSpPr/>
          <p:nvPr/>
        </p:nvGrpSpPr>
        <p:grpSpPr>
          <a:xfrm>
            <a:off x="3050317" y="2893714"/>
            <a:ext cx="367712" cy="354240"/>
            <a:chOff x="3050317" y="2893714"/>
            <a:chExt cx="367712" cy="354240"/>
          </a:xfrm>
        </p:grpSpPr>
        <p:sp>
          <p:nvSpPr>
            <p:cNvPr id="12558" name="Google Shape;12558;p55"/>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55"/>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0" name="Google Shape;12560;p55"/>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55"/>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2" name="Google Shape;12562;p55"/>
          <p:cNvGrpSpPr/>
          <p:nvPr/>
        </p:nvGrpSpPr>
        <p:grpSpPr>
          <a:xfrm>
            <a:off x="7531277" y="2886354"/>
            <a:ext cx="185184" cy="367296"/>
            <a:chOff x="7531277" y="2886354"/>
            <a:chExt cx="185184" cy="367296"/>
          </a:xfrm>
        </p:grpSpPr>
        <p:sp>
          <p:nvSpPr>
            <p:cNvPr id="12563" name="Google Shape;12563;p55"/>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55"/>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55"/>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6" name="Google Shape;12566;p55"/>
          <p:cNvGrpSpPr/>
          <p:nvPr/>
        </p:nvGrpSpPr>
        <p:grpSpPr>
          <a:xfrm>
            <a:off x="6926637" y="2886738"/>
            <a:ext cx="297184" cy="367296"/>
            <a:chOff x="6926637" y="2886738"/>
            <a:chExt cx="297184" cy="367296"/>
          </a:xfrm>
        </p:grpSpPr>
        <p:sp>
          <p:nvSpPr>
            <p:cNvPr id="12567" name="Google Shape;12567;p55"/>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55"/>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55"/>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0" name="Google Shape;12570;p55"/>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55"/>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2" name="Google Shape;12572;p55"/>
          <p:cNvGrpSpPr/>
          <p:nvPr/>
        </p:nvGrpSpPr>
        <p:grpSpPr>
          <a:xfrm>
            <a:off x="6340653" y="2886354"/>
            <a:ext cx="370368" cy="368064"/>
            <a:chOff x="6340653" y="2886354"/>
            <a:chExt cx="370368" cy="368064"/>
          </a:xfrm>
        </p:grpSpPr>
        <p:sp>
          <p:nvSpPr>
            <p:cNvPr id="12573" name="Google Shape;12573;p55"/>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55"/>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55"/>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55"/>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55"/>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55"/>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9" name="Google Shape;12579;p55"/>
          <p:cNvGrpSpPr/>
          <p:nvPr/>
        </p:nvGrpSpPr>
        <p:grpSpPr>
          <a:xfrm>
            <a:off x="5246797" y="1981426"/>
            <a:ext cx="354752" cy="336512"/>
            <a:chOff x="5246797" y="1981426"/>
            <a:chExt cx="354752" cy="336512"/>
          </a:xfrm>
        </p:grpSpPr>
        <p:sp>
          <p:nvSpPr>
            <p:cNvPr id="12580" name="Google Shape;12580;p55"/>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55"/>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2" name="Google Shape;12582;p55"/>
          <p:cNvGrpSpPr/>
          <p:nvPr/>
        </p:nvGrpSpPr>
        <p:grpSpPr>
          <a:xfrm>
            <a:off x="4148749" y="2102066"/>
            <a:ext cx="355136" cy="216256"/>
            <a:chOff x="4148749" y="2102066"/>
            <a:chExt cx="355136" cy="216256"/>
          </a:xfrm>
        </p:grpSpPr>
        <p:sp>
          <p:nvSpPr>
            <p:cNvPr id="12583" name="Google Shape;12583;p55"/>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55"/>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5" name="Google Shape;12585;p55"/>
          <p:cNvGrpSpPr/>
          <p:nvPr/>
        </p:nvGrpSpPr>
        <p:grpSpPr>
          <a:xfrm>
            <a:off x="5794669" y="2001426"/>
            <a:ext cx="354752" cy="315360"/>
            <a:chOff x="5794669" y="2001426"/>
            <a:chExt cx="354752" cy="315360"/>
          </a:xfrm>
        </p:grpSpPr>
        <p:sp>
          <p:nvSpPr>
            <p:cNvPr id="12586" name="Google Shape;12586;p55"/>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5"/>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8" name="Google Shape;12588;p55"/>
          <p:cNvGrpSpPr/>
          <p:nvPr/>
        </p:nvGrpSpPr>
        <p:grpSpPr>
          <a:xfrm>
            <a:off x="6345229" y="2029842"/>
            <a:ext cx="352832" cy="289216"/>
            <a:chOff x="6345229" y="2029842"/>
            <a:chExt cx="352832" cy="289216"/>
          </a:xfrm>
        </p:grpSpPr>
        <p:sp>
          <p:nvSpPr>
            <p:cNvPr id="12589" name="Google Shape;12589;p55"/>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55"/>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55"/>
          <p:cNvGrpSpPr/>
          <p:nvPr/>
        </p:nvGrpSpPr>
        <p:grpSpPr>
          <a:xfrm>
            <a:off x="4697389" y="2036338"/>
            <a:ext cx="354752" cy="281984"/>
            <a:chOff x="4697389" y="2036338"/>
            <a:chExt cx="354752" cy="281984"/>
          </a:xfrm>
        </p:grpSpPr>
        <p:sp>
          <p:nvSpPr>
            <p:cNvPr id="12592" name="Google Shape;12592;p55"/>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55"/>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4" name="Google Shape;12594;p55"/>
          <p:cNvGrpSpPr/>
          <p:nvPr/>
        </p:nvGrpSpPr>
        <p:grpSpPr>
          <a:xfrm>
            <a:off x="1404013" y="2424754"/>
            <a:ext cx="353600" cy="354944"/>
            <a:chOff x="1404013" y="2424754"/>
            <a:chExt cx="353600" cy="354944"/>
          </a:xfrm>
        </p:grpSpPr>
        <p:sp>
          <p:nvSpPr>
            <p:cNvPr id="12595" name="Google Shape;12595;p55"/>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5"/>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5"/>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5"/>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55"/>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0" name="Google Shape;12600;p55"/>
          <p:cNvGrpSpPr/>
          <p:nvPr/>
        </p:nvGrpSpPr>
        <p:grpSpPr>
          <a:xfrm>
            <a:off x="854253" y="2428274"/>
            <a:ext cx="355104" cy="351040"/>
            <a:chOff x="854253" y="2428274"/>
            <a:chExt cx="355104" cy="351040"/>
          </a:xfrm>
        </p:grpSpPr>
        <p:sp>
          <p:nvSpPr>
            <p:cNvPr id="12601" name="Google Shape;12601;p55"/>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55"/>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55"/>
          <p:cNvGrpSpPr/>
          <p:nvPr/>
        </p:nvGrpSpPr>
        <p:grpSpPr>
          <a:xfrm>
            <a:off x="6896909" y="2440946"/>
            <a:ext cx="354752" cy="275904"/>
            <a:chOff x="6896909" y="2440946"/>
            <a:chExt cx="354752" cy="275904"/>
          </a:xfrm>
        </p:grpSpPr>
        <p:sp>
          <p:nvSpPr>
            <p:cNvPr id="12604" name="Google Shape;12604;p55"/>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55"/>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6" name="Google Shape;12606;p55"/>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7" name="Google Shape;12607;p55"/>
          <p:cNvGrpSpPr/>
          <p:nvPr/>
        </p:nvGrpSpPr>
        <p:grpSpPr>
          <a:xfrm>
            <a:off x="5265069" y="2424754"/>
            <a:ext cx="321984" cy="354560"/>
            <a:chOff x="5265069" y="2424754"/>
            <a:chExt cx="321984" cy="354560"/>
          </a:xfrm>
        </p:grpSpPr>
        <p:sp>
          <p:nvSpPr>
            <p:cNvPr id="12608" name="Google Shape;12608;p55"/>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55"/>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0" name="Google Shape;12610;p55"/>
          <p:cNvGrpSpPr/>
          <p:nvPr/>
        </p:nvGrpSpPr>
        <p:grpSpPr>
          <a:xfrm>
            <a:off x="4150669" y="2466770"/>
            <a:ext cx="355104" cy="259584"/>
            <a:chOff x="4150669" y="2466770"/>
            <a:chExt cx="355104" cy="259584"/>
          </a:xfrm>
        </p:grpSpPr>
        <p:sp>
          <p:nvSpPr>
            <p:cNvPr id="12611" name="Google Shape;12611;p55"/>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55"/>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55"/>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55"/>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5" name="Google Shape;12615;p55"/>
          <p:cNvGrpSpPr/>
          <p:nvPr/>
        </p:nvGrpSpPr>
        <p:grpSpPr>
          <a:xfrm>
            <a:off x="4699693" y="2424946"/>
            <a:ext cx="354336" cy="353984"/>
            <a:chOff x="4699693" y="2424946"/>
            <a:chExt cx="354336" cy="353984"/>
          </a:xfrm>
        </p:grpSpPr>
        <p:sp>
          <p:nvSpPr>
            <p:cNvPr id="12616" name="Google Shape;12616;p55"/>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55"/>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8" name="Google Shape;12618;p55"/>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55"/>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0" name="Google Shape;12620;p55"/>
          <p:cNvGrpSpPr/>
          <p:nvPr/>
        </p:nvGrpSpPr>
        <p:grpSpPr>
          <a:xfrm>
            <a:off x="1953037" y="2552242"/>
            <a:ext cx="355136" cy="227072"/>
            <a:chOff x="1953037" y="2552242"/>
            <a:chExt cx="355136" cy="227072"/>
          </a:xfrm>
        </p:grpSpPr>
        <p:sp>
          <p:nvSpPr>
            <p:cNvPr id="12621" name="Google Shape;12621;p55"/>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55"/>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3" name="Google Shape;12623;p55"/>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4" name="Google Shape;12624;p55"/>
          <p:cNvGrpSpPr/>
          <p:nvPr/>
        </p:nvGrpSpPr>
        <p:grpSpPr>
          <a:xfrm>
            <a:off x="2500941" y="2527218"/>
            <a:ext cx="355104" cy="250944"/>
            <a:chOff x="2500941" y="2527218"/>
            <a:chExt cx="355104" cy="250944"/>
          </a:xfrm>
        </p:grpSpPr>
        <p:sp>
          <p:nvSpPr>
            <p:cNvPr id="12625" name="Google Shape;12625;p55"/>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55"/>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55"/>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55"/>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5"/>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0" name="Google Shape;12630;p55"/>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1" name="Google Shape;12631;p55"/>
          <p:cNvGrpSpPr/>
          <p:nvPr/>
        </p:nvGrpSpPr>
        <p:grpSpPr>
          <a:xfrm>
            <a:off x="7993805" y="2427122"/>
            <a:ext cx="356256" cy="351808"/>
            <a:chOff x="7993805" y="2427122"/>
            <a:chExt cx="356256" cy="351808"/>
          </a:xfrm>
        </p:grpSpPr>
        <p:sp>
          <p:nvSpPr>
            <p:cNvPr id="12632" name="Google Shape;12632;p55"/>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55"/>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55"/>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55"/>
          <p:cNvGrpSpPr/>
          <p:nvPr/>
        </p:nvGrpSpPr>
        <p:grpSpPr>
          <a:xfrm>
            <a:off x="878637" y="1965010"/>
            <a:ext cx="308640" cy="353312"/>
            <a:chOff x="878637" y="1965010"/>
            <a:chExt cx="308640" cy="353312"/>
          </a:xfrm>
        </p:grpSpPr>
        <p:sp>
          <p:nvSpPr>
            <p:cNvPr id="12636" name="Google Shape;12636;p55"/>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55"/>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55"/>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55"/>
          <p:cNvGrpSpPr/>
          <p:nvPr/>
        </p:nvGrpSpPr>
        <p:grpSpPr>
          <a:xfrm>
            <a:off x="6896141" y="1964722"/>
            <a:ext cx="348256" cy="352448"/>
            <a:chOff x="6896141" y="1964722"/>
            <a:chExt cx="348256" cy="352448"/>
          </a:xfrm>
        </p:grpSpPr>
        <p:sp>
          <p:nvSpPr>
            <p:cNvPr id="12640" name="Google Shape;12640;p55"/>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55"/>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55"/>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55"/>
          <p:cNvGrpSpPr/>
          <p:nvPr/>
        </p:nvGrpSpPr>
        <p:grpSpPr>
          <a:xfrm>
            <a:off x="7989997" y="2015378"/>
            <a:ext cx="355136" cy="303328"/>
            <a:chOff x="7989997" y="2015378"/>
            <a:chExt cx="355136" cy="303328"/>
          </a:xfrm>
        </p:grpSpPr>
        <p:sp>
          <p:nvSpPr>
            <p:cNvPr id="12644" name="Google Shape;12644;p55"/>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55"/>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55"/>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7" name="Google Shape;12647;p55"/>
          <p:cNvGrpSpPr/>
          <p:nvPr/>
        </p:nvGrpSpPr>
        <p:grpSpPr>
          <a:xfrm>
            <a:off x="3598221" y="1509362"/>
            <a:ext cx="348640" cy="330784"/>
            <a:chOff x="3598221" y="1509362"/>
            <a:chExt cx="348640" cy="330784"/>
          </a:xfrm>
        </p:grpSpPr>
        <p:sp>
          <p:nvSpPr>
            <p:cNvPr id="12648" name="Google Shape;12648;p55"/>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55"/>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55"/>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55"/>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55"/>
          <p:cNvGrpSpPr/>
          <p:nvPr/>
        </p:nvGrpSpPr>
        <p:grpSpPr>
          <a:xfrm>
            <a:off x="5246797" y="1500658"/>
            <a:ext cx="347872" cy="347488"/>
            <a:chOff x="5246797" y="1500658"/>
            <a:chExt cx="347872" cy="347488"/>
          </a:xfrm>
        </p:grpSpPr>
        <p:sp>
          <p:nvSpPr>
            <p:cNvPr id="12653" name="Google Shape;12653;p55"/>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55"/>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55"/>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55"/>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55"/>
          <p:cNvGrpSpPr/>
          <p:nvPr/>
        </p:nvGrpSpPr>
        <p:grpSpPr>
          <a:xfrm>
            <a:off x="5796589" y="1500658"/>
            <a:ext cx="349024" cy="346752"/>
            <a:chOff x="5796589" y="1500658"/>
            <a:chExt cx="349024" cy="346752"/>
          </a:xfrm>
        </p:grpSpPr>
        <p:sp>
          <p:nvSpPr>
            <p:cNvPr id="12658" name="Google Shape;12658;p55"/>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9" name="Google Shape;12659;p55"/>
            <p:cNvGrpSpPr/>
            <p:nvPr/>
          </p:nvGrpSpPr>
          <p:grpSpPr>
            <a:xfrm>
              <a:off x="5796589" y="1500658"/>
              <a:ext cx="349024" cy="346752"/>
              <a:chOff x="5796589" y="1500658"/>
              <a:chExt cx="349024" cy="346752"/>
            </a:xfrm>
          </p:grpSpPr>
          <p:sp>
            <p:nvSpPr>
              <p:cNvPr id="12660" name="Google Shape;12660;p55"/>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55"/>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55"/>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55"/>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64" name="Google Shape;12664;p55"/>
          <p:cNvGrpSpPr/>
          <p:nvPr/>
        </p:nvGrpSpPr>
        <p:grpSpPr>
          <a:xfrm>
            <a:off x="6895373" y="1502578"/>
            <a:ext cx="348640" cy="343296"/>
            <a:chOff x="6895373" y="1502578"/>
            <a:chExt cx="348640" cy="343296"/>
          </a:xfrm>
        </p:grpSpPr>
        <p:sp>
          <p:nvSpPr>
            <p:cNvPr id="12665" name="Google Shape;12665;p55"/>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55"/>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55"/>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8" name="Google Shape;12668;p55"/>
          <p:cNvGrpSpPr/>
          <p:nvPr/>
        </p:nvGrpSpPr>
        <p:grpSpPr>
          <a:xfrm>
            <a:off x="4147597" y="1505458"/>
            <a:ext cx="347904" cy="336992"/>
            <a:chOff x="4147597" y="1505458"/>
            <a:chExt cx="347904" cy="336992"/>
          </a:xfrm>
        </p:grpSpPr>
        <p:sp>
          <p:nvSpPr>
            <p:cNvPr id="12669" name="Google Shape;12669;p55"/>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55"/>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55"/>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55"/>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55"/>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55"/>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55"/>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6" name="Google Shape;12676;p55"/>
          <p:cNvGrpSpPr/>
          <p:nvPr/>
        </p:nvGrpSpPr>
        <p:grpSpPr>
          <a:xfrm>
            <a:off x="2499405" y="1499890"/>
            <a:ext cx="347488" cy="348256"/>
            <a:chOff x="2499405" y="1499890"/>
            <a:chExt cx="347488" cy="348256"/>
          </a:xfrm>
        </p:grpSpPr>
        <p:sp>
          <p:nvSpPr>
            <p:cNvPr id="12677" name="Google Shape;12677;p55"/>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55"/>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55"/>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55"/>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55"/>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55"/>
          <p:cNvGrpSpPr/>
          <p:nvPr/>
        </p:nvGrpSpPr>
        <p:grpSpPr>
          <a:xfrm>
            <a:off x="1956845" y="1500498"/>
            <a:ext cx="331520" cy="348032"/>
            <a:chOff x="1956845" y="1500498"/>
            <a:chExt cx="331520" cy="348032"/>
          </a:xfrm>
        </p:grpSpPr>
        <p:sp>
          <p:nvSpPr>
            <p:cNvPr id="12683" name="Google Shape;12683;p55"/>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55"/>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55"/>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55"/>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55"/>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55"/>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55"/>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55"/>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55"/>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55"/>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55"/>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55"/>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55"/>
          <p:cNvGrpSpPr/>
          <p:nvPr/>
        </p:nvGrpSpPr>
        <p:grpSpPr>
          <a:xfrm>
            <a:off x="6345613" y="1549874"/>
            <a:ext cx="348640" cy="250656"/>
            <a:chOff x="6345613" y="1549874"/>
            <a:chExt cx="348640" cy="250656"/>
          </a:xfrm>
        </p:grpSpPr>
        <p:sp>
          <p:nvSpPr>
            <p:cNvPr id="12696" name="Google Shape;12696;p55"/>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55"/>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55"/>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55"/>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55"/>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55"/>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2" name="Google Shape;12702;p55"/>
          <p:cNvGrpSpPr/>
          <p:nvPr/>
        </p:nvGrpSpPr>
        <p:grpSpPr>
          <a:xfrm>
            <a:off x="7444781" y="1507026"/>
            <a:ext cx="348640" cy="334272"/>
            <a:chOff x="7444781" y="1507026"/>
            <a:chExt cx="348640" cy="334272"/>
          </a:xfrm>
        </p:grpSpPr>
        <p:sp>
          <p:nvSpPr>
            <p:cNvPr id="12703" name="Google Shape;12703;p55"/>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55"/>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55"/>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55"/>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55"/>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8" name="Google Shape;12708;p55"/>
          <p:cNvGrpSpPr/>
          <p:nvPr/>
        </p:nvGrpSpPr>
        <p:grpSpPr>
          <a:xfrm>
            <a:off x="7995341" y="1506738"/>
            <a:ext cx="347872" cy="334944"/>
            <a:chOff x="7995341" y="1506738"/>
            <a:chExt cx="347872" cy="334944"/>
          </a:xfrm>
        </p:grpSpPr>
        <p:sp>
          <p:nvSpPr>
            <p:cNvPr id="12709" name="Google Shape;12709;p55"/>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55"/>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55"/>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55"/>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55"/>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55"/>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5" name="Google Shape;12715;p55"/>
          <p:cNvGrpSpPr/>
          <p:nvPr/>
        </p:nvGrpSpPr>
        <p:grpSpPr>
          <a:xfrm>
            <a:off x="3048045" y="1522930"/>
            <a:ext cx="347872" cy="303904"/>
            <a:chOff x="3048045" y="1522930"/>
            <a:chExt cx="347872" cy="303904"/>
          </a:xfrm>
        </p:grpSpPr>
        <p:sp>
          <p:nvSpPr>
            <p:cNvPr id="12716" name="Google Shape;12716;p5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7" name="Google Shape;12717;p55"/>
            <p:cNvGrpSpPr/>
            <p:nvPr/>
          </p:nvGrpSpPr>
          <p:grpSpPr>
            <a:xfrm>
              <a:off x="3048045" y="1522930"/>
              <a:ext cx="347872" cy="303904"/>
              <a:chOff x="3048045" y="1522930"/>
              <a:chExt cx="347872" cy="303904"/>
            </a:xfrm>
          </p:grpSpPr>
          <p:sp>
            <p:nvSpPr>
              <p:cNvPr id="12718" name="Google Shape;12718;p55"/>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55"/>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20" name="Google Shape;12720;p55"/>
          <p:cNvGrpSpPr/>
          <p:nvPr/>
        </p:nvGrpSpPr>
        <p:grpSpPr>
          <a:xfrm>
            <a:off x="1133133" y="3351922"/>
            <a:ext cx="313984" cy="358560"/>
            <a:chOff x="1133133" y="3351922"/>
            <a:chExt cx="313984" cy="358560"/>
          </a:xfrm>
        </p:grpSpPr>
        <p:sp>
          <p:nvSpPr>
            <p:cNvPr id="12721" name="Google Shape;12721;p55"/>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55"/>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55"/>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55"/>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55"/>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55"/>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55"/>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55"/>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55"/>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55"/>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55"/>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55"/>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55"/>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55"/>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55"/>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55"/>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7" name="Google Shape;12737;p55"/>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8" name="Google Shape;12738;p55"/>
          <p:cNvGrpSpPr/>
          <p:nvPr/>
        </p:nvGrpSpPr>
        <p:grpSpPr>
          <a:xfrm>
            <a:off x="2795053" y="3352594"/>
            <a:ext cx="288448" cy="357120"/>
            <a:chOff x="2795053" y="3352594"/>
            <a:chExt cx="288448" cy="357120"/>
          </a:xfrm>
        </p:grpSpPr>
        <p:sp>
          <p:nvSpPr>
            <p:cNvPr id="12739" name="Google Shape;12739;p55"/>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55"/>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55"/>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55"/>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55"/>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55"/>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55"/>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55"/>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55"/>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55"/>
          <p:cNvGrpSpPr/>
          <p:nvPr/>
        </p:nvGrpSpPr>
        <p:grpSpPr>
          <a:xfrm>
            <a:off x="2236525" y="3353202"/>
            <a:ext cx="304832" cy="356512"/>
            <a:chOff x="2236525" y="3353202"/>
            <a:chExt cx="304832" cy="356512"/>
          </a:xfrm>
        </p:grpSpPr>
        <p:sp>
          <p:nvSpPr>
            <p:cNvPr id="12749" name="Google Shape;12749;p55"/>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55"/>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55"/>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2" name="Google Shape;12752;p55"/>
          <p:cNvGrpSpPr/>
          <p:nvPr/>
        </p:nvGrpSpPr>
        <p:grpSpPr>
          <a:xfrm>
            <a:off x="3910637" y="3352690"/>
            <a:ext cx="256800" cy="357024"/>
            <a:chOff x="3910637" y="3352690"/>
            <a:chExt cx="256800" cy="357024"/>
          </a:xfrm>
        </p:grpSpPr>
        <p:sp>
          <p:nvSpPr>
            <p:cNvPr id="12753" name="Google Shape;12753;p55"/>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55"/>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55"/>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55"/>
          <p:cNvGrpSpPr/>
          <p:nvPr/>
        </p:nvGrpSpPr>
        <p:grpSpPr>
          <a:xfrm>
            <a:off x="6056429" y="3351922"/>
            <a:ext cx="360064" cy="360096"/>
            <a:chOff x="6056429" y="3351922"/>
            <a:chExt cx="360064" cy="360096"/>
          </a:xfrm>
        </p:grpSpPr>
        <p:sp>
          <p:nvSpPr>
            <p:cNvPr id="12757" name="Google Shape;12757;p55"/>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55"/>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55"/>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55"/>
          <p:cNvGrpSpPr/>
          <p:nvPr/>
        </p:nvGrpSpPr>
        <p:grpSpPr>
          <a:xfrm>
            <a:off x="6608877" y="3353074"/>
            <a:ext cx="357408" cy="357408"/>
            <a:chOff x="6608877" y="3353074"/>
            <a:chExt cx="357408" cy="357408"/>
          </a:xfrm>
        </p:grpSpPr>
        <p:sp>
          <p:nvSpPr>
            <p:cNvPr id="12761" name="Google Shape;12761;p55"/>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55"/>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55"/>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55"/>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55"/>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55"/>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55"/>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8" name="Google Shape;12768;p55"/>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9" name="Google Shape;12769;p55"/>
          <p:cNvGrpSpPr/>
          <p:nvPr/>
        </p:nvGrpSpPr>
        <p:grpSpPr>
          <a:xfrm>
            <a:off x="3316269" y="3352402"/>
            <a:ext cx="344832" cy="356544"/>
            <a:chOff x="3316269" y="3352402"/>
            <a:chExt cx="344832" cy="356544"/>
          </a:xfrm>
        </p:grpSpPr>
        <p:sp>
          <p:nvSpPr>
            <p:cNvPr id="12770" name="Google Shape;12770;p55"/>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55"/>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55"/>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3" name="Google Shape;12773;p55"/>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4" name="Google Shape;12774;p55"/>
          <p:cNvGrpSpPr/>
          <p:nvPr/>
        </p:nvGrpSpPr>
        <p:grpSpPr>
          <a:xfrm>
            <a:off x="4959533" y="3370226"/>
            <a:ext cx="357408" cy="323488"/>
            <a:chOff x="4959533" y="3370226"/>
            <a:chExt cx="357408" cy="323488"/>
          </a:xfrm>
        </p:grpSpPr>
        <p:sp>
          <p:nvSpPr>
            <p:cNvPr id="12775" name="Google Shape;12775;p55"/>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55"/>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7" name="Google Shape;12777;p55"/>
          <p:cNvGrpSpPr/>
          <p:nvPr/>
        </p:nvGrpSpPr>
        <p:grpSpPr>
          <a:xfrm>
            <a:off x="7158637" y="3353074"/>
            <a:ext cx="357056" cy="357408"/>
            <a:chOff x="7158637" y="3353074"/>
            <a:chExt cx="357056" cy="357408"/>
          </a:xfrm>
        </p:grpSpPr>
        <p:sp>
          <p:nvSpPr>
            <p:cNvPr id="12778" name="Google Shape;12778;p55"/>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55"/>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55"/>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55"/>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2" name="Google Shape;12782;p55"/>
          <p:cNvGrpSpPr/>
          <p:nvPr/>
        </p:nvGrpSpPr>
        <p:grpSpPr>
          <a:xfrm>
            <a:off x="5508909" y="3371506"/>
            <a:ext cx="358560" cy="319552"/>
            <a:chOff x="5508909" y="3371506"/>
            <a:chExt cx="358560" cy="319552"/>
          </a:xfrm>
        </p:grpSpPr>
        <p:sp>
          <p:nvSpPr>
            <p:cNvPr id="12783" name="Google Shape;12783;p55"/>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55"/>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55"/>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55"/>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55"/>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55"/>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55"/>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55"/>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55"/>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55"/>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96" name="Shape 12796"/>
        <p:cNvGrpSpPr/>
        <p:nvPr/>
      </p:nvGrpSpPr>
      <p:grpSpPr>
        <a:xfrm>
          <a:off x="0" y="0"/>
          <a:ext cx="0" cy="0"/>
          <a:chOff x="0" y="0"/>
          <a:chExt cx="0" cy="0"/>
        </a:xfrm>
      </p:grpSpPr>
      <p:sp>
        <p:nvSpPr>
          <p:cNvPr id="12797" name="Google Shape;12797;p5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798" name="Google Shape;12798;p56"/>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9" name="Google Shape;12799;p56"/>
          <p:cNvGrpSpPr/>
          <p:nvPr/>
        </p:nvGrpSpPr>
        <p:grpSpPr>
          <a:xfrm>
            <a:off x="3303268" y="3817349"/>
            <a:ext cx="346056" cy="345674"/>
            <a:chOff x="3303268" y="3817349"/>
            <a:chExt cx="346056" cy="345674"/>
          </a:xfrm>
        </p:grpSpPr>
        <p:sp>
          <p:nvSpPr>
            <p:cNvPr id="12800" name="Google Shape;12800;p56"/>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56"/>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56"/>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56"/>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4" name="Google Shape;12804;p56"/>
          <p:cNvGrpSpPr/>
          <p:nvPr/>
        </p:nvGrpSpPr>
        <p:grpSpPr>
          <a:xfrm>
            <a:off x="3752358" y="3817349"/>
            <a:ext cx="346056" cy="345674"/>
            <a:chOff x="3752358" y="3817349"/>
            <a:chExt cx="346056" cy="345674"/>
          </a:xfrm>
        </p:grpSpPr>
        <p:sp>
          <p:nvSpPr>
            <p:cNvPr id="12805" name="Google Shape;12805;p56"/>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56"/>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56"/>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56"/>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9" name="Google Shape;12809;p56"/>
          <p:cNvGrpSpPr/>
          <p:nvPr/>
        </p:nvGrpSpPr>
        <p:grpSpPr>
          <a:xfrm>
            <a:off x="5100008" y="3817349"/>
            <a:ext cx="346024" cy="345674"/>
            <a:chOff x="5100008" y="3817349"/>
            <a:chExt cx="346024" cy="345674"/>
          </a:xfrm>
        </p:grpSpPr>
        <p:sp>
          <p:nvSpPr>
            <p:cNvPr id="12810" name="Google Shape;12810;p56"/>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56"/>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56"/>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3" name="Google Shape;12813;p56"/>
          <p:cNvGrpSpPr/>
          <p:nvPr/>
        </p:nvGrpSpPr>
        <p:grpSpPr>
          <a:xfrm>
            <a:off x="5998919" y="3817349"/>
            <a:ext cx="345674" cy="345674"/>
            <a:chOff x="5998919" y="3817349"/>
            <a:chExt cx="345674" cy="345674"/>
          </a:xfrm>
        </p:grpSpPr>
        <p:sp>
          <p:nvSpPr>
            <p:cNvPr id="12814" name="Google Shape;12814;p56"/>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56"/>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56"/>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56"/>
          <p:cNvGrpSpPr/>
          <p:nvPr/>
        </p:nvGrpSpPr>
        <p:grpSpPr>
          <a:xfrm>
            <a:off x="4201447" y="3817349"/>
            <a:ext cx="346024" cy="345674"/>
            <a:chOff x="4201447" y="3817349"/>
            <a:chExt cx="346024" cy="345674"/>
          </a:xfrm>
        </p:grpSpPr>
        <p:sp>
          <p:nvSpPr>
            <p:cNvPr id="12818" name="Google Shape;12818;p56"/>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56"/>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56"/>
          <p:cNvGrpSpPr/>
          <p:nvPr/>
        </p:nvGrpSpPr>
        <p:grpSpPr>
          <a:xfrm>
            <a:off x="4650919" y="3817349"/>
            <a:ext cx="346024" cy="345674"/>
            <a:chOff x="4650919" y="3817349"/>
            <a:chExt cx="346024" cy="345674"/>
          </a:xfrm>
        </p:grpSpPr>
        <p:sp>
          <p:nvSpPr>
            <p:cNvPr id="12821" name="Google Shape;12821;p56"/>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56"/>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56"/>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4" name="Google Shape;12824;p56"/>
          <p:cNvGrpSpPr/>
          <p:nvPr/>
        </p:nvGrpSpPr>
        <p:grpSpPr>
          <a:xfrm>
            <a:off x="5549861" y="3817349"/>
            <a:ext cx="345642" cy="345674"/>
            <a:chOff x="5549861" y="3817349"/>
            <a:chExt cx="345642" cy="345674"/>
          </a:xfrm>
        </p:grpSpPr>
        <p:sp>
          <p:nvSpPr>
            <p:cNvPr id="12825" name="Google Shape;12825;p56"/>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56"/>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56"/>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8" name="Google Shape;12828;p56"/>
          <p:cNvGrpSpPr/>
          <p:nvPr/>
        </p:nvGrpSpPr>
        <p:grpSpPr>
          <a:xfrm>
            <a:off x="1306445" y="3397829"/>
            <a:ext cx="367255" cy="269855"/>
            <a:chOff x="1306445" y="3397829"/>
            <a:chExt cx="367255" cy="269855"/>
          </a:xfrm>
        </p:grpSpPr>
        <p:sp>
          <p:nvSpPr>
            <p:cNvPr id="12829" name="Google Shape;12829;p56"/>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56"/>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56"/>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56"/>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56"/>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56"/>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56"/>
          <p:cNvGrpSpPr/>
          <p:nvPr/>
        </p:nvGrpSpPr>
        <p:grpSpPr>
          <a:xfrm>
            <a:off x="1781317" y="3391400"/>
            <a:ext cx="367255" cy="282364"/>
            <a:chOff x="1781317" y="3391400"/>
            <a:chExt cx="367255" cy="282364"/>
          </a:xfrm>
        </p:grpSpPr>
        <p:sp>
          <p:nvSpPr>
            <p:cNvPr id="12836" name="Google Shape;12836;p56"/>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56"/>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56"/>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56"/>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56"/>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56"/>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2" name="Google Shape;12842;p56"/>
          <p:cNvGrpSpPr/>
          <p:nvPr/>
        </p:nvGrpSpPr>
        <p:grpSpPr>
          <a:xfrm>
            <a:off x="3678830" y="3370933"/>
            <a:ext cx="369164" cy="323297"/>
            <a:chOff x="3678830" y="3370933"/>
            <a:chExt cx="369164" cy="323297"/>
          </a:xfrm>
        </p:grpSpPr>
        <p:sp>
          <p:nvSpPr>
            <p:cNvPr id="12843" name="Google Shape;12843;p56"/>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56"/>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56"/>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56"/>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56"/>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56"/>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56"/>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56"/>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56"/>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56"/>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56"/>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56"/>
          <p:cNvGrpSpPr/>
          <p:nvPr/>
        </p:nvGrpSpPr>
        <p:grpSpPr>
          <a:xfrm>
            <a:off x="859265" y="3348175"/>
            <a:ext cx="312316" cy="368400"/>
            <a:chOff x="859265" y="3348175"/>
            <a:chExt cx="312316" cy="368400"/>
          </a:xfrm>
        </p:grpSpPr>
        <p:sp>
          <p:nvSpPr>
            <p:cNvPr id="12855" name="Google Shape;12855;p56"/>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56"/>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56"/>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56"/>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56"/>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60" name="Google Shape;12860;p56"/>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61" name="Google Shape;12861;p56"/>
          <p:cNvGrpSpPr/>
          <p:nvPr/>
        </p:nvGrpSpPr>
        <p:grpSpPr>
          <a:xfrm>
            <a:off x="2766374" y="3361013"/>
            <a:ext cx="330110" cy="308908"/>
            <a:chOff x="2766264" y="3394042"/>
            <a:chExt cx="294873" cy="275934"/>
          </a:xfrm>
        </p:grpSpPr>
        <p:sp>
          <p:nvSpPr>
            <p:cNvPr id="12862" name="Google Shape;12862;p56"/>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56"/>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56"/>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56"/>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56"/>
          <p:cNvGrpSpPr/>
          <p:nvPr/>
        </p:nvGrpSpPr>
        <p:grpSpPr>
          <a:xfrm>
            <a:off x="3214972" y="3359188"/>
            <a:ext cx="346406" cy="347552"/>
            <a:chOff x="3214972" y="3359188"/>
            <a:chExt cx="346406" cy="347552"/>
          </a:xfrm>
        </p:grpSpPr>
        <p:sp>
          <p:nvSpPr>
            <p:cNvPr id="12867" name="Google Shape;12867;p56"/>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56"/>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56"/>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56"/>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56"/>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56"/>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56"/>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56"/>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56"/>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56"/>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56"/>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56"/>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56"/>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56"/>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1" name="Google Shape;12881;p56"/>
          <p:cNvGrpSpPr/>
          <p:nvPr/>
        </p:nvGrpSpPr>
        <p:grpSpPr>
          <a:xfrm>
            <a:off x="4629306" y="3409193"/>
            <a:ext cx="367255" cy="244486"/>
            <a:chOff x="4629306" y="3409193"/>
            <a:chExt cx="367255" cy="244486"/>
          </a:xfrm>
        </p:grpSpPr>
        <p:sp>
          <p:nvSpPr>
            <p:cNvPr id="12882" name="Google Shape;12882;p56"/>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56"/>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56"/>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56"/>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56"/>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56"/>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56"/>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56"/>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56"/>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56"/>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2" name="Google Shape;12892;p56"/>
          <p:cNvGrpSpPr/>
          <p:nvPr/>
        </p:nvGrpSpPr>
        <p:grpSpPr>
          <a:xfrm>
            <a:off x="4193490" y="3350084"/>
            <a:ext cx="289939" cy="334661"/>
            <a:chOff x="4193490" y="3350084"/>
            <a:chExt cx="289939" cy="334661"/>
          </a:xfrm>
        </p:grpSpPr>
        <p:sp>
          <p:nvSpPr>
            <p:cNvPr id="12893" name="Google Shape;12893;p56"/>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56"/>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56"/>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56"/>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56"/>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56"/>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56"/>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56"/>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56"/>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56"/>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56"/>
          <p:cNvGrpSpPr/>
          <p:nvPr/>
        </p:nvGrpSpPr>
        <p:grpSpPr>
          <a:xfrm>
            <a:off x="6533281" y="3351230"/>
            <a:ext cx="357037" cy="357005"/>
            <a:chOff x="6533281" y="3351230"/>
            <a:chExt cx="357037" cy="357005"/>
          </a:xfrm>
        </p:grpSpPr>
        <p:sp>
          <p:nvSpPr>
            <p:cNvPr id="12904" name="Google Shape;12904;p56"/>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56"/>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56"/>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7" name="Google Shape;12907;p56"/>
          <p:cNvGrpSpPr/>
          <p:nvPr/>
        </p:nvGrpSpPr>
        <p:grpSpPr>
          <a:xfrm>
            <a:off x="6058441" y="3351230"/>
            <a:ext cx="357387" cy="357005"/>
            <a:chOff x="6058441" y="3351230"/>
            <a:chExt cx="357387" cy="357005"/>
          </a:xfrm>
        </p:grpSpPr>
        <p:sp>
          <p:nvSpPr>
            <p:cNvPr id="12908" name="Google Shape;12908;p56"/>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56"/>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0" name="Google Shape;12910;p56"/>
          <p:cNvGrpSpPr/>
          <p:nvPr/>
        </p:nvGrpSpPr>
        <p:grpSpPr>
          <a:xfrm>
            <a:off x="7957483" y="3350848"/>
            <a:ext cx="357387" cy="357387"/>
            <a:chOff x="7957483" y="3350848"/>
            <a:chExt cx="357387" cy="357387"/>
          </a:xfrm>
        </p:grpSpPr>
        <p:sp>
          <p:nvSpPr>
            <p:cNvPr id="12911" name="Google Shape;12911;p56"/>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56"/>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56"/>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56"/>
          <p:cNvGrpSpPr/>
          <p:nvPr/>
        </p:nvGrpSpPr>
        <p:grpSpPr>
          <a:xfrm>
            <a:off x="7007771" y="3351230"/>
            <a:ext cx="357387" cy="357005"/>
            <a:chOff x="7007771" y="3351230"/>
            <a:chExt cx="357387" cy="357005"/>
          </a:xfrm>
        </p:grpSpPr>
        <p:sp>
          <p:nvSpPr>
            <p:cNvPr id="12915" name="Google Shape;12915;p56"/>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56"/>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56"/>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56"/>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56"/>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56"/>
          <p:cNvGrpSpPr/>
          <p:nvPr/>
        </p:nvGrpSpPr>
        <p:grpSpPr>
          <a:xfrm>
            <a:off x="5108729" y="3351230"/>
            <a:ext cx="357005" cy="357005"/>
            <a:chOff x="5108729" y="3351230"/>
            <a:chExt cx="357005" cy="357005"/>
          </a:xfrm>
        </p:grpSpPr>
        <p:sp>
          <p:nvSpPr>
            <p:cNvPr id="12921" name="Google Shape;12921;p56"/>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56"/>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3" name="Google Shape;12923;p56"/>
          <p:cNvGrpSpPr/>
          <p:nvPr/>
        </p:nvGrpSpPr>
        <p:grpSpPr>
          <a:xfrm>
            <a:off x="5583569" y="3351230"/>
            <a:ext cx="357419" cy="357005"/>
            <a:chOff x="5583569" y="3351230"/>
            <a:chExt cx="357419" cy="357005"/>
          </a:xfrm>
        </p:grpSpPr>
        <p:sp>
          <p:nvSpPr>
            <p:cNvPr id="12924" name="Google Shape;12924;p56"/>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56"/>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56"/>
          <p:cNvGrpSpPr/>
          <p:nvPr/>
        </p:nvGrpSpPr>
        <p:grpSpPr>
          <a:xfrm>
            <a:off x="7482229" y="3351230"/>
            <a:ext cx="357419" cy="357005"/>
            <a:chOff x="7482229" y="3351230"/>
            <a:chExt cx="357419" cy="357005"/>
          </a:xfrm>
        </p:grpSpPr>
        <p:sp>
          <p:nvSpPr>
            <p:cNvPr id="12927" name="Google Shape;12927;p56"/>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56"/>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56"/>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56"/>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56"/>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2" name="Google Shape;12932;p56"/>
          <p:cNvGrpSpPr/>
          <p:nvPr/>
        </p:nvGrpSpPr>
        <p:grpSpPr>
          <a:xfrm>
            <a:off x="3764485" y="2890682"/>
            <a:ext cx="222874" cy="345737"/>
            <a:chOff x="3764485" y="2890682"/>
            <a:chExt cx="222874" cy="345737"/>
          </a:xfrm>
        </p:grpSpPr>
        <p:sp>
          <p:nvSpPr>
            <p:cNvPr id="12933" name="Google Shape;12933;p56"/>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56"/>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56"/>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6" name="Google Shape;12936;p56"/>
          <p:cNvGrpSpPr/>
          <p:nvPr/>
        </p:nvGrpSpPr>
        <p:grpSpPr>
          <a:xfrm>
            <a:off x="2238616" y="2908131"/>
            <a:ext cx="422596" cy="310382"/>
            <a:chOff x="2278533" y="2937377"/>
            <a:chExt cx="346788" cy="254704"/>
          </a:xfrm>
        </p:grpSpPr>
        <p:sp>
          <p:nvSpPr>
            <p:cNvPr id="12937" name="Google Shape;12937;p56"/>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56"/>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9" name="Google Shape;12939;p56"/>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40" name="Google Shape;12940;p56"/>
          <p:cNvGrpSpPr/>
          <p:nvPr/>
        </p:nvGrpSpPr>
        <p:grpSpPr>
          <a:xfrm>
            <a:off x="1836637" y="2891510"/>
            <a:ext cx="286152" cy="346438"/>
            <a:chOff x="1836637" y="2891510"/>
            <a:chExt cx="286152" cy="346438"/>
          </a:xfrm>
        </p:grpSpPr>
        <p:sp>
          <p:nvSpPr>
            <p:cNvPr id="12941" name="Google Shape;12941;p56"/>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56"/>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56"/>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4" name="Google Shape;12944;p56"/>
          <p:cNvGrpSpPr/>
          <p:nvPr/>
        </p:nvGrpSpPr>
        <p:grpSpPr>
          <a:xfrm>
            <a:off x="5585861" y="2905929"/>
            <a:ext cx="379764" cy="337684"/>
            <a:chOff x="5585861" y="2905929"/>
            <a:chExt cx="379764" cy="337684"/>
          </a:xfrm>
        </p:grpSpPr>
        <p:sp>
          <p:nvSpPr>
            <p:cNvPr id="12945" name="Google Shape;12945;p56"/>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56"/>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56"/>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56"/>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9" name="Google Shape;12949;p56"/>
          <p:cNvGrpSpPr/>
          <p:nvPr/>
        </p:nvGrpSpPr>
        <p:grpSpPr>
          <a:xfrm>
            <a:off x="1327676" y="2910480"/>
            <a:ext cx="347934" cy="310024"/>
            <a:chOff x="1327676" y="2910480"/>
            <a:chExt cx="347934" cy="310024"/>
          </a:xfrm>
        </p:grpSpPr>
        <p:sp>
          <p:nvSpPr>
            <p:cNvPr id="12950" name="Google Shape;12950;p56"/>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56"/>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56"/>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56"/>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56"/>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5" name="Google Shape;12955;p56"/>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6" name="Google Shape;12956;p56"/>
          <p:cNvGrpSpPr/>
          <p:nvPr/>
        </p:nvGrpSpPr>
        <p:grpSpPr>
          <a:xfrm>
            <a:off x="2753401" y="2869564"/>
            <a:ext cx="382828" cy="358601"/>
            <a:chOff x="2753373" y="2902523"/>
            <a:chExt cx="347552" cy="325557"/>
          </a:xfrm>
        </p:grpSpPr>
        <p:sp>
          <p:nvSpPr>
            <p:cNvPr id="12957" name="Google Shape;12957;p56"/>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56"/>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56"/>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56"/>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56"/>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56"/>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3" name="Google Shape;12963;p56"/>
          <p:cNvGrpSpPr/>
          <p:nvPr/>
        </p:nvGrpSpPr>
        <p:grpSpPr>
          <a:xfrm>
            <a:off x="849016" y="2903255"/>
            <a:ext cx="356655" cy="335425"/>
            <a:chOff x="849016" y="2903255"/>
            <a:chExt cx="356655" cy="335425"/>
          </a:xfrm>
        </p:grpSpPr>
        <p:sp>
          <p:nvSpPr>
            <p:cNvPr id="12964" name="Google Shape;12964;p5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5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5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5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5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5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5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5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5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5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5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5" name="Google Shape;12975;p56"/>
          <p:cNvGrpSpPr/>
          <p:nvPr/>
        </p:nvGrpSpPr>
        <p:grpSpPr>
          <a:xfrm>
            <a:off x="4210933" y="2926777"/>
            <a:ext cx="280072" cy="275520"/>
            <a:chOff x="4210933" y="2926777"/>
            <a:chExt cx="280072" cy="275520"/>
          </a:xfrm>
        </p:grpSpPr>
        <p:sp>
          <p:nvSpPr>
            <p:cNvPr id="12976" name="Google Shape;12976;p56"/>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56"/>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56"/>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56"/>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56"/>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56"/>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56"/>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56"/>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56"/>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56"/>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56"/>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56"/>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56"/>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9" name="Google Shape;12989;p56"/>
          <p:cNvGrpSpPr/>
          <p:nvPr/>
        </p:nvGrpSpPr>
        <p:grpSpPr>
          <a:xfrm>
            <a:off x="4667216" y="2915382"/>
            <a:ext cx="320273" cy="318395"/>
            <a:chOff x="4667216" y="2915382"/>
            <a:chExt cx="320273" cy="318395"/>
          </a:xfrm>
        </p:grpSpPr>
        <p:sp>
          <p:nvSpPr>
            <p:cNvPr id="12990" name="Google Shape;12990;p56"/>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56"/>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56"/>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56"/>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4" name="Google Shape;12994;p56"/>
          <p:cNvGrpSpPr/>
          <p:nvPr/>
        </p:nvGrpSpPr>
        <p:grpSpPr>
          <a:xfrm>
            <a:off x="5170480" y="2934639"/>
            <a:ext cx="261929" cy="280550"/>
            <a:chOff x="5170480" y="2934639"/>
            <a:chExt cx="261929" cy="280550"/>
          </a:xfrm>
        </p:grpSpPr>
        <p:sp>
          <p:nvSpPr>
            <p:cNvPr id="12995" name="Google Shape;12995;p56"/>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56"/>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56"/>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56"/>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56"/>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56"/>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56"/>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2" name="Google Shape;13002;p56"/>
          <p:cNvGrpSpPr/>
          <p:nvPr/>
        </p:nvGrpSpPr>
        <p:grpSpPr>
          <a:xfrm>
            <a:off x="6069423" y="2891892"/>
            <a:ext cx="362321" cy="364231"/>
            <a:chOff x="6069423" y="2891892"/>
            <a:chExt cx="362321" cy="364231"/>
          </a:xfrm>
        </p:grpSpPr>
        <p:sp>
          <p:nvSpPr>
            <p:cNvPr id="13003" name="Google Shape;13003;p56"/>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56"/>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56"/>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56"/>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56"/>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56"/>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9" name="Google Shape;13009;p56"/>
          <p:cNvGrpSpPr/>
          <p:nvPr/>
        </p:nvGrpSpPr>
        <p:grpSpPr>
          <a:xfrm>
            <a:off x="6571955" y="2919170"/>
            <a:ext cx="308878" cy="311170"/>
            <a:chOff x="6571955" y="2919170"/>
            <a:chExt cx="308878" cy="311170"/>
          </a:xfrm>
        </p:grpSpPr>
        <p:sp>
          <p:nvSpPr>
            <p:cNvPr id="13010" name="Google Shape;13010;p56"/>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56"/>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56"/>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56"/>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56"/>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56"/>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56"/>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56"/>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56"/>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56"/>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56"/>
          <p:cNvGrpSpPr/>
          <p:nvPr/>
        </p:nvGrpSpPr>
        <p:grpSpPr>
          <a:xfrm>
            <a:off x="7500054" y="2934735"/>
            <a:ext cx="350576" cy="280454"/>
            <a:chOff x="7500054" y="2934735"/>
            <a:chExt cx="350576" cy="280454"/>
          </a:xfrm>
        </p:grpSpPr>
        <p:sp>
          <p:nvSpPr>
            <p:cNvPr id="13021" name="Google Shape;13021;p56"/>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56"/>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56"/>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56"/>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56"/>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56"/>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56"/>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56"/>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56"/>
          <p:cNvGrpSpPr/>
          <p:nvPr/>
        </p:nvGrpSpPr>
        <p:grpSpPr>
          <a:xfrm>
            <a:off x="7024430" y="2874662"/>
            <a:ext cx="332012" cy="355454"/>
            <a:chOff x="7055134" y="2919170"/>
            <a:chExt cx="290321" cy="310820"/>
          </a:xfrm>
        </p:grpSpPr>
        <p:sp>
          <p:nvSpPr>
            <p:cNvPr id="13030" name="Google Shape;13030;p56"/>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56"/>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56"/>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56"/>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56"/>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56"/>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56"/>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56"/>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56"/>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56"/>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56"/>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56"/>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56"/>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56"/>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4" name="Google Shape;13044;p56"/>
          <p:cNvGrpSpPr/>
          <p:nvPr/>
        </p:nvGrpSpPr>
        <p:grpSpPr>
          <a:xfrm>
            <a:off x="7985143" y="2900613"/>
            <a:ext cx="330109" cy="347552"/>
            <a:chOff x="7985143" y="2900613"/>
            <a:chExt cx="330109" cy="347552"/>
          </a:xfrm>
        </p:grpSpPr>
        <p:sp>
          <p:nvSpPr>
            <p:cNvPr id="13045" name="Google Shape;13045;p56"/>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56"/>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56"/>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56"/>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56"/>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56"/>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56"/>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56"/>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56"/>
          <p:cNvGrpSpPr/>
          <p:nvPr/>
        </p:nvGrpSpPr>
        <p:grpSpPr>
          <a:xfrm>
            <a:off x="7990840" y="2435226"/>
            <a:ext cx="354363" cy="353631"/>
            <a:chOff x="7990840" y="2435226"/>
            <a:chExt cx="354363" cy="353631"/>
          </a:xfrm>
        </p:grpSpPr>
        <p:sp>
          <p:nvSpPr>
            <p:cNvPr id="13054" name="Google Shape;13054;p56"/>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56"/>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56"/>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7" name="Google Shape;13057;p56"/>
          <p:cNvGrpSpPr/>
          <p:nvPr/>
        </p:nvGrpSpPr>
        <p:grpSpPr>
          <a:xfrm>
            <a:off x="1817317" y="2480330"/>
            <a:ext cx="350958" cy="263043"/>
            <a:chOff x="1817317" y="2480330"/>
            <a:chExt cx="350958" cy="263043"/>
          </a:xfrm>
        </p:grpSpPr>
        <p:sp>
          <p:nvSpPr>
            <p:cNvPr id="13058" name="Google Shape;13058;p56"/>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56"/>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56"/>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56"/>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56"/>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3" name="Google Shape;13063;p56"/>
          <p:cNvGrpSpPr/>
          <p:nvPr/>
        </p:nvGrpSpPr>
        <p:grpSpPr>
          <a:xfrm>
            <a:off x="1341727" y="2483349"/>
            <a:ext cx="419913" cy="308109"/>
            <a:chOff x="1341727" y="2483349"/>
            <a:chExt cx="419913" cy="308109"/>
          </a:xfrm>
        </p:grpSpPr>
        <p:sp>
          <p:nvSpPr>
            <p:cNvPr id="13064" name="Google Shape;13064;p56"/>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56"/>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56"/>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7" name="Google Shape;13067;p56"/>
          <p:cNvGrpSpPr/>
          <p:nvPr/>
        </p:nvGrpSpPr>
        <p:grpSpPr>
          <a:xfrm>
            <a:off x="854332" y="2447736"/>
            <a:ext cx="376358" cy="330109"/>
            <a:chOff x="854332" y="2447736"/>
            <a:chExt cx="376358" cy="330109"/>
          </a:xfrm>
        </p:grpSpPr>
        <p:sp>
          <p:nvSpPr>
            <p:cNvPr id="13068" name="Google Shape;13068;p56"/>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56"/>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56"/>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56"/>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56"/>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56"/>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56"/>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56"/>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6" name="Google Shape;13076;p56"/>
          <p:cNvGrpSpPr/>
          <p:nvPr/>
        </p:nvGrpSpPr>
        <p:grpSpPr>
          <a:xfrm>
            <a:off x="4206763" y="2450951"/>
            <a:ext cx="322151" cy="322374"/>
            <a:chOff x="4206763" y="2450951"/>
            <a:chExt cx="322151" cy="322374"/>
          </a:xfrm>
        </p:grpSpPr>
        <p:sp>
          <p:nvSpPr>
            <p:cNvPr id="13077" name="Google Shape;13077;p56"/>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56"/>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9" name="Google Shape;13079;p56"/>
          <p:cNvGrpSpPr/>
          <p:nvPr/>
        </p:nvGrpSpPr>
        <p:grpSpPr>
          <a:xfrm>
            <a:off x="7528096" y="2450059"/>
            <a:ext cx="327976" cy="324316"/>
            <a:chOff x="7528096" y="2450059"/>
            <a:chExt cx="327976" cy="324316"/>
          </a:xfrm>
        </p:grpSpPr>
        <p:sp>
          <p:nvSpPr>
            <p:cNvPr id="13080" name="Google Shape;13080;p56"/>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56"/>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56"/>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56"/>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56"/>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5" name="Google Shape;13085;p56"/>
          <p:cNvGrpSpPr/>
          <p:nvPr/>
        </p:nvGrpSpPr>
        <p:grpSpPr>
          <a:xfrm>
            <a:off x="7077129" y="2512542"/>
            <a:ext cx="282364" cy="198619"/>
            <a:chOff x="7077129" y="2512542"/>
            <a:chExt cx="282364" cy="198619"/>
          </a:xfrm>
        </p:grpSpPr>
        <p:sp>
          <p:nvSpPr>
            <p:cNvPr id="13086" name="Google Shape;13086;p56"/>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56"/>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56"/>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56"/>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56"/>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56"/>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2" name="Google Shape;13092;p56"/>
          <p:cNvGrpSpPr/>
          <p:nvPr/>
        </p:nvGrpSpPr>
        <p:grpSpPr>
          <a:xfrm>
            <a:off x="3725461" y="2444712"/>
            <a:ext cx="334279" cy="334661"/>
            <a:chOff x="3725461" y="2444712"/>
            <a:chExt cx="334279" cy="334661"/>
          </a:xfrm>
        </p:grpSpPr>
        <p:sp>
          <p:nvSpPr>
            <p:cNvPr id="13093" name="Google Shape;13093;p56"/>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56"/>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56"/>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56"/>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56"/>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56"/>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56"/>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0" name="Google Shape;13100;p56"/>
          <p:cNvGrpSpPr/>
          <p:nvPr/>
        </p:nvGrpSpPr>
        <p:grpSpPr>
          <a:xfrm>
            <a:off x="6577238" y="2457221"/>
            <a:ext cx="332019" cy="310788"/>
            <a:chOff x="6577238" y="2457221"/>
            <a:chExt cx="332019" cy="310788"/>
          </a:xfrm>
        </p:grpSpPr>
        <p:sp>
          <p:nvSpPr>
            <p:cNvPr id="13101" name="Google Shape;13101;p56"/>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56"/>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56"/>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56"/>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56"/>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56"/>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7" name="Google Shape;13107;p56"/>
          <p:cNvGrpSpPr/>
          <p:nvPr/>
        </p:nvGrpSpPr>
        <p:grpSpPr>
          <a:xfrm>
            <a:off x="2818561" y="2439778"/>
            <a:ext cx="247892" cy="346024"/>
            <a:chOff x="2818561" y="2439778"/>
            <a:chExt cx="247892" cy="346024"/>
          </a:xfrm>
        </p:grpSpPr>
        <p:sp>
          <p:nvSpPr>
            <p:cNvPr id="13108" name="Google Shape;13108;p56"/>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56"/>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56"/>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56"/>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56"/>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56"/>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56"/>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56"/>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56"/>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56"/>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56"/>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56"/>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0" name="Google Shape;13120;p56"/>
          <p:cNvGrpSpPr/>
          <p:nvPr/>
        </p:nvGrpSpPr>
        <p:grpSpPr>
          <a:xfrm>
            <a:off x="3207778" y="2474632"/>
            <a:ext cx="419933" cy="275170"/>
            <a:chOff x="3207778" y="2474632"/>
            <a:chExt cx="419933" cy="275170"/>
          </a:xfrm>
        </p:grpSpPr>
        <p:sp>
          <p:nvSpPr>
            <p:cNvPr id="13121" name="Google Shape;13121;p56"/>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56"/>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56"/>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56"/>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56"/>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56"/>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56"/>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56"/>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56"/>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56"/>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56"/>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56"/>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56"/>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56"/>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5" name="Google Shape;13135;p56"/>
          <p:cNvGrpSpPr/>
          <p:nvPr/>
        </p:nvGrpSpPr>
        <p:grpSpPr>
          <a:xfrm>
            <a:off x="6099375" y="2456075"/>
            <a:ext cx="337684" cy="314194"/>
            <a:chOff x="6099375" y="2456075"/>
            <a:chExt cx="337684" cy="314194"/>
          </a:xfrm>
        </p:grpSpPr>
        <p:sp>
          <p:nvSpPr>
            <p:cNvPr id="13136" name="Google Shape;13136;p56"/>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56"/>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8" name="Google Shape;13138;p56"/>
          <p:cNvGrpSpPr/>
          <p:nvPr/>
        </p:nvGrpSpPr>
        <p:grpSpPr>
          <a:xfrm>
            <a:off x="2312623" y="2468584"/>
            <a:ext cx="312698" cy="286534"/>
            <a:chOff x="2312623" y="2468584"/>
            <a:chExt cx="312698" cy="286534"/>
          </a:xfrm>
        </p:grpSpPr>
        <p:sp>
          <p:nvSpPr>
            <p:cNvPr id="13139" name="Google Shape;13139;p56"/>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56"/>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56"/>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56"/>
          <p:cNvGrpSpPr/>
          <p:nvPr/>
        </p:nvGrpSpPr>
        <p:grpSpPr>
          <a:xfrm>
            <a:off x="5618805" y="2440924"/>
            <a:ext cx="345292" cy="342618"/>
            <a:chOff x="5618805" y="2440924"/>
            <a:chExt cx="345292" cy="342618"/>
          </a:xfrm>
        </p:grpSpPr>
        <p:sp>
          <p:nvSpPr>
            <p:cNvPr id="13143" name="Google Shape;13143;p56"/>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56"/>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56"/>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56"/>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56"/>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8" name="Google Shape;13148;p56"/>
          <p:cNvGrpSpPr/>
          <p:nvPr/>
        </p:nvGrpSpPr>
        <p:grpSpPr>
          <a:xfrm>
            <a:off x="4653179" y="2446590"/>
            <a:ext cx="377886" cy="331255"/>
            <a:chOff x="4653179" y="2446590"/>
            <a:chExt cx="377886" cy="331255"/>
          </a:xfrm>
        </p:grpSpPr>
        <p:sp>
          <p:nvSpPr>
            <p:cNvPr id="13149" name="Google Shape;13149;p56"/>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56"/>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56"/>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56"/>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56"/>
          <p:cNvGrpSpPr/>
          <p:nvPr/>
        </p:nvGrpSpPr>
        <p:grpSpPr>
          <a:xfrm>
            <a:off x="5184517" y="2459481"/>
            <a:ext cx="252062" cy="305122"/>
            <a:chOff x="5184517" y="2459481"/>
            <a:chExt cx="252062" cy="305122"/>
          </a:xfrm>
        </p:grpSpPr>
        <p:sp>
          <p:nvSpPr>
            <p:cNvPr id="13154" name="Google Shape;13154;p56"/>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56"/>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56"/>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56"/>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56"/>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56"/>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0" name="Google Shape;13160;p56"/>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1" name="Google Shape;13161;p56"/>
          <p:cNvGrpSpPr/>
          <p:nvPr/>
        </p:nvGrpSpPr>
        <p:grpSpPr>
          <a:xfrm>
            <a:off x="6155459" y="1969108"/>
            <a:ext cx="249770" cy="363849"/>
            <a:chOff x="6155459" y="1969108"/>
            <a:chExt cx="249770" cy="363849"/>
          </a:xfrm>
        </p:grpSpPr>
        <p:sp>
          <p:nvSpPr>
            <p:cNvPr id="13162" name="Google Shape;13162;p56"/>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56"/>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56"/>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56"/>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56"/>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56"/>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56"/>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56"/>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56"/>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1" name="Google Shape;13171;p56"/>
          <p:cNvGrpSpPr/>
          <p:nvPr/>
        </p:nvGrpSpPr>
        <p:grpSpPr>
          <a:xfrm>
            <a:off x="2280029" y="1970604"/>
            <a:ext cx="353631" cy="354395"/>
            <a:chOff x="2280029" y="1970604"/>
            <a:chExt cx="353631" cy="354395"/>
          </a:xfrm>
        </p:grpSpPr>
        <p:sp>
          <p:nvSpPr>
            <p:cNvPr id="13172" name="Google Shape;13172;p56"/>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56"/>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56"/>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56"/>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56"/>
          <p:cNvGrpSpPr/>
          <p:nvPr/>
        </p:nvGrpSpPr>
        <p:grpSpPr>
          <a:xfrm>
            <a:off x="8065100" y="2000174"/>
            <a:ext cx="255086" cy="301685"/>
            <a:chOff x="8065100" y="2000174"/>
            <a:chExt cx="255086" cy="301685"/>
          </a:xfrm>
        </p:grpSpPr>
        <p:sp>
          <p:nvSpPr>
            <p:cNvPr id="13177" name="Google Shape;13177;p56"/>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56"/>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56"/>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56"/>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1" name="Google Shape;13181;p56"/>
          <p:cNvGrpSpPr/>
          <p:nvPr/>
        </p:nvGrpSpPr>
        <p:grpSpPr>
          <a:xfrm>
            <a:off x="6633705" y="1969108"/>
            <a:ext cx="249420" cy="363849"/>
            <a:chOff x="6633705" y="1969108"/>
            <a:chExt cx="249420" cy="363849"/>
          </a:xfrm>
        </p:grpSpPr>
        <p:sp>
          <p:nvSpPr>
            <p:cNvPr id="13182" name="Google Shape;13182;p56"/>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56"/>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56"/>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56"/>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56"/>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56"/>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56"/>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56"/>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0" name="Google Shape;13190;p56"/>
          <p:cNvGrpSpPr/>
          <p:nvPr/>
        </p:nvGrpSpPr>
        <p:grpSpPr>
          <a:xfrm>
            <a:off x="5211031" y="1969108"/>
            <a:ext cx="226661" cy="363467"/>
            <a:chOff x="5211031" y="1969108"/>
            <a:chExt cx="226661" cy="363467"/>
          </a:xfrm>
        </p:grpSpPr>
        <p:sp>
          <p:nvSpPr>
            <p:cNvPr id="13191" name="Google Shape;13191;p56"/>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56"/>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56"/>
          <p:cNvGrpSpPr/>
          <p:nvPr/>
        </p:nvGrpSpPr>
        <p:grpSpPr>
          <a:xfrm>
            <a:off x="3712952" y="1970604"/>
            <a:ext cx="354363" cy="354395"/>
            <a:chOff x="3712952" y="1970604"/>
            <a:chExt cx="354363" cy="354395"/>
          </a:xfrm>
        </p:grpSpPr>
        <p:sp>
          <p:nvSpPr>
            <p:cNvPr id="13194" name="Google Shape;13194;p56"/>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56"/>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56"/>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56"/>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56"/>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56"/>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56"/>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56"/>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56"/>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56"/>
          <p:cNvGrpSpPr/>
          <p:nvPr/>
        </p:nvGrpSpPr>
        <p:grpSpPr>
          <a:xfrm>
            <a:off x="3235438" y="1970604"/>
            <a:ext cx="354363" cy="354745"/>
            <a:chOff x="3235438" y="1970604"/>
            <a:chExt cx="354363" cy="354745"/>
          </a:xfrm>
        </p:grpSpPr>
        <p:sp>
          <p:nvSpPr>
            <p:cNvPr id="13204" name="Google Shape;13204;p56"/>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56"/>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56"/>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56"/>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56"/>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56"/>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56"/>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56"/>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56"/>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56"/>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56"/>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56"/>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56"/>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7" name="Google Shape;13217;p56"/>
          <p:cNvGrpSpPr/>
          <p:nvPr/>
        </p:nvGrpSpPr>
        <p:grpSpPr>
          <a:xfrm>
            <a:off x="1329585" y="1989925"/>
            <a:ext cx="341472" cy="335074"/>
            <a:chOff x="1329585" y="1989925"/>
            <a:chExt cx="341472" cy="335074"/>
          </a:xfrm>
        </p:grpSpPr>
        <p:sp>
          <p:nvSpPr>
            <p:cNvPr id="13218" name="Google Shape;13218;p56"/>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56"/>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56"/>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1" name="Google Shape;13221;p56"/>
          <p:cNvGrpSpPr/>
          <p:nvPr/>
        </p:nvGrpSpPr>
        <p:grpSpPr>
          <a:xfrm>
            <a:off x="5591871" y="1989906"/>
            <a:ext cx="416649" cy="325597"/>
            <a:chOff x="5626763" y="2013829"/>
            <a:chExt cx="351722" cy="274788"/>
          </a:xfrm>
        </p:grpSpPr>
        <p:sp>
          <p:nvSpPr>
            <p:cNvPr id="13222" name="Google Shape;13222;p56"/>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56"/>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56"/>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56"/>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56"/>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56"/>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56"/>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56"/>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56"/>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56"/>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2" name="Google Shape;13232;p56"/>
          <p:cNvGrpSpPr/>
          <p:nvPr/>
        </p:nvGrpSpPr>
        <p:grpSpPr>
          <a:xfrm>
            <a:off x="7576605" y="1983877"/>
            <a:ext cx="276698" cy="333133"/>
            <a:chOff x="7576605" y="1983877"/>
            <a:chExt cx="276698" cy="333133"/>
          </a:xfrm>
        </p:grpSpPr>
        <p:sp>
          <p:nvSpPr>
            <p:cNvPr id="13233" name="Google Shape;13233;p56"/>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56"/>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56"/>
          <p:cNvGrpSpPr/>
          <p:nvPr/>
        </p:nvGrpSpPr>
        <p:grpSpPr>
          <a:xfrm>
            <a:off x="853568" y="1975538"/>
            <a:ext cx="337334" cy="353599"/>
            <a:chOff x="853568" y="1975538"/>
            <a:chExt cx="337334" cy="353599"/>
          </a:xfrm>
        </p:grpSpPr>
        <p:sp>
          <p:nvSpPr>
            <p:cNvPr id="13236" name="Google Shape;13236;p56"/>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56"/>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56"/>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56"/>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0" name="Google Shape;13240;p56"/>
          <p:cNvGrpSpPr/>
          <p:nvPr/>
        </p:nvGrpSpPr>
        <p:grpSpPr>
          <a:xfrm>
            <a:off x="2770052" y="2009628"/>
            <a:ext cx="327085" cy="277080"/>
            <a:chOff x="2770052" y="2009628"/>
            <a:chExt cx="327085" cy="277080"/>
          </a:xfrm>
        </p:grpSpPr>
        <p:sp>
          <p:nvSpPr>
            <p:cNvPr id="13241" name="Google Shape;13241;p56"/>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56"/>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3" name="Google Shape;13243;p56"/>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4" name="Google Shape;13244;p56"/>
          <p:cNvGrpSpPr/>
          <p:nvPr/>
        </p:nvGrpSpPr>
        <p:grpSpPr>
          <a:xfrm>
            <a:off x="4195399" y="1970604"/>
            <a:ext cx="344878" cy="343573"/>
            <a:chOff x="4195399" y="1970604"/>
            <a:chExt cx="344878" cy="343573"/>
          </a:xfrm>
        </p:grpSpPr>
        <p:sp>
          <p:nvSpPr>
            <p:cNvPr id="13245" name="Google Shape;13245;p56"/>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56"/>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56"/>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56"/>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9" name="Google Shape;13249;p56"/>
          <p:cNvGrpSpPr/>
          <p:nvPr/>
        </p:nvGrpSpPr>
        <p:grpSpPr>
          <a:xfrm>
            <a:off x="4674791" y="1977447"/>
            <a:ext cx="344528" cy="344114"/>
            <a:chOff x="4674791" y="1977447"/>
            <a:chExt cx="344528" cy="344114"/>
          </a:xfrm>
        </p:grpSpPr>
        <p:sp>
          <p:nvSpPr>
            <p:cNvPr id="13250" name="Google Shape;13250;p56"/>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56"/>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56"/>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56"/>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56"/>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56"/>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56"/>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56"/>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56"/>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56"/>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56"/>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56"/>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56"/>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56"/>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56"/>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56"/>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56"/>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56"/>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56"/>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56"/>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56"/>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56"/>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56"/>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56"/>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56"/>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56"/>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6" name="Google Shape;13276;p56"/>
          <p:cNvGrpSpPr/>
          <p:nvPr/>
        </p:nvGrpSpPr>
        <p:grpSpPr>
          <a:xfrm>
            <a:off x="6083810" y="1547297"/>
            <a:ext cx="382819" cy="310788"/>
            <a:chOff x="6083810" y="1547297"/>
            <a:chExt cx="382819" cy="310788"/>
          </a:xfrm>
        </p:grpSpPr>
        <p:sp>
          <p:nvSpPr>
            <p:cNvPr id="13277" name="Google Shape;13277;p56"/>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56"/>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56"/>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56"/>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56"/>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56"/>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56"/>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56"/>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56"/>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56"/>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56"/>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56"/>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56"/>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56"/>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56"/>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56"/>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56"/>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56"/>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56"/>
          <p:cNvGrpSpPr/>
          <p:nvPr/>
        </p:nvGrpSpPr>
        <p:grpSpPr>
          <a:xfrm>
            <a:off x="6558300" y="1538193"/>
            <a:ext cx="382788" cy="328613"/>
            <a:chOff x="6558300" y="1538193"/>
            <a:chExt cx="382788" cy="328613"/>
          </a:xfrm>
        </p:grpSpPr>
        <p:sp>
          <p:nvSpPr>
            <p:cNvPr id="13296" name="Google Shape;13296;p56"/>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56"/>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8" name="Google Shape;13298;p56"/>
          <p:cNvGrpSpPr/>
          <p:nvPr/>
        </p:nvGrpSpPr>
        <p:grpSpPr>
          <a:xfrm>
            <a:off x="5194002" y="1511297"/>
            <a:ext cx="259605" cy="346024"/>
            <a:chOff x="5194002" y="1511297"/>
            <a:chExt cx="259605" cy="346024"/>
          </a:xfrm>
        </p:grpSpPr>
        <p:sp>
          <p:nvSpPr>
            <p:cNvPr id="13299" name="Google Shape;13299;p56"/>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56"/>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56"/>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56"/>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3" name="Google Shape;13303;p56"/>
          <p:cNvGrpSpPr/>
          <p:nvPr/>
        </p:nvGrpSpPr>
        <p:grpSpPr>
          <a:xfrm>
            <a:off x="1394741" y="1512061"/>
            <a:ext cx="252444" cy="351722"/>
            <a:chOff x="1394741" y="1512061"/>
            <a:chExt cx="252444" cy="351722"/>
          </a:xfrm>
        </p:grpSpPr>
        <p:sp>
          <p:nvSpPr>
            <p:cNvPr id="13304" name="Google Shape;13304;p56"/>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56"/>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56"/>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56"/>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56"/>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56"/>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56"/>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56"/>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56"/>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56"/>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56"/>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56"/>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56"/>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56"/>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56"/>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56"/>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56"/>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1" name="Google Shape;13321;p56"/>
          <p:cNvGrpSpPr/>
          <p:nvPr/>
        </p:nvGrpSpPr>
        <p:grpSpPr>
          <a:xfrm>
            <a:off x="855096" y="1504485"/>
            <a:ext cx="380910" cy="339594"/>
            <a:chOff x="855096" y="1504485"/>
            <a:chExt cx="380910" cy="339594"/>
          </a:xfrm>
        </p:grpSpPr>
        <p:sp>
          <p:nvSpPr>
            <p:cNvPr id="13322" name="Google Shape;13322;p56"/>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56"/>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56"/>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56"/>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56"/>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7" name="Google Shape;13327;p56"/>
          <p:cNvGrpSpPr/>
          <p:nvPr/>
        </p:nvGrpSpPr>
        <p:grpSpPr>
          <a:xfrm>
            <a:off x="1819576" y="1511679"/>
            <a:ext cx="352103" cy="352103"/>
            <a:chOff x="1819576" y="1511679"/>
            <a:chExt cx="352103" cy="352103"/>
          </a:xfrm>
        </p:grpSpPr>
        <p:sp>
          <p:nvSpPr>
            <p:cNvPr id="13328" name="Google Shape;13328;p56"/>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56"/>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56"/>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56"/>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2" name="Google Shape;13332;p56"/>
          <p:cNvGrpSpPr/>
          <p:nvPr/>
        </p:nvGrpSpPr>
        <p:grpSpPr>
          <a:xfrm>
            <a:off x="5621097" y="1500761"/>
            <a:ext cx="371424" cy="355446"/>
            <a:chOff x="5621097" y="1500761"/>
            <a:chExt cx="371424" cy="355446"/>
          </a:xfrm>
        </p:grpSpPr>
        <p:sp>
          <p:nvSpPr>
            <p:cNvPr id="13333" name="Google Shape;13333;p56"/>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56"/>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5" name="Google Shape;13335;p56"/>
          <p:cNvGrpSpPr/>
          <p:nvPr/>
        </p:nvGrpSpPr>
        <p:grpSpPr>
          <a:xfrm>
            <a:off x="4670239" y="1541599"/>
            <a:ext cx="359679" cy="321833"/>
            <a:chOff x="4670239" y="1541599"/>
            <a:chExt cx="359679" cy="321833"/>
          </a:xfrm>
        </p:grpSpPr>
        <p:sp>
          <p:nvSpPr>
            <p:cNvPr id="13336" name="Google Shape;13336;p56"/>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56"/>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56"/>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56"/>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56"/>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1" name="Google Shape;13341;p56"/>
          <p:cNvGrpSpPr/>
          <p:nvPr/>
        </p:nvGrpSpPr>
        <p:grpSpPr>
          <a:xfrm>
            <a:off x="4212429" y="1502385"/>
            <a:ext cx="321037" cy="353822"/>
            <a:chOff x="4212429" y="1502385"/>
            <a:chExt cx="321037" cy="353822"/>
          </a:xfrm>
        </p:grpSpPr>
        <p:sp>
          <p:nvSpPr>
            <p:cNvPr id="13342" name="Google Shape;13342;p56"/>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56"/>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56"/>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56"/>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56"/>
          <p:cNvGrpSpPr/>
          <p:nvPr/>
        </p:nvGrpSpPr>
        <p:grpSpPr>
          <a:xfrm>
            <a:off x="2302788" y="1505981"/>
            <a:ext cx="336188" cy="335425"/>
            <a:chOff x="2302788" y="1505981"/>
            <a:chExt cx="336188" cy="335425"/>
          </a:xfrm>
        </p:grpSpPr>
        <p:sp>
          <p:nvSpPr>
            <p:cNvPr id="13347" name="Google Shape;13347;p56"/>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56"/>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56"/>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56"/>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56"/>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56"/>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56"/>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56"/>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56"/>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56"/>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56"/>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56"/>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56"/>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56"/>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56"/>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56"/>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56"/>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4" name="Google Shape;13364;p56"/>
          <p:cNvGrpSpPr/>
          <p:nvPr/>
        </p:nvGrpSpPr>
        <p:grpSpPr>
          <a:xfrm>
            <a:off x="2780301" y="1521896"/>
            <a:ext cx="333133" cy="321037"/>
            <a:chOff x="2780301" y="1521896"/>
            <a:chExt cx="333133" cy="321037"/>
          </a:xfrm>
        </p:grpSpPr>
        <p:sp>
          <p:nvSpPr>
            <p:cNvPr id="13365" name="Google Shape;13365;p56"/>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56"/>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56"/>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56"/>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56"/>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56"/>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56"/>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56"/>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56"/>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56"/>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56"/>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56"/>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56"/>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56"/>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56"/>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56"/>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56"/>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56"/>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56"/>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56"/>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85" name="Google Shape;13385;p56"/>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56"/>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56"/>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8" name="Google Shape;13388;p56"/>
          <p:cNvGrpSpPr/>
          <p:nvPr/>
        </p:nvGrpSpPr>
        <p:grpSpPr>
          <a:xfrm>
            <a:off x="3316159" y="1515085"/>
            <a:ext cx="211892" cy="339594"/>
            <a:chOff x="3316159" y="1515085"/>
            <a:chExt cx="211892" cy="339594"/>
          </a:xfrm>
        </p:grpSpPr>
        <p:sp>
          <p:nvSpPr>
            <p:cNvPr id="13389" name="Google Shape;13389;p56"/>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56"/>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56"/>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56"/>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56"/>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56"/>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56"/>
          <p:cNvGrpSpPr/>
          <p:nvPr/>
        </p:nvGrpSpPr>
        <p:grpSpPr>
          <a:xfrm>
            <a:off x="3716358" y="1544655"/>
            <a:ext cx="361971" cy="314958"/>
            <a:chOff x="3716358" y="1544655"/>
            <a:chExt cx="361971" cy="314958"/>
          </a:xfrm>
        </p:grpSpPr>
        <p:sp>
          <p:nvSpPr>
            <p:cNvPr id="13396" name="Google Shape;13396;p56"/>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56"/>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56"/>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56"/>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56"/>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01" name="Google Shape;13401;p56"/>
            <p:cNvGrpSpPr/>
            <p:nvPr/>
          </p:nvGrpSpPr>
          <p:grpSpPr>
            <a:xfrm>
              <a:off x="3716358" y="1544655"/>
              <a:ext cx="361971" cy="314958"/>
              <a:chOff x="3716358" y="1544655"/>
              <a:chExt cx="361971" cy="314958"/>
            </a:xfrm>
          </p:grpSpPr>
          <p:sp>
            <p:nvSpPr>
              <p:cNvPr id="13402" name="Google Shape;13402;p56"/>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56"/>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56"/>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56"/>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56"/>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07" name="Google Shape;13407;p56"/>
          <p:cNvGrpSpPr/>
          <p:nvPr/>
        </p:nvGrpSpPr>
        <p:grpSpPr>
          <a:xfrm>
            <a:off x="7011924" y="1557552"/>
            <a:ext cx="499533" cy="305136"/>
            <a:chOff x="7009649" y="1541981"/>
            <a:chExt cx="524940" cy="320655"/>
          </a:xfrm>
        </p:grpSpPr>
        <p:sp>
          <p:nvSpPr>
            <p:cNvPr id="13408" name="Google Shape;13408;p56"/>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56"/>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56"/>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56"/>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56"/>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56"/>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56"/>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56"/>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6" name="Google Shape;13416;p56"/>
          <p:cNvGrpSpPr/>
          <p:nvPr/>
        </p:nvGrpSpPr>
        <p:grpSpPr>
          <a:xfrm>
            <a:off x="8034034" y="1518109"/>
            <a:ext cx="282746" cy="340358"/>
            <a:chOff x="8034034" y="1518109"/>
            <a:chExt cx="282746" cy="340358"/>
          </a:xfrm>
        </p:grpSpPr>
        <p:sp>
          <p:nvSpPr>
            <p:cNvPr id="13417" name="Google Shape;13417;p56"/>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56"/>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56"/>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56"/>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56"/>
          <p:cNvGrpSpPr/>
          <p:nvPr/>
        </p:nvGrpSpPr>
        <p:grpSpPr>
          <a:xfrm>
            <a:off x="7582302" y="1499934"/>
            <a:ext cx="369133" cy="360411"/>
            <a:chOff x="7582302" y="1499934"/>
            <a:chExt cx="369133" cy="360411"/>
          </a:xfrm>
        </p:grpSpPr>
        <p:sp>
          <p:nvSpPr>
            <p:cNvPr id="13422" name="Google Shape;13422;p56"/>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56"/>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56"/>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56"/>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56"/>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30" name="Shape 13430"/>
        <p:cNvGrpSpPr/>
        <p:nvPr/>
      </p:nvGrpSpPr>
      <p:grpSpPr>
        <a:xfrm>
          <a:off x="0" y="0"/>
          <a:ext cx="0" cy="0"/>
          <a:chOff x="0" y="0"/>
          <a:chExt cx="0" cy="0"/>
        </a:xfrm>
      </p:grpSpPr>
      <p:pic>
        <p:nvPicPr>
          <p:cNvPr id="13431" name="Google Shape;13431;p5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 name="Shape 309"/>
        <p:cNvGrpSpPr/>
        <p:nvPr/>
      </p:nvGrpSpPr>
      <p:grpSpPr>
        <a:xfrm>
          <a:off x="0" y="0"/>
          <a:ext cx="0" cy="0"/>
          <a:chOff x="0" y="0"/>
          <a:chExt cx="0" cy="0"/>
        </a:xfrm>
      </p:grpSpPr>
      <p:sp>
        <p:nvSpPr>
          <p:cNvPr id="310" name="Google Shape;310;p31"/>
          <p:cNvSpPr txBox="1"/>
          <p:nvPr>
            <p:ph idx="1" type="body"/>
          </p:nvPr>
        </p:nvSpPr>
        <p:spPr>
          <a:xfrm>
            <a:off x="626625" y="877875"/>
            <a:ext cx="7322400" cy="326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t/>
            </a:r>
            <a:endParaRPr/>
          </a:p>
          <a:p>
            <a:pPr indent="-381000" lvl="0" marL="457200" rtl="0" algn="l">
              <a:lnSpc>
                <a:spcPct val="120000"/>
              </a:lnSpc>
              <a:spcBef>
                <a:spcPts val="600"/>
              </a:spcBef>
              <a:spcAft>
                <a:spcPts val="0"/>
              </a:spcAft>
              <a:buClr>
                <a:schemeClr val="lt2"/>
              </a:buClr>
              <a:buSzPts val="2400"/>
              <a:buFont typeface="Viga"/>
              <a:buAutoNum type="arabicPeriod"/>
            </a:pPr>
            <a:r>
              <a:rPr lang="en" sz="2400">
                <a:solidFill>
                  <a:srgbClr val="666666"/>
                </a:solidFill>
                <a:latin typeface="Source Code Pro"/>
                <a:ea typeface="Source Code Pro"/>
                <a:cs typeface="Source Code Pro"/>
                <a:sym typeface="Source Code Pro"/>
              </a:rPr>
              <a:t>-Understand the importance of NOT sharing passwords.</a:t>
            </a:r>
            <a:endParaRPr sz="2400">
              <a:solidFill>
                <a:srgbClr val="666666"/>
              </a:solidFill>
              <a:latin typeface="Source Code Pro"/>
              <a:ea typeface="Source Code Pro"/>
              <a:cs typeface="Source Code Pro"/>
              <a:sym typeface="Source Code Pro"/>
            </a:endParaRPr>
          </a:p>
          <a:p>
            <a:pPr indent="-381000" lvl="0" marL="457200" rtl="0" algn="l">
              <a:lnSpc>
                <a:spcPct val="120000"/>
              </a:lnSpc>
              <a:spcBef>
                <a:spcPts val="600"/>
              </a:spcBef>
              <a:spcAft>
                <a:spcPts val="0"/>
              </a:spcAft>
              <a:buClr>
                <a:schemeClr val="lt2"/>
              </a:buClr>
              <a:buSzPts val="2400"/>
              <a:buFont typeface="Viga"/>
              <a:buAutoNum type="arabicPeriod"/>
            </a:pPr>
            <a:r>
              <a:rPr lang="en" sz="2400">
                <a:solidFill>
                  <a:srgbClr val="666666"/>
                </a:solidFill>
                <a:latin typeface="Source Code Pro"/>
                <a:ea typeface="Source Code Pro"/>
                <a:cs typeface="Source Code Pro"/>
                <a:sym typeface="Source Code Pro"/>
              </a:rPr>
              <a:t>-Create a strong password.</a:t>
            </a:r>
            <a:endParaRPr sz="2400">
              <a:solidFill>
                <a:srgbClr val="666666"/>
              </a:solidFill>
              <a:latin typeface="Source Code Pro"/>
              <a:ea typeface="Source Code Pro"/>
              <a:cs typeface="Source Code Pro"/>
              <a:sym typeface="Source Code Pro"/>
            </a:endParaRPr>
          </a:p>
          <a:p>
            <a:pPr indent="-381000" lvl="0" marL="457200" rtl="0" algn="l">
              <a:lnSpc>
                <a:spcPct val="120000"/>
              </a:lnSpc>
              <a:spcBef>
                <a:spcPts val="600"/>
              </a:spcBef>
              <a:spcAft>
                <a:spcPts val="0"/>
              </a:spcAft>
              <a:buClr>
                <a:schemeClr val="lt2"/>
              </a:buClr>
              <a:buSzPts val="2400"/>
              <a:buFont typeface="Viga"/>
              <a:buAutoNum type="arabicPeriod"/>
            </a:pPr>
            <a:r>
              <a:rPr lang="en" sz="2400">
                <a:solidFill>
                  <a:srgbClr val="666666"/>
                </a:solidFill>
                <a:latin typeface="Source Code Pro"/>
                <a:ea typeface="Source Code Pro"/>
                <a:cs typeface="Source Code Pro"/>
                <a:sym typeface="Source Code Pro"/>
              </a:rPr>
              <a:t>-Make an informed decision when asked to share a password.</a:t>
            </a:r>
            <a:r>
              <a:rPr lang="en" sz="2400">
                <a:solidFill>
                  <a:srgbClr val="434343"/>
                </a:solidFill>
                <a:latin typeface="EB Garamond"/>
                <a:ea typeface="EB Garamond"/>
                <a:cs typeface="EB Garamond"/>
                <a:sym typeface="EB Garamond"/>
              </a:rPr>
              <a:t> </a:t>
            </a:r>
            <a:endParaRPr sz="2400"/>
          </a:p>
          <a:p>
            <a:pPr indent="0" lvl="0" marL="0" rtl="0" algn="l">
              <a:spcBef>
                <a:spcPts val="0"/>
              </a:spcBef>
              <a:spcAft>
                <a:spcPts val="1600"/>
              </a:spcAft>
              <a:buNone/>
            </a:pPr>
            <a:r>
              <a:t/>
            </a:r>
            <a:endParaRPr/>
          </a:p>
        </p:txBody>
      </p:sp>
      <p:sp>
        <p:nvSpPr>
          <p:cNvPr id="311" name="Google Shape;311;p31"/>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312" name="Google Shape;312;p31"/>
          <p:cNvSpPr txBox="1"/>
          <p:nvPr/>
        </p:nvSpPr>
        <p:spPr>
          <a:xfrm>
            <a:off x="626625" y="4390495"/>
            <a:ext cx="5478600" cy="219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t/>
            </a:r>
            <a:endParaRPr sz="1200">
              <a:solidFill>
                <a:schemeClr val="lt2"/>
              </a:solidFill>
              <a:latin typeface="Viga"/>
              <a:ea typeface="Viga"/>
              <a:cs typeface="Viga"/>
              <a:sym typeface="Viga"/>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6" name="Shape 316"/>
        <p:cNvGrpSpPr/>
        <p:nvPr/>
      </p:nvGrpSpPr>
      <p:grpSpPr>
        <a:xfrm>
          <a:off x="0" y="0"/>
          <a:ext cx="0" cy="0"/>
          <a:chOff x="0" y="0"/>
          <a:chExt cx="0" cy="0"/>
        </a:xfrm>
      </p:grpSpPr>
      <p:sp>
        <p:nvSpPr>
          <p:cNvPr id="317" name="Google Shape;317;p32"/>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Activity Overview Grades 6-8</a:t>
            </a:r>
            <a:endParaRPr/>
          </a:p>
        </p:txBody>
      </p:sp>
      <p:sp>
        <p:nvSpPr>
          <p:cNvPr id="318" name="Google Shape;318;p32"/>
          <p:cNvSpPr txBox="1"/>
          <p:nvPr>
            <p:ph idx="1" type="body"/>
          </p:nvPr>
        </p:nvSpPr>
        <p:spPr>
          <a:xfrm>
            <a:off x="626625" y="1404600"/>
            <a:ext cx="3615300" cy="31794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b="1" lang="en">
                <a:solidFill>
                  <a:srgbClr val="434343"/>
                </a:solidFill>
                <a:latin typeface="EB Garamond"/>
                <a:ea typeface="EB Garamond"/>
                <a:cs typeface="EB Garamond"/>
                <a:sym typeface="EB Garamond"/>
              </a:rPr>
              <a:t>Activity Overview:  </a:t>
            </a:r>
            <a:r>
              <a:rPr lang="en">
                <a:solidFill>
                  <a:srgbClr val="434343"/>
                </a:solidFill>
                <a:latin typeface="EB Garamond"/>
                <a:ea typeface="EB Garamond"/>
                <a:cs typeface="EB Garamond"/>
                <a:sym typeface="EB Garamond"/>
              </a:rPr>
              <a:t>Middle School Students love to share everything-including their water bottles, their sense of humor and even their passwords.  This lesson demonstrates why passwords </a:t>
            </a:r>
            <a:r>
              <a:rPr lang="en">
                <a:solidFill>
                  <a:srgbClr val="434343"/>
                </a:solidFill>
                <a:latin typeface="EB Garamond"/>
                <a:ea typeface="EB Garamond"/>
                <a:cs typeface="EB Garamond"/>
                <a:sym typeface="EB Garamond"/>
              </a:rPr>
              <a:t>should not</a:t>
            </a:r>
            <a:r>
              <a:rPr lang="en">
                <a:solidFill>
                  <a:srgbClr val="434343"/>
                </a:solidFill>
                <a:latin typeface="EB Garamond"/>
                <a:ea typeface="EB Garamond"/>
                <a:cs typeface="EB Garamond"/>
                <a:sym typeface="EB Garamond"/>
              </a:rPr>
              <a:t> be shared and furthermore the importance of a strong password.  It also teaches how to create a strong password!</a:t>
            </a:r>
            <a:endParaRPr sz="2500"/>
          </a:p>
          <a:p>
            <a:pPr indent="0" lvl="0" marL="0" rtl="0" algn="l">
              <a:spcBef>
                <a:spcPts val="0"/>
              </a:spcBef>
              <a:spcAft>
                <a:spcPts val="1600"/>
              </a:spcAft>
              <a:buNone/>
            </a:pPr>
            <a:r>
              <a:t/>
            </a:r>
            <a:endParaRPr/>
          </a:p>
        </p:txBody>
      </p:sp>
      <p:sp>
        <p:nvSpPr>
          <p:cNvPr id="319" name="Google Shape;319;p32"/>
          <p:cNvSpPr/>
          <p:nvPr/>
        </p:nvSpPr>
        <p:spPr>
          <a:xfrm>
            <a:off x="3650822" y="2633495"/>
            <a:ext cx="12710" cy="35957"/>
          </a:xfrm>
          <a:custGeom>
            <a:rect b="b" l="l" r="r" t="t"/>
            <a:pathLst>
              <a:path extrusionOk="0" h="1887" w="667">
                <a:moveTo>
                  <a:pt x="506" y="0"/>
                </a:moveTo>
                <a:cubicBezTo>
                  <a:pt x="453" y="0"/>
                  <a:pt x="402" y="30"/>
                  <a:pt x="378" y="81"/>
                </a:cubicBezTo>
                <a:cubicBezTo>
                  <a:pt x="123" y="591"/>
                  <a:pt x="0" y="1135"/>
                  <a:pt x="0" y="1746"/>
                </a:cubicBezTo>
                <a:cubicBezTo>
                  <a:pt x="0" y="1824"/>
                  <a:pt x="63" y="1886"/>
                  <a:pt x="140" y="1886"/>
                </a:cubicBezTo>
                <a:cubicBezTo>
                  <a:pt x="218" y="1886"/>
                  <a:pt x="280" y="1824"/>
                  <a:pt x="280" y="1746"/>
                </a:cubicBezTo>
                <a:cubicBezTo>
                  <a:pt x="280" y="1181"/>
                  <a:pt x="394" y="677"/>
                  <a:pt x="630" y="206"/>
                </a:cubicBezTo>
                <a:cubicBezTo>
                  <a:pt x="667" y="136"/>
                  <a:pt x="639" y="50"/>
                  <a:pt x="569" y="15"/>
                </a:cubicBezTo>
                <a:cubicBezTo>
                  <a:pt x="549" y="5"/>
                  <a:pt x="527"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2"/>
          <p:cNvSpPr/>
          <p:nvPr/>
        </p:nvSpPr>
        <p:spPr>
          <a:xfrm>
            <a:off x="4476760" y="734371"/>
            <a:ext cx="4039167" cy="3891256"/>
          </a:xfrm>
          <a:custGeom>
            <a:rect b="b" l="l" r="r" t="t"/>
            <a:pathLst>
              <a:path extrusionOk="0" h="197626" w="205138">
                <a:moveTo>
                  <a:pt x="118317" y="1"/>
                </a:moveTo>
                <a:cubicBezTo>
                  <a:pt x="118225" y="1"/>
                  <a:pt x="118134" y="2"/>
                  <a:pt x="118043" y="3"/>
                </a:cubicBezTo>
                <a:cubicBezTo>
                  <a:pt x="89747" y="445"/>
                  <a:pt x="90632" y="18129"/>
                  <a:pt x="82233" y="42446"/>
                </a:cubicBezTo>
                <a:cubicBezTo>
                  <a:pt x="73832" y="66761"/>
                  <a:pt x="45537" y="55707"/>
                  <a:pt x="26527" y="64550"/>
                </a:cubicBezTo>
                <a:cubicBezTo>
                  <a:pt x="7517" y="73393"/>
                  <a:pt x="13706" y="109645"/>
                  <a:pt x="14590" y="117603"/>
                </a:cubicBezTo>
                <a:cubicBezTo>
                  <a:pt x="15475" y="125561"/>
                  <a:pt x="6190" y="119371"/>
                  <a:pt x="3095" y="125119"/>
                </a:cubicBezTo>
                <a:cubicBezTo>
                  <a:pt x="1" y="130866"/>
                  <a:pt x="2158" y="141743"/>
                  <a:pt x="2158" y="141743"/>
                </a:cubicBezTo>
                <a:lnTo>
                  <a:pt x="178611" y="197625"/>
                </a:lnTo>
                <a:cubicBezTo>
                  <a:pt x="178611" y="197625"/>
                  <a:pt x="179937" y="195414"/>
                  <a:pt x="185684" y="186131"/>
                </a:cubicBezTo>
                <a:cubicBezTo>
                  <a:pt x="191432" y="176846"/>
                  <a:pt x="172864" y="151204"/>
                  <a:pt x="173684" y="140144"/>
                </a:cubicBezTo>
                <a:cubicBezTo>
                  <a:pt x="174505" y="129084"/>
                  <a:pt x="205137" y="110530"/>
                  <a:pt x="202043" y="89309"/>
                </a:cubicBezTo>
                <a:cubicBezTo>
                  <a:pt x="198958" y="68156"/>
                  <a:pt x="146675" y="1"/>
                  <a:pt x="118317"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 name="Google Shape;321;p32"/>
          <p:cNvGrpSpPr/>
          <p:nvPr/>
        </p:nvGrpSpPr>
        <p:grpSpPr>
          <a:xfrm>
            <a:off x="4749388" y="610304"/>
            <a:ext cx="3414364" cy="4125705"/>
            <a:chOff x="4749388" y="610304"/>
            <a:chExt cx="3414364" cy="4125705"/>
          </a:xfrm>
        </p:grpSpPr>
        <p:sp>
          <p:nvSpPr>
            <p:cNvPr id="322" name="Google Shape;322;p32"/>
            <p:cNvSpPr/>
            <p:nvPr/>
          </p:nvSpPr>
          <p:spPr>
            <a:xfrm>
              <a:off x="7913197" y="4599163"/>
              <a:ext cx="177072" cy="63421"/>
            </a:xfrm>
            <a:custGeom>
              <a:rect b="b" l="l" r="r" t="t"/>
              <a:pathLst>
                <a:path extrusionOk="0" h="3221" w="8993">
                  <a:moveTo>
                    <a:pt x="337" y="0"/>
                  </a:moveTo>
                  <a:cubicBezTo>
                    <a:pt x="209" y="0"/>
                    <a:pt x="90" y="82"/>
                    <a:pt x="50" y="211"/>
                  </a:cubicBezTo>
                  <a:cubicBezTo>
                    <a:pt x="0" y="369"/>
                    <a:pt x="89" y="537"/>
                    <a:pt x="247" y="587"/>
                  </a:cubicBezTo>
                  <a:lnTo>
                    <a:pt x="8583" y="3205"/>
                  </a:lnTo>
                  <a:cubicBezTo>
                    <a:pt x="8612" y="3214"/>
                    <a:pt x="8643" y="3219"/>
                    <a:pt x="8673" y="3220"/>
                  </a:cubicBezTo>
                  <a:cubicBezTo>
                    <a:pt x="8822" y="3219"/>
                    <a:pt x="8947" y="3111"/>
                    <a:pt x="8970" y="2964"/>
                  </a:cubicBezTo>
                  <a:cubicBezTo>
                    <a:pt x="8992" y="2818"/>
                    <a:pt x="8905" y="2677"/>
                    <a:pt x="8763" y="2633"/>
                  </a:cubicBezTo>
                  <a:lnTo>
                    <a:pt x="427" y="14"/>
                  </a:lnTo>
                  <a:cubicBezTo>
                    <a:pt x="397" y="5"/>
                    <a:pt x="367" y="0"/>
                    <a:pt x="337"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2"/>
            <p:cNvSpPr/>
            <p:nvPr/>
          </p:nvSpPr>
          <p:spPr>
            <a:xfrm>
              <a:off x="4749388" y="3605665"/>
              <a:ext cx="3058015" cy="968079"/>
            </a:xfrm>
            <a:custGeom>
              <a:rect b="b" l="l" r="r" t="t"/>
              <a:pathLst>
                <a:path extrusionOk="0" h="49166" w="155308">
                  <a:moveTo>
                    <a:pt x="335" y="1"/>
                  </a:moveTo>
                  <a:cubicBezTo>
                    <a:pt x="207" y="1"/>
                    <a:pt x="89" y="84"/>
                    <a:pt x="51" y="213"/>
                  </a:cubicBezTo>
                  <a:cubicBezTo>
                    <a:pt x="1" y="370"/>
                    <a:pt x="89" y="539"/>
                    <a:pt x="247" y="589"/>
                  </a:cubicBezTo>
                  <a:lnTo>
                    <a:pt x="154899" y="49152"/>
                  </a:lnTo>
                  <a:cubicBezTo>
                    <a:pt x="154929" y="49161"/>
                    <a:pt x="154958" y="49166"/>
                    <a:pt x="154989" y="49166"/>
                  </a:cubicBezTo>
                  <a:cubicBezTo>
                    <a:pt x="155137" y="49165"/>
                    <a:pt x="155263" y="49057"/>
                    <a:pt x="155285" y="48911"/>
                  </a:cubicBezTo>
                  <a:cubicBezTo>
                    <a:pt x="155308" y="48764"/>
                    <a:pt x="155220" y="48623"/>
                    <a:pt x="155079" y="48579"/>
                  </a:cubicBezTo>
                  <a:lnTo>
                    <a:pt x="428" y="16"/>
                  </a:lnTo>
                  <a:cubicBezTo>
                    <a:pt x="397" y="6"/>
                    <a:pt x="366" y="1"/>
                    <a:pt x="335"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2"/>
            <p:cNvSpPr/>
            <p:nvPr/>
          </p:nvSpPr>
          <p:spPr>
            <a:xfrm>
              <a:off x="5144546" y="3926553"/>
              <a:ext cx="1499787" cy="803529"/>
            </a:xfrm>
            <a:custGeom>
              <a:rect b="b" l="l" r="r" t="t"/>
              <a:pathLst>
                <a:path extrusionOk="0" h="40809" w="76170">
                  <a:moveTo>
                    <a:pt x="16891" y="0"/>
                  </a:moveTo>
                  <a:lnTo>
                    <a:pt x="0" y="20778"/>
                  </a:lnTo>
                  <a:lnTo>
                    <a:pt x="57401" y="40808"/>
                  </a:lnTo>
                  <a:lnTo>
                    <a:pt x="76170" y="20029"/>
                  </a:lnTo>
                  <a:lnTo>
                    <a:pt x="16891" y="0"/>
                  </a:ln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2"/>
            <p:cNvSpPr/>
            <p:nvPr/>
          </p:nvSpPr>
          <p:spPr>
            <a:xfrm>
              <a:off x="5137379" y="3920626"/>
              <a:ext cx="1514200" cy="815383"/>
            </a:xfrm>
            <a:custGeom>
              <a:rect b="b" l="l" r="r" t="t"/>
              <a:pathLst>
                <a:path extrusionOk="0" h="41411" w="76902">
                  <a:moveTo>
                    <a:pt x="17357" y="653"/>
                  </a:moveTo>
                  <a:lnTo>
                    <a:pt x="76004" y="20468"/>
                  </a:lnTo>
                  <a:lnTo>
                    <a:pt x="57675" y="40760"/>
                  </a:lnTo>
                  <a:lnTo>
                    <a:pt x="867" y="20936"/>
                  </a:lnTo>
                  <a:lnTo>
                    <a:pt x="17357" y="653"/>
                  </a:lnTo>
                  <a:close/>
                  <a:moveTo>
                    <a:pt x="17258" y="0"/>
                  </a:moveTo>
                  <a:cubicBezTo>
                    <a:pt x="17168" y="0"/>
                    <a:pt x="17081" y="40"/>
                    <a:pt x="17023" y="112"/>
                  </a:cubicBezTo>
                  <a:lnTo>
                    <a:pt x="131" y="20890"/>
                  </a:lnTo>
                  <a:cubicBezTo>
                    <a:pt x="0" y="21051"/>
                    <a:pt x="69" y="21294"/>
                    <a:pt x="266" y="21362"/>
                  </a:cubicBezTo>
                  <a:lnTo>
                    <a:pt x="57665" y="41394"/>
                  </a:lnTo>
                  <a:cubicBezTo>
                    <a:pt x="57697" y="41404"/>
                    <a:pt x="57731" y="41410"/>
                    <a:pt x="57765" y="41410"/>
                  </a:cubicBezTo>
                  <a:cubicBezTo>
                    <a:pt x="57850" y="41410"/>
                    <a:pt x="57931" y="41373"/>
                    <a:pt x="57988" y="41309"/>
                  </a:cubicBezTo>
                  <a:lnTo>
                    <a:pt x="76757" y="20531"/>
                  </a:lnTo>
                  <a:cubicBezTo>
                    <a:pt x="76901" y="20371"/>
                    <a:pt x="76835" y="20115"/>
                    <a:pt x="76630" y="20045"/>
                  </a:cubicBezTo>
                  <a:lnTo>
                    <a:pt x="17352" y="16"/>
                  </a:lnTo>
                  <a:cubicBezTo>
                    <a:pt x="17321" y="5"/>
                    <a:pt x="17289" y="0"/>
                    <a:pt x="17258"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2"/>
            <p:cNvSpPr/>
            <p:nvPr/>
          </p:nvSpPr>
          <p:spPr>
            <a:xfrm>
              <a:off x="5351606" y="4040164"/>
              <a:ext cx="1136034" cy="581091"/>
            </a:xfrm>
            <a:custGeom>
              <a:rect b="b" l="l" r="r" t="t"/>
              <a:pathLst>
                <a:path extrusionOk="0" h="29512" w="57696">
                  <a:moveTo>
                    <a:pt x="12601" y="1"/>
                  </a:moveTo>
                  <a:lnTo>
                    <a:pt x="1" y="14591"/>
                  </a:lnTo>
                  <a:lnTo>
                    <a:pt x="45096" y="29512"/>
                  </a:lnTo>
                  <a:lnTo>
                    <a:pt x="57696" y="15917"/>
                  </a:lnTo>
                  <a:lnTo>
                    <a:pt x="12601" y="1"/>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2"/>
            <p:cNvSpPr/>
            <p:nvPr/>
          </p:nvSpPr>
          <p:spPr>
            <a:xfrm>
              <a:off x="5344380" y="4034257"/>
              <a:ext cx="1150506" cy="592925"/>
            </a:xfrm>
            <a:custGeom>
              <a:rect b="b" l="l" r="r" t="t"/>
              <a:pathLst>
                <a:path extrusionOk="0" h="30113" w="58431">
                  <a:moveTo>
                    <a:pt x="13063" y="653"/>
                  </a:moveTo>
                  <a:lnTo>
                    <a:pt x="57533" y="16349"/>
                  </a:lnTo>
                  <a:lnTo>
                    <a:pt x="45374" y="29466"/>
                  </a:lnTo>
                  <a:lnTo>
                    <a:pt x="891" y="14747"/>
                  </a:lnTo>
                  <a:lnTo>
                    <a:pt x="13063" y="653"/>
                  </a:lnTo>
                  <a:close/>
                  <a:moveTo>
                    <a:pt x="12969" y="1"/>
                  </a:moveTo>
                  <a:cubicBezTo>
                    <a:pt x="12883" y="1"/>
                    <a:pt x="12799" y="37"/>
                    <a:pt x="12740" y="104"/>
                  </a:cubicBezTo>
                  <a:lnTo>
                    <a:pt x="140" y="14695"/>
                  </a:lnTo>
                  <a:cubicBezTo>
                    <a:pt x="0" y="14856"/>
                    <a:pt x="70" y="15108"/>
                    <a:pt x="274" y="15176"/>
                  </a:cubicBezTo>
                  <a:lnTo>
                    <a:pt x="45368" y="30097"/>
                  </a:lnTo>
                  <a:cubicBezTo>
                    <a:pt x="45399" y="30108"/>
                    <a:pt x="45431" y="30113"/>
                    <a:pt x="45463" y="30113"/>
                  </a:cubicBezTo>
                  <a:cubicBezTo>
                    <a:pt x="45546" y="30113"/>
                    <a:pt x="45625" y="30077"/>
                    <a:pt x="45682" y="30016"/>
                  </a:cubicBezTo>
                  <a:lnTo>
                    <a:pt x="58283" y="16421"/>
                  </a:lnTo>
                  <a:cubicBezTo>
                    <a:pt x="58430" y="16263"/>
                    <a:pt x="58366" y="16006"/>
                    <a:pt x="58162" y="15934"/>
                  </a:cubicBezTo>
                  <a:lnTo>
                    <a:pt x="13067" y="17"/>
                  </a:lnTo>
                  <a:cubicBezTo>
                    <a:pt x="13035" y="6"/>
                    <a:pt x="13002" y="1"/>
                    <a:pt x="1296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2"/>
            <p:cNvSpPr/>
            <p:nvPr/>
          </p:nvSpPr>
          <p:spPr>
            <a:xfrm>
              <a:off x="5327762" y="1230441"/>
              <a:ext cx="2829965" cy="2851368"/>
            </a:xfrm>
            <a:custGeom>
              <a:rect b="b" l="l" r="r" t="t"/>
              <a:pathLst>
                <a:path extrusionOk="0" h="144813" w="143726">
                  <a:moveTo>
                    <a:pt x="90746" y="0"/>
                  </a:moveTo>
                  <a:cubicBezTo>
                    <a:pt x="89662" y="0"/>
                    <a:pt x="88308" y="521"/>
                    <a:pt x="86998" y="974"/>
                  </a:cubicBezTo>
                  <a:cubicBezTo>
                    <a:pt x="84084" y="1983"/>
                    <a:pt x="76236" y="9607"/>
                    <a:pt x="74442" y="14428"/>
                  </a:cubicBezTo>
                  <a:cubicBezTo>
                    <a:pt x="72648" y="19249"/>
                    <a:pt x="74218" y="20818"/>
                    <a:pt x="77357" y="23733"/>
                  </a:cubicBezTo>
                  <a:cubicBezTo>
                    <a:pt x="80496" y="26647"/>
                    <a:pt x="84308" y="32590"/>
                    <a:pt x="86326" y="38195"/>
                  </a:cubicBezTo>
                  <a:cubicBezTo>
                    <a:pt x="88344" y="43801"/>
                    <a:pt x="90922" y="49182"/>
                    <a:pt x="95070" y="50640"/>
                  </a:cubicBezTo>
                  <a:cubicBezTo>
                    <a:pt x="95070" y="50640"/>
                    <a:pt x="88456" y="53778"/>
                    <a:pt x="84083" y="56918"/>
                  </a:cubicBezTo>
                  <a:cubicBezTo>
                    <a:pt x="79711" y="60056"/>
                    <a:pt x="77581" y="61515"/>
                    <a:pt x="77581" y="61515"/>
                  </a:cubicBezTo>
                  <a:cubicBezTo>
                    <a:pt x="77581" y="61515"/>
                    <a:pt x="71638" y="63196"/>
                    <a:pt x="69396" y="66110"/>
                  </a:cubicBezTo>
                  <a:cubicBezTo>
                    <a:pt x="67154" y="69026"/>
                    <a:pt x="66258" y="70931"/>
                    <a:pt x="66258" y="70931"/>
                  </a:cubicBezTo>
                  <a:cubicBezTo>
                    <a:pt x="66258" y="70931"/>
                    <a:pt x="45965" y="74408"/>
                    <a:pt x="39687" y="79788"/>
                  </a:cubicBezTo>
                  <a:cubicBezTo>
                    <a:pt x="39687" y="79788"/>
                    <a:pt x="30382" y="82255"/>
                    <a:pt x="26458" y="85955"/>
                  </a:cubicBezTo>
                  <a:cubicBezTo>
                    <a:pt x="22535" y="89654"/>
                    <a:pt x="20741" y="96493"/>
                    <a:pt x="20741" y="96493"/>
                  </a:cubicBezTo>
                  <a:cubicBezTo>
                    <a:pt x="20741" y="96493"/>
                    <a:pt x="15472" y="100978"/>
                    <a:pt x="13004" y="102323"/>
                  </a:cubicBezTo>
                  <a:cubicBezTo>
                    <a:pt x="10537" y="103668"/>
                    <a:pt x="6502" y="106247"/>
                    <a:pt x="4484" y="112301"/>
                  </a:cubicBezTo>
                  <a:cubicBezTo>
                    <a:pt x="2466" y="118355"/>
                    <a:pt x="0" y="132033"/>
                    <a:pt x="0" y="132033"/>
                  </a:cubicBezTo>
                  <a:lnTo>
                    <a:pt x="6278" y="134947"/>
                  </a:lnTo>
                  <a:cubicBezTo>
                    <a:pt x="6278" y="134947"/>
                    <a:pt x="6391" y="131359"/>
                    <a:pt x="11997" y="125866"/>
                  </a:cubicBezTo>
                  <a:cubicBezTo>
                    <a:pt x="17602" y="120373"/>
                    <a:pt x="21077" y="111068"/>
                    <a:pt x="21526" y="110844"/>
                  </a:cubicBezTo>
                  <a:cubicBezTo>
                    <a:pt x="21975" y="110619"/>
                    <a:pt x="31840" y="104116"/>
                    <a:pt x="31840" y="104116"/>
                  </a:cubicBezTo>
                  <a:cubicBezTo>
                    <a:pt x="31840" y="104116"/>
                    <a:pt x="39463" y="109386"/>
                    <a:pt x="48096" y="110843"/>
                  </a:cubicBezTo>
                  <a:cubicBezTo>
                    <a:pt x="50834" y="111305"/>
                    <a:pt x="53662" y="111463"/>
                    <a:pt x="56248" y="111463"/>
                  </a:cubicBezTo>
                  <a:cubicBezTo>
                    <a:pt x="61815" y="111463"/>
                    <a:pt x="66258" y="110731"/>
                    <a:pt x="66258" y="110731"/>
                  </a:cubicBezTo>
                  <a:lnTo>
                    <a:pt x="66258" y="110731"/>
                  </a:lnTo>
                  <a:lnTo>
                    <a:pt x="63568" y="119027"/>
                  </a:lnTo>
                  <a:cubicBezTo>
                    <a:pt x="63568" y="119027"/>
                    <a:pt x="57401" y="121718"/>
                    <a:pt x="55831" y="124969"/>
                  </a:cubicBezTo>
                  <a:cubicBezTo>
                    <a:pt x="54261" y="128220"/>
                    <a:pt x="46863" y="140553"/>
                    <a:pt x="46863" y="140553"/>
                  </a:cubicBezTo>
                  <a:lnTo>
                    <a:pt x="52132" y="144813"/>
                  </a:lnTo>
                  <a:cubicBezTo>
                    <a:pt x="52132" y="144813"/>
                    <a:pt x="57625" y="140553"/>
                    <a:pt x="65361" y="136629"/>
                  </a:cubicBezTo>
                  <a:cubicBezTo>
                    <a:pt x="73097" y="132705"/>
                    <a:pt x="75003" y="129902"/>
                    <a:pt x="77245" y="125306"/>
                  </a:cubicBezTo>
                  <a:cubicBezTo>
                    <a:pt x="79487" y="120710"/>
                    <a:pt x="82290" y="111964"/>
                    <a:pt x="82403" y="111179"/>
                  </a:cubicBezTo>
                  <a:cubicBezTo>
                    <a:pt x="82515" y="110395"/>
                    <a:pt x="84756" y="108378"/>
                    <a:pt x="85093" y="103557"/>
                  </a:cubicBezTo>
                  <a:lnTo>
                    <a:pt x="85430" y="98736"/>
                  </a:lnTo>
                  <a:lnTo>
                    <a:pt x="97200" y="88197"/>
                  </a:lnTo>
                  <a:cubicBezTo>
                    <a:pt x="97200" y="88197"/>
                    <a:pt x="106506" y="84497"/>
                    <a:pt x="114241" y="75976"/>
                  </a:cubicBezTo>
                  <a:cubicBezTo>
                    <a:pt x="121976" y="67456"/>
                    <a:pt x="123211" y="63309"/>
                    <a:pt x="123994" y="55685"/>
                  </a:cubicBezTo>
                  <a:cubicBezTo>
                    <a:pt x="124779" y="48061"/>
                    <a:pt x="127919" y="17903"/>
                    <a:pt x="128030" y="17455"/>
                  </a:cubicBezTo>
                  <a:cubicBezTo>
                    <a:pt x="128143" y="17007"/>
                    <a:pt x="129152" y="14764"/>
                    <a:pt x="130498" y="14540"/>
                  </a:cubicBezTo>
                  <a:cubicBezTo>
                    <a:pt x="130520" y="14537"/>
                    <a:pt x="130545" y="14535"/>
                    <a:pt x="130571" y="14535"/>
                  </a:cubicBezTo>
                  <a:cubicBezTo>
                    <a:pt x="132093" y="14535"/>
                    <a:pt x="139259" y="20830"/>
                    <a:pt x="140251" y="21491"/>
                  </a:cubicBezTo>
                  <a:cubicBezTo>
                    <a:pt x="140681" y="21777"/>
                    <a:pt x="141293" y="22002"/>
                    <a:pt x="141873" y="22002"/>
                  </a:cubicBezTo>
                  <a:cubicBezTo>
                    <a:pt x="142653" y="22002"/>
                    <a:pt x="143373" y="21592"/>
                    <a:pt x="143502" y="20369"/>
                  </a:cubicBezTo>
                  <a:cubicBezTo>
                    <a:pt x="143726" y="18240"/>
                    <a:pt x="141933" y="12971"/>
                    <a:pt x="136215" y="7252"/>
                  </a:cubicBezTo>
                  <a:cubicBezTo>
                    <a:pt x="132047" y="3084"/>
                    <a:pt x="128712" y="1478"/>
                    <a:pt x="126690" y="1478"/>
                  </a:cubicBezTo>
                  <a:cubicBezTo>
                    <a:pt x="125938" y="1478"/>
                    <a:pt x="125368" y="1700"/>
                    <a:pt x="125003" y="2095"/>
                  </a:cubicBezTo>
                  <a:cubicBezTo>
                    <a:pt x="123659" y="3552"/>
                    <a:pt x="124555" y="6691"/>
                    <a:pt x="123659" y="11288"/>
                  </a:cubicBezTo>
                  <a:cubicBezTo>
                    <a:pt x="122761" y="15885"/>
                    <a:pt x="117157" y="32478"/>
                    <a:pt x="114354" y="40326"/>
                  </a:cubicBezTo>
                  <a:cubicBezTo>
                    <a:pt x="111550" y="48174"/>
                    <a:pt x="112447" y="58825"/>
                    <a:pt x="112447" y="58825"/>
                  </a:cubicBezTo>
                  <a:cubicBezTo>
                    <a:pt x="112447" y="58825"/>
                    <a:pt x="108635" y="60169"/>
                    <a:pt x="105945" y="62187"/>
                  </a:cubicBezTo>
                  <a:cubicBezTo>
                    <a:pt x="103254" y="64204"/>
                    <a:pt x="99106" y="67008"/>
                    <a:pt x="99106" y="67008"/>
                  </a:cubicBezTo>
                  <a:lnTo>
                    <a:pt x="97985" y="66447"/>
                  </a:lnTo>
                  <a:cubicBezTo>
                    <a:pt x="97985" y="66447"/>
                    <a:pt x="104263" y="60169"/>
                    <a:pt x="106169" y="56581"/>
                  </a:cubicBezTo>
                  <a:cubicBezTo>
                    <a:pt x="108075" y="52993"/>
                    <a:pt x="108635" y="52769"/>
                    <a:pt x="107626" y="50640"/>
                  </a:cubicBezTo>
                  <a:cubicBezTo>
                    <a:pt x="106617" y="48509"/>
                    <a:pt x="98433" y="38195"/>
                    <a:pt x="94845" y="33599"/>
                  </a:cubicBezTo>
                  <a:cubicBezTo>
                    <a:pt x="91258" y="29002"/>
                    <a:pt x="86886" y="21267"/>
                    <a:pt x="85989" y="19025"/>
                  </a:cubicBezTo>
                  <a:cubicBezTo>
                    <a:pt x="85093" y="16782"/>
                    <a:pt x="85205" y="14540"/>
                    <a:pt x="85878" y="12971"/>
                  </a:cubicBezTo>
                  <a:cubicBezTo>
                    <a:pt x="86550" y="11401"/>
                    <a:pt x="92828" y="8261"/>
                    <a:pt x="92941" y="3440"/>
                  </a:cubicBezTo>
                  <a:cubicBezTo>
                    <a:pt x="93002" y="784"/>
                    <a:pt x="92077" y="0"/>
                    <a:pt x="90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2"/>
            <p:cNvSpPr/>
            <p:nvPr/>
          </p:nvSpPr>
          <p:spPr>
            <a:xfrm>
              <a:off x="5321461" y="1224534"/>
              <a:ext cx="2842291" cy="2863221"/>
            </a:xfrm>
            <a:custGeom>
              <a:rect b="b" l="l" r="r" t="t"/>
              <a:pathLst>
                <a:path extrusionOk="0" h="145415" w="144352">
                  <a:moveTo>
                    <a:pt x="91065" y="603"/>
                  </a:moveTo>
                  <a:cubicBezTo>
                    <a:pt x="91483" y="603"/>
                    <a:pt x="91848" y="687"/>
                    <a:pt x="92136" y="896"/>
                  </a:cubicBezTo>
                  <a:cubicBezTo>
                    <a:pt x="92717" y="1318"/>
                    <a:pt x="92993" y="2272"/>
                    <a:pt x="92959" y="3734"/>
                  </a:cubicBezTo>
                  <a:cubicBezTo>
                    <a:pt x="92886" y="6901"/>
                    <a:pt x="90026" y="9320"/>
                    <a:pt x="87940" y="11087"/>
                  </a:cubicBezTo>
                  <a:cubicBezTo>
                    <a:pt x="86946" y="11928"/>
                    <a:pt x="86160" y="12592"/>
                    <a:pt x="85921" y="13152"/>
                  </a:cubicBezTo>
                  <a:cubicBezTo>
                    <a:pt x="85142" y="14970"/>
                    <a:pt x="85182" y="17318"/>
                    <a:pt x="86030" y="19436"/>
                  </a:cubicBezTo>
                  <a:cubicBezTo>
                    <a:pt x="86941" y="21716"/>
                    <a:pt x="91326" y="29468"/>
                    <a:pt x="94929" y="34085"/>
                  </a:cubicBezTo>
                  <a:lnTo>
                    <a:pt x="96559" y="36168"/>
                  </a:lnTo>
                  <a:cubicBezTo>
                    <a:pt x="100394" y="41060"/>
                    <a:pt x="106812" y="49249"/>
                    <a:pt x="107674" y="51069"/>
                  </a:cubicBezTo>
                  <a:cubicBezTo>
                    <a:pt x="108449" y="52705"/>
                    <a:pt x="108264" y="53039"/>
                    <a:pt x="107063" y="55204"/>
                  </a:cubicBezTo>
                  <a:cubicBezTo>
                    <a:pt x="106820" y="55639"/>
                    <a:pt x="106540" y="56144"/>
                    <a:pt x="106222" y="56741"/>
                  </a:cubicBezTo>
                  <a:cubicBezTo>
                    <a:pt x="104361" y="60247"/>
                    <a:pt x="98154" y="66473"/>
                    <a:pt x="98091" y="66536"/>
                  </a:cubicBezTo>
                  <a:cubicBezTo>
                    <a:pt x="97947" y="66681"/>
                    <a:pt x="97987" y="66925"/>
                    <a:pt x="98169" y="67016"/>
                  </a:cubicBezTo>
                  <a:lnTo>
                    <a:pt x="99291" y="67577"/>
                  </a:lnTo>
                  <a:cubicBezTo>
                    <a:pt x="99334" y="67598"/>
                    <a:pt x="99380" y="67609"/>
                    <a:pt x="99426" y="67609"/>
                  </a:cubicBezTo>
                  <a:cubicBezTo>
                    <a:pt x="99484" y="67609"/>
                    <a:pt x="99543" y="67592"/>
                    <a:pt x="99593" y="67557"/>
                  </a:cubicBezTo>
                  <a:cubicBezTo>
                    <a:pt x="99635" y="67530"/>
                    <a:pt x="103779" y="64728"/>
                    <a:pt x="106444" y="62728"/>
                  </a:cubicBezTo>
                  <a:cubicBezTo>
                    <a:pt x="109066" y="60762"/>
                    <a:pt x="112829" y="59421"/>
                    <a:pt x="112866" y="59408"/>
                  </a:cubicBezTo>
                  <a:cubicBezTo>
                    <a:pt x="112995" y="59363"/>
                    <a:pt x="113077" y="59236"/>
                    <a:pt x="113066" y="59100"/>
                  </a:cubicBezTo>
                  <a:cubicBezTo>
                    <a:pt x="113057" y="58994"/>
                    <a:pt x="112206" y="48425"/>
                    <a:pt x="114955" y="40727"/>
                  </a:cubicBezTo>
                  <a:cubicBezTo>
                    <a:pt x="117754" y="32890"/>
                    <a:pt x="123361" y="16314"/>
                    <a:pt x="124273" y="11647"/>
                  </a:cubicBezTo>
                  <a:cubicBezTo>
                    <a:pt x="124665" y="9634"/>
                    <a:pt x="124720" y="7878"/>
                    <a:pt x="124762" y="6468"/>
                  </a:cubicBezTo>
                  <a:cubicBezTo>
                    <a:pt x="124818" y="4654"/>
                    <a:pt x="124857" y="3344"/>
                    <a:pt x="125544" y="2600"/>
                  </a:cubicBezTo>
                  <a:cubicBezTo>
                    <a:pt x="125846" y="2272"/>
                    <a:pt x="126330" y="2092"/>
                    <a:pt x="126942" y="2080"/>
                  </a:cubicBezTo>
                  <a:cubicBezTo>
                    <a:pt x="126966" y="2080"/>
                    <a:pt x="126991" y="2080"/>
                    <a:pt x="127015" y="2080"/>
                  </a:cubicBezTo>
                  <a:cubicBezTo>
                    <a:pt x="129303" y="2080"/>
                    <a:pt x="132754" y="4198"/>
                    <a:pt x="136321" y="7766"/>
                  </a:cubicBezTo>
                  <a:cubicBezTo>
                    <a:pt x="142001" y="13445"/>
                    <a:pt x="143740" y="18576"/>
                    <a:pt x="143522" y="20638"/>
                  </a:cubicBezTo>
                  <a:cubicBezTo>
                    <a:pt x="143457" y="21270"/>
                    <a:pt x="143216" y="21688"/>
                    <a:pt x="142808" y="21878"/>
                  </a:cubicBezTo>
                  <a:cubicBezTo>
                    <a:pt x="142624" y="21965"/>
                    <a:pt x="142412" y="22003"/>
                    <a:pt x="142191" y="22003"/>
                  </a:cubicBezTo>
                  <a:cubicBezTo>
                    <a:pt x="141688" y="22003"/>
                    <a:pt x="141134" y="21807"/>
                    <a:pt x="140737" y="21542"/>
                  </a:cubicBezTo>
                  <a:cubicBezTo>
                    <a:pt x="140494" y="21379"/>
                    <a:pt x="139819" y="20828"/>
                    <a:pt x="138967" y="20130"/>
                  </a:cubicBezTo>
                  <a:cubicBezTo>
                    <a:pt x="134653" y="16602"/>
                    <a:pt x="131916" y="14535"/>
                    <a:pt x="130876" y="14535"/>
                  </a:cubicBezTo>
                  <a:cubicBezTo>
                    <a:pt x="130837" y="14535"/>
                    <a:pt x="130801" y="14538"/>
                    <a:pt x="130767" y="14544"/>
                  </a:cubicBezTo>
                  <a:cubicBezTo>
                    <a:pt x="129283" y="14792"/>
                    <a:pt x="128201" y="17112"/>
                    <a:pt x="128059" y="17682"/>
                  </a:cubicBezTo>
                  <a:cubicBezTo>
                    <a:pt x="127933" y="18184"/>
                    <a:pt x="124567" y="50600"/>
                    <a:pt x="124015" y="55954"/>
                  </a:cubicBezTo>
                  <a:cubicBezTo>
                    <a:pt x="123251" y="63375"/>
                    <a:pt x="122104" y="67520"/>
                    <a:pt x="114337" y="76076"/>
                  </a:cubicBezTo>
                  <a:cubicBezTo>
                    <a:pt x="106742" y="84442"/>
                    <a:pt x="97501" y="88181"/>
                    <a:pt x="97408" y="88218"/>
                  </a:cubicBezTo>
                  <a:cubicBezTo>
                    <a:pt x="97375" y="88231"/>
                    <a:pt x="97345" y="88250"/>
                    <a:pt x="97319" y="88274"/>
                  </a:cubicBezTo>
                  <a:lnTo>
                    <a:pt x="85547" y="98812"/>
                  </a:lnTo>
                  <a:cubicBezTo>
                    <a:pt x="85489" y="98864"/>
                    <a:pt x="85453" y="98936"/>
                    <a:pt x="85447" y="99013"/>
                  </a:cubicBezTo>
                  <a:lnTo>
                    <a:pt x="85112" y="103836"/>
                  </a:lnTo>
                  <a:cubicBezTo>
                    <a:pt x="84872" y="107266"/>
                    <a:pt x="83670" y="109209"/>
                    <a:pt x="82952" y="110371"/>
                  </a:cubicBezTo>
                  <a:cubicBezTo>
                    <a:pt x="82658" y="110847"/>
                    <a:pt x="82463" y="111162"/>
                    <a:pt x="82424" y="111438"/>
                  </a:cubicBezTo>
                  <a:cubicBezTo>
                    <a:pt x="82326" y="112124"/>
                    <a:pt x="79536" y="120879"/>
                    <a:pt x="77294" y="125475"/>
                  </a:cubicBezTo>
                  <a:cubicBezTo>
                    <a:pt x="74991" y="130196"/>
                    <a:pt x="73081" y="132838"/>
                    <a:pt x="65544" y="136662"/>
                  </a:cubicBezTo>
                  <a:cubicBezTo>
                    <a:pt x="58667" y="140150"/>
                    <a:pt x="53494" y="143952"/>
                    <a:pt x="52458" y="144732"/>
                  </a:cubicBezTo>
                  <a:lnTo>
                    <a:pt x="47574" y="140784"/>
                  </a:lnTo>
                  <a:cubicBezTo>
                    <a:pt x="48586" y="139094"/>
                    <a:pt x="54981" y="128383"/>
                    <a:pt x="56422" y="125400"/>
                  </a:cubicBezTo>
                  <a:cubicBezTo>
                    <a:pt x="57925" y="122287"/>
                    <a:pt x="63947" y="119628"/>
                    <a:pt x="64007" y="119602"/>
                  </a:cubicBezTo>
                  <a:cubicBezTo>
                    <a:pt x="64086" y="119568"/>
                    <a:pt x="64146" y="119502"/>
                    <a:pt x="64173" y="119420"/>
                  </a:cubicBezTo>
                  <a:lnTo>
                    <a:pt x="66864" y="111124"/>
                  </a:lnTo>
                  <a:cubicBezTo>
                    <a:pt x="66928" y="110926"/>
                    <a:pt x="66778" y="110731"/>
                    <a:pt x="66580" y="110731"/>
                  </a:cubicBezTo>
                  <a:cubicBezTo>
                    <a:pt x="66563" y="110731"/>
                    <a:pt x="66546" y="110732"/>
                    <a:pt x="66529" y="110735"/>
                  </a:cubicBezTo>
                  <a:cubicBezTo>
                    <a:pt x="66465" y="110745"/>
                    <a:pt x="62037" y="111458"/>
                    <a:pt x="56539" y="111458"/>
                  </a:cubicBezTo>
                  <a:cubicBezTo>
                    <a:pt x="53970" y="111458"/>
                    <a:pt x="51167" y="111302"/>
                    <a:pt x="48466" y="110846"/>
                  </a:cubicBezTo>
                  <a:cubicBezTo>
                    <a:pt x="40002" y="109419"/>
                    <a:pt x="32407" y="104222"/>
                    <a:pt x="32332" y="104169"/>
                  </a:cubicBezTo>
                  <a:cubicBezTo>
                    <a:pt x="32280" y="104133"/>
                    <a:pt x="32221" y="104115"/>
                    <a:pt x="32161" y="104115"/>
                  </a:cubicBezTo>
                  <a:cubicBezTo>
                    <a:pt x="32103" y="104115"/>
                    <a:pt x="32045" y="104132"/>
                    <a:pt x="31995" y="104165"/>
                  </a:cubicBezTo>
                  <a:cubicBezTo>
                    <a:pt x="28042" y="106771"/>
                    <a:pt x="22041" y="110708"/>
                    <a:pt x="21712" y="110874"/>
                  </a:cubicBezTo>
                  <a:cubicBezTo>
                    <a:pt x="21521" y="110970"/>
                    <a:pt x="21390" y="111219"/>
                    <a:pt x="20667" y="112721"/>
                  </a:cubicBezTo>
                  <a:cubicBezTo>
                    <a:pt x="19235" y="115696"/>
                    <a:pt x="16255" y="121886"/>
                    <a:pt x="12107" y="125952"/>
                  </a:cubicBezTo>
                  <a:cubicBezTo>
                    <a:pt x="7529" y="130438"/>
                    <a:pt x="6559" y="133671"/>
                    <a:pt x="6354" y="134801"/>
                  </a:cubicBezTo>
                  <a:lnTo>
                    <a:pt x="659" y="132157"/>
                  </a:lnTo>
                  <a:cubicBezTo>
                    <a:pt x="991" y="130343"/>
                    <a:pt x="3245" y="118233"/>
                    <a:pt x="5090" y="112695"/>
                  </a:cubicBezTo>
                  <a:cubicBezTo>
                    <a:pt x="7004" y="106956"/>
                    <a:pt x="10788" y="104349"/>
                    <a:pt x="13469" y="102886"/>
                  </a:cubicBezTo>
                  <a:cubicBezTo>
                    <a:pt x="15935" y="101541"/>
                    <a:pt x="21041" y="97205"/>
                    <a:pt x="21256" y="97022"/>
                  </a:cubicBezTo>
                  <a:cubicBezTo>
                    <a:pt x="21303" y="96981"/>
                    <a:pt x="21336" y="96928"/>
                    <a:pt x="21352" y="96869"/>
                  </a:cubicBezTo>
                  <a:cubicBezTo>
                    <a:pt x="21370" y="96801"/>
                    <a:pt x="23168" y="90071"/>
                    <a:pt x="26985" y="86473"/>
                  </a:cubicBezTo>
                  <a:cubicBezTo>
                    <a:pt x="30807" y="82868"/>
                    <a:pt x="39993" y="80403"/>
                    <a:pt x="40084" y="80379"/>
                  </a:cubicBezTo>
                  <a:cubicBezTo>
                    <a:pt x="40128" y="80367"/>
                    <a:pt x="40169" y="80345"/>
                    <a:pt x="40203" y="80317"/>
                  </a:cubicBezTo>
                  <a:cubicBezTo>
                    <a:pt x="46347" y="75051"/>
                    <a:pt x="66427" y="71562"/>
                    <a:pt x="66629" y="71528"/>
                  </a:cubicBezTo>
                  <a:cubicBezTo>
                    <a:pt x="66726" y="71511"/>
                    <a:pt x="66808" y="71448"/>
                    <a:pt x="66851" y="71359"/>
                  </a:cubicBezTo>
                  <a:cubicBezTo>
                    <a:pt x="66859" y="71341"/>
                    <a:pt x="67763" y="69444"/>
                    <a:pt x="69956" y="66594"/>
                  </a:cubicBezTo>
                  <a:cubicBezTo>
                    <a:pt x="72110" y="63792"/>
                    <a:pt x="77925" y="62121"/>
                    <a:pt x="77983" y="62104"/>
                  </a:cubicBezTo>
                  <a:cubicBezTo>
                    <a:pt x="78013" y="62095"/>
                    <a:pt x="78044" y="62082"/>
                    <a:pt x="78070" y="62063"/>
                  </a:cubicBezTo>
                  <a:cubicBezTo>
                    <a:pt x="78092" y="62048"/>
                    <a:pt x="80253" y="60567"/>
                    <a:pt x="84580" y="57462"/>
                  </a:cubicBezTo>
                  <a:cubicBezTo>
                    <a:pt x="88879" y="54375"/>
                    <a:pt x="95453" y="51242"/>
                    <a:pt x="95520" y="51211"/>
                  </a:cubicBezTo>
                  <a:cubicBezTo>
                    <a:pt x="95761" y="51095"/>
                    <a:pt x="95742" y="50746"/>
                    <a:pt x="95490" y="50657"/>
                  </a:cubicBezTo>
                  <a:cubicBezTo>
                    <a:pt x="91282" y="49178"/>
                    <a:pt x="88704" y="43326"/>
                    <a:pt x="86928" y="38393"/>
                  </a:cubicBezTo>
                  <a:cubicBezTo>
                    <a:pt x="84991" y="33014"/>
                    <a:pt x="81187" y="26882"/>
                    <a:pt x="77881" y="23813"/>
                  </a:cubicBezTo>
                  <a:cubicBezTo>
                    <a:pt x="74824" y="20974"/>
                    <a:pt x="73289" y="19549"/>
                    <a:pt x="75043" y="14833"/>
                  </a:cubicBezTo>
                  <a:cubicBezTo>
                    <a:pt x="76810" y="10084"/>
                    <a:pt x="84523" y="2561"/>
                    <a:pt x="87416" y="1559"/>
                  </a:cubicBezTo>
                  <a:lnTo>
                    <a:pt x="87845" y="1409"/>
                  </a:lnTo>
                  <a:cubicBezTo>
                    <a:pt x="88984" y="1010"/>
                    <a:pt x="90150" y="603"/>
                    <a:pt x="91065" y="603"/>
                  </a:cubicBezTo>
                  <a:close/>
                  <a:moveTo>
                    <a:pt x="91069" y="1"/>
                  </a:moveTo>
                  <a:cubicBezTo>
                    <a:pt x="90044" y="1"/>
                    <a:pt x="88832" y="425"/>
                    <a:pt x="87647" y="840"/>
                  </a:cubicBezTo>
                  <a:lnTo>
                    <a:pt x="87220" y="990"/>
                  </a:lnTo>
                  <a:cubicBezTo>
                    <a:pt x="84236" y="2022"/>
                    <a:pt x="76293" y="9750"/>
                    <a:pt x="74480" y="14622"/>
                  </a:cubicBezTo>
                  <a:cubicBezTo>
                    <a:pt x="72586" y="19715"/>
                    <a:pt x="74426" y="21422"/>
                    <a:pt x="77473" y="24252"/>
                  </a:cubicBezTo>
                  <a:cubicBezTo>
                    <a:pt x="80716" y="27264"/>
                    <a:pt x="84455" y="33296"/>
                    <a:pt x="86363" y="38596"/>
                  </a:cubicBezTo>
                  <a:cubicBezTo>
                    <a:pt x="88202" y="43704"/>
                    <a:pt x="90619" y="49109"/>
                    <a:pt x="94652" y="50964"/>
                  </a:cubicBezTo>
                  <a:cubicBezTo>
                    <a:pt x="92909" y="51822"/>
                    <a:pt x="87799" y="54409"/>
                    <a:pt x="84227" y="56973"/>
                  </a:cubicBezTo>
                  <a:cubicBezTo>
                    <a:pt x="80229" y="59844"/>
                    <a:pt x="78083" y="61323"/>
                    <a:pt x="77770" y="61539"/>
                  </a:cubicBezTo>
                  <a:cubicBezTo>
                    <a:pt x="77157" y="61716"/>
                    <a:pt x="71673" y="63374"/>
                    <a:pt x="69478" y="66227"/>
                  </a:cubicBezTo>
                  <a:cubicBezTo>
                    <a:pt x="67562" y="68720"/>
                    <a:pt x="66626" y="70464"/>
                    <a:pt x="66376" y="70961"/>
                  </a:cubicBezTo>
                  <a:cubicBezTo>
                    <a:pt x="64367" y="71313"/>
                    <a:pt x="45970" y="74652"/>
                    <a:pt x="39864" y="79814"/>
                  </a:cubicBezTo>
                  <a:cubicBezTo>
                    <a:pt x="38952" y="80061"/>
                    <a:pt x="30375" y="82449"/>
                    <a:pt x="26572" y="86035"/>
                  </a:cubicBezTo>
                  <a:cubicBezTo>
                    <a:pt x="22832" y="89560"/>
                    <a:pt x="21032" y="95756"/>
                    <a:pt x="20795" y="96623"/>
                  </a:cubicBezTo>
                  <a:cubicBezTo>
                    <a:pt x="20158" y="97161"/>
                    <a:pt x="15438" y="101127"/>
                    <a:pt x="13181" y="102359"/>
                  </a:cubicBezTo>
                  <a:cubicBezTo>
                    <a:pt x="10411" y="103870"/>
                    <a:pt x="6500" y="106565"/>
                    <a:pt x="4520" y="112505"/>
                  </a:cubicBezTo>
                  <a:cubicBezTo>
                    <a:pt x="2518" y="118510"/>
                    <a:pt x="49" y="132142"/>
                    <a:pt x="24" y="132278"/>
                  </a:cubicBezTo>
                  <a:cubicBezTo>
                    <a:pt x="0" y="132413"/>
                    <a:pt x="70" y="132547"/>
                    <a:pt x="193" y="132604"/>
                  </a:cubicBezTo>
                  <a:lnTo>
                    <a:pt x="6471" y="135520"/>
                  </a:lnTo>
                  <a:cubicBezTo>
                    <a:pt x="6513" y="135539"/>
                    <a:pt x="6556" y="135548"/>
                    <a:pt x="6598" y="135548"/>
                  </a:cubicBezTo>
                  <a:cubicBezTo>
                    <a:pt x="6753" y="135548"/>
                    <a:pt x="6893" y="135427"/>
                    <a:pt x="6898" y="135258"/>
                  </a:cubicBezTo>
                  <a:cubicBezTo>
                    <a:pt x="6901" y="135222"/>
                    <a:pt x="7099" y="131700"/>
                    <a:pt x="12526" y="126381"/>
                  </a:cubicBezTo>
                  <a:cubicBezTo>
                    <a:pt x="16750" y="122242"/>
                    <a:pt x="19761" y="115987"/>
                    <a:pt x="21208" y="112982"/>
                  </a:cubicBezTo>
                  <a:cubicBezTo>
                    <a:pt x="21565" y="112241"/>
                    <a:pt x="21901" y="111540"/>
                    <a:pt x="22019" y="111390"/>
                  </a:cubicBezTo>
                  <a:cubicBezTo>
                    <a:pt x="22763" y="110965"/>
                    <a:pt x="30619" y="105791"/>
                    <a:pt x="32158" y="104778"/>
                  </a:cubicBezTo>
                  <a:cubicBezTo>
                    <a:pt x="33336" y="105556"/>
                    <a:pt x="40472" y="110108"/>
                    <a:pt x="48366" y="111440"/>
                  </a:cubicBezTo>
                  <a:cubicBezTo>
                    <a:pt x="51101" y="111902"/>
                    <a:pt x="53937" y="112060"/>
                    <a:pt x="56536" y="112060"/>
                  </a:cubicBezTo>
                  <a:cubicBezTo>
                    <a:pt x="61045" y="112060"/>
                    <a:pt x="64838" y="111585"/>
                    <a:pt x="66143" y="111400"/>
                  </a:cubicBezTo>
                  <a:lnTo>
                    <a:pt x="66143" y="111400"/>
                  </a:lnTo>
                  <a:lnTo>
                    <a:pt x="63642" y="119107"/>
                  </a:lnTo>
                  <a:cubicBezTo>
                    <a:pt x="62729" y="119519"/>
                    <a:pt x="57374" y="122046"/>
                    <a:pt x="55881" y="125138"/>
                  </a:cubicBezTo>
                  <a:cubicBezTo>
                    <a:pt x="54335" y="128341"/>
                    <a:pt x="46999" y="140575"/>
                    <a:pt x="46925" y="140699"/>
                  </a:cubicBezTo>
                  <a:cubicBezTo>
                    <a:pt x="46847" y="140827"/>
                    <a:pt x="46877" y="140993"/>
                    <a:pt x="46993" y="141086"/>
                  </a:cubicBezTo>
                  <a:lnTo>
                    <a:pt x="52262" y="145346"/>
                  </a:lnTo>
                  <a:cubicBezTo>
                    <a:pt x="52316" y="145390"/>
                    <a:pt x="52383" y="145414"/>
                    <a:pt x="52452" y="145414"/>
                  </a:cubicBezTo>
                  <a:cubicBezTo>
                    <a:pt x="52518" y="145414"/>
                    <a:pt x="52582" y="145391"/>
                    <a:pt x="52636" y="145351"/>
                  </a:cubicBezTo>
                  <a:cubicBezTo>
                    <a:pt x="52690" y="145308"/>
                    <a:pt x="58194" y="141063"/>
                    <a:pt x="65817" y="137197"/>
                  </a:cubicBezTo>
                  <a:cubicBezTo>
                    <a:pt x="73783" y="133156"/>
                    <a:pt x="75672" y="130172"/>
                    <a:pt x="77834" y="125738"/>
                  </a:cubicBezTo>
                  <a:cubicBezTo>
                    <a:pt x="80067" y="121160"/>
                    <a:pt x="82892" y="112403"/>
                    <a:pt x="83019" y="111522"/>
                  </a:cubicBezTo>
                  <a:cubicBezTo>
                    <a:pt x="83041" y="111369"/>
                    <a:pt x="83236" y="111054"/>
                    <a:pt x="83464" y="110687"/>
                  </a:cubicBezTo>
                  <a:cubicBezTo>
                    <a:pt x="84162" y="109557"/>
                    <a:pt x="85462" y="107455"/>
                    <a:pt x="85712" y="103877"/>
                  </a:cubicBezTo>
                  <a:lnTo>
                    <a:pt x="86039" y="99178"/>
                  </a:lnTo>
                  <a:lnTo>
                    <a:pt x="97682" y="88755"/>
                  </a:lnTo>
                  <a:cubicBezTo>
                    <a:pt x="98439" y="88443"/>
                    <a:pt x="107384" y="84629"/>
                    <a:pt x="114785" y="76479"/>
                  </a:cubicBezTo>
                  <a:cubicBezTo>
                    <a:pt x="122672" y="67792"/>
                    <a:pt x="123838" y="63573"/>
                    <a:pt x="124615" y="56016"/>
                  </a:cubicBezTo>
                  <a:cubicBezTo>
                    <a:pt x="125434" y="48068"/>
                    <a:pt x="128513" y="18505"/>
                    <a:pt x="128644" y="17828"/>
                  </a:cubicBezTo>
                  <a:cubicBezTo>
                    <a:pt x="128768" y="17331"/>
                    <a:pt x="129750" y="15323"/>
                    <a:pt x="130867" y="15137"/>
                  </a:cubicBezTo>
                  <a:cubicBezTo>
                    <a:pt x="130883" y="15134"/>
                    <a:pt x="130899" y="15133"/>
                    <a:pt x="130917" y="15133"/>
                  </a:cubicBezTo>
                  <a:cubicBezTo>
                    <a:pt x="131917" y="15133"/>
                    <a:pt x="136575" y="18947"/>
                    <a:pt x="138588" y="20594"/>
                  </a:cubicBezTo>
                  <a:cubicBezTo>
                    <a:pt x="139488" y="21331"/>
                    <a:pt x="140138" y="21863"/>
                    <a:pt x="140406" y="22041"/>
                  </a:cubicBezTo>
                  <a:cubicBezTo>
                    <a:pt x="140877" y="22355"/>
                    <a:pt x="141550" y="22602"/>
                    <a:pt x="142198" y="22602"/>
                  </a:cubicBezTo>
                  <a:cubicBezTo>
                    <a:pt x="142500" y="22602"/>
                    <a:pt x="142797" y="22548"/>
                    <a:pt x="143065" y="22421"/>
                  </a:cubicBezTo>
                  <a:cubicBezTo>
                    <a:pt x="143485" y="22225"/>
                    <a:pt x="144010" y="21766"/>
                    <a:pt x="144122" y="20701"/>
                  </a:cubicBezTo>
                  <a:cubicBezTo>
                    <a:pt x="144352" y="18524"/>
                    <a:pt x="142577" y="13169"/>
                    <a:pt x="136748" y="7340"/>
                  </a:cubicBezTo>
                  <a:cubicBezTo>
                    <a:pt x="133014" y="3607"/>
                    <a:pt x="129473" y="1479"/>
                    <a:pt x="127011" y="1479"/>
                  </a:cubicBezTo>
                  <a:cubicBezTo>
                    <a:pt x="126985" y="1479"/>
                    <a:pt x="126958" y="1479"/>
                    <a:pt x="126932" y="1479"/>
                  </a:cubicBezTo>
                  <a:cubicBezTo>
                    <a:pt x="126152" y="1495"/>
                    <a:pt x="125521" y="1741"/>
                    <a:pt x="125105" y="2192"/>
                  </a:cubicBezTo>
                  <a:cubicBezTo>
                    <a:pt x="124266" y="3101"/>
                    <a:pt x="124223" y="4506"/>
                    <a:pt x="124164" y="6449"/>
                  </a:cubicBezTo>
                  <a:cubicBezTo>
                    <a:pt x="124121" y="7838"/>
                    <a:pt x="124069" y="9567"/>
                    <a:pt x="123685" y="11531"/>
                  </a:cubicBezTo>
                  <a:cubicBezTo>
                    <a:pt x="122791" y="16110"/>
                    <a:pt x="117098" y="32946"/>
                    <a:pt x="114392" y="40525"/>
                  </a:cubicBezTo>
                  <a:cubicBezTo>
                    <a:pt x="111827" y="47707"/>
                    <a:pt x="112344" y="57319"/>
                    <a:pt x="112452" y="58919"/>
                  </a:cubicBezTo>
                  <a:cubicBezTo>
                    <a:pt x="111598" y="59238"/>
                    <a:pt x="108447" y="60476"/>
                    <a:pt x="106086" y="62248"/>
                  </a:cubicBezTo>
                  <a:cubicBezTo>
                    <a:pt x="103715" y="64026"/>
                    <a:pt x="100163" y="66445"/>
                    <a:pt x="99405" y="66961"/>
                  </a:cubicBezTo>
                  <a:lnTo>
                    <a:pt x="98812" y="66664"/>
                  </a:lnTo>
                  <a:cubicBezTo>
                    <a:pt x="100088" y="65365"/>
                    <a:pt x="105065" y="60206"/>
                    <a:pt x="106756" y="57022"/>
                  </a:cubicBezTo>
                  <a:cubicBezTo>
                    <a:pt x="107071" y="56428"/>
                    <a:pt x="107350" y="55927"/>
                    <a:pt x="107589" y="55494"/>
                  </a:cubicBezTo>
                  <a:cubicBezTo>
                    <a:pt x="108801" y="53312"/>
                    <a:pt x="109127" y="52727"/>
                    <a:pt x="108219" y="50811"/>
                  </a:cubicBezTo>
                  <a:cubicBezTo>
                    <a:pt x="107329" y="48930"/>
                    <a:pt x="101134" y="41026"/>
                    <a:pt x="97035" y="35796"/>
                  </a:cubicBezTo>
                  <a:lnTo>
                    <a:pt x="95405" y="33714"/>
                  </a:lnTo>
                  <a:cubicBezTo>
                    <a:pt x="91831" y="29137"/>
                    <a:pt x="87489" y="21465"/>
                    <a:pt x="86588" y="19212"/>
                  </a:cubicBezTo>
                  <a:cubicBezTo>
                    <a:pt x="85800" y="17239"/>
                    <a:pt x="85757" y="15061"/>
                    <a:pt x="86474" y="13388"/>
                  </a:cubicBezTo>
                  <a:cubicBezTo>
                    <a:pt x="86658" y="12959"/>
                    <a:pt x="87432" y="12303"/>
                    <a:pt x="88329" y="11544"/>
                  </a:cubicBezTo>
                  <a:cubicBezTo>
                    <a:pt x="90380" y="9808"/>
                    <a:pt x="93480" y="7183"/>
                    <a:pt x="93561" y="3747"/>
                  </a:cubicBezTo>
                  <a:cubicBezTo>
                    <a:pt x="93600" y="2053"/>
                    <a:pt x="93249" y="961"/>
                    <a:pt x="92490" y="409"/>
                  </a:cubicBezTo>
                  <a:cubicBezTo>
                    <a:pt x="92087" y="116"/>
                    <a:pt x="91603" y="1"/>
                    <a:pt x="9106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2"/>
            <p:cNvSpPr/>
            <p:nvPr/>
          </p:nvSpPr>
          <p:spPr>
            <a:xfrm>
              <a:off x="6330180" y="3010870"/>
              <a:ext cx="849171" cy="1070939"/>
            </a:xfrm>
            <a:custGeom>
              <a:rect b="b" l="l" r="r" t="t"/>
              <a:pathLst>
                <a:path extrusionOk="0" h="54390" w="43127">
                  <a:moveTo>
                    <a:pt x="42419" y="0"/>
                  </a:moveTo>
                  <a:lnTo>
                    <a:pt x="32841" y="4439"/>
                  </a:lnTo>
                  <a:cubicBezTo>
                    <a:pt x="32841" y="4439"/>
                    <a:pt x="33308" y="11681"/>
                    <a:pt x="30738" y="15419"/>
                  </a:cubicBezTo>
                  <a:cubicBezTo>
                    <a:pt x="28168" y="19157"/>
                    <a:pt x="27234" y="20325"/>
                    <a:pt x="27234" y="20325"/>
                  </a:cubicBezTo>
                  <a:cubicBezTo>
                    <a:pt x="27234" y="20325"/>
                    <a:pt x="27000" y="25931"/>
                    <a:pt x="25364" y="29435"/>
                  </a:cubicBezTo>
                  <a:cubicBezTo>
                    <a:pt x="23729" y="32939"/>
                    <a:pt x="21160" y="34108"/>
                    <a:pt x="21160" y="34108"/>
                  </a:cubicBezTo>
                  <a:cubicBezTo>
                    <a:pt x="21160" y="34108"/>
                    <a:pt x="21393" y="38080"/>
                    <a:pt x="18122" y="41115"/>
                  </a:cubicBezTo>
                  <a:cubicBezTo>
                    <a:pt x="14852" y="44152"/>
                    <a:pt x="6676" y="49058"/>
                    <a:pt x="1536" y="52329"/>
                  </a:cubicBezTo>
                  <a:cubicBezTo>
                    <a:pt x="999" y="52671"/>
                    <a:pt x="492" y="53033"/>
                    <a:pt x="1" y="53403"/>
                  </a:cubicBezTo>
                  <a:lnTo>
                    <a:pt x="1222" y="54390"/>
                  </a:lnTo>
                  <a:cubicBezTo>
                    <a:pt x="1222" y="54390"/>
                    <a:pt x="6715" y="50130"/>
                    <a:pt x="14450" y="46205"/>
                  </a:cubicBezTo>
                  <a:cubicBezTo>
                    <a:pt x="22187" y="42282"/>
                    <a:pt x="24092" y="39479"/>
                    <a:pt x="26334" y="34882"/>
                  </a:cubicBezTo>
                  <a:cubicBezTo>
                    <a:pt x="28576" y="30287"/>
                    <a:pt x="31379" y="21541"/>
                    <a:pt x="31492" y="20756"/>
                  </a:cubicBezTo>
                  <a:cubicBezTo>
                    <a:pt x="31604" y="19972"/>
                    <a:pt x="33846" y="17954"/>
                    <a:pt x="34183" y="13134"/>
                  </a:cubicBezTo>
                  <a:lnTo>
                    <a:pt x="34519" y="8313"/>
                  </a:lnTo>
                  <a:lnTo>
                    <a:pt x="43126" y="606"/>
                  </a:lnTo>
                  <a:lnTo>
                    <a:pt x="4241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2"/>
            <p:cNvSpPr/>
            <p:nvPr/>
          </p:nvSpPr>
          <p:spPr>
            <a:xfrm>
              <a:off x="5401225" y="3171855"/>
              <a:ext cx="1242341" cy="715712"/>
            </a:xfrm>
            <a:custGeom>
              <a:rect b="b" l="l" r="r" t="t"/>
              <a:pathLst>
                <a:path extrusionOk="0" h="36349" w="63095">
                  <a:moveTo>
                    <a:pt x="28859" y="1"/>
                  </a:moveTo>
                  <a:cubicBezTo>
                    <a:pt x="28859" y="1"/>
                    <a:pt x="27925" y="2804"/>
                    <a:pt x="25354" y="3739"/>
                  </a:cubicBezTo>
                  <a:cubicBezTo>
                    <a:pt x="22785" y="4673"/>
                    <a:pt x="15777" y="8644"/>
                    <a:pt x="15777" y="8644"/>
                  </a:cubicBezTo>
                  <a:cubicBezTo>
                    <a:pt x="15777" y="8644"/>
                    <a:pt x="15543" y="15185"/>
                    <a:pt x="10872" y="19156"/>
                  </a:cubicBezTo>
                  <a:cubicBezTo>
                    <a:pt x="6199" y="23128"/>
                    <a:pt x="816" y="32397"/>
                    <a:pt x="816" y="32397"/>
                  </a:cubicBezTo>
                  <a:lnTo>
                    <a:pt x="0" y="35165"/>
                  </a:lnTo>
                  <a:lnTo>
                    <a:pt x="2547" y="36348"/>
                  </a:lnTo>
                  <a:cubicBezTo>
                    <a:pt x="2547" y="36348"/>
                    <a:pt x="2660" y="32760"/>
                    <a:pt x="8266" y="27267"/>
                  </a:cubicBezTo>
                  <a:cubicBezTo>
                    <a:pt x="13871" y="21774"/>
                    <a:pt x="17346" y="12468"/>
                    <a:pt x="17795" y="12244"/>
                  </a:cubicBezTo>
                  <a:cubicBezTo>
                    <a:pt x="18244" y="12020"/>
                    <a:pt x="28109" y="5517"/>
                    <a:pt x="28109" y="5517"/>
                  </a:cubicBezTo>
                  <a:cubicBezTo>
                    <a:pt x="28109" y="5517"/>
                    <a:pt x="35732" y="10787"/>
                    <a:pt x="44365" y="12244"/>
                  </a:cubicBezTo>
                  <a:cubicBezTo>
                    <a:pt x="47103" y="12706"/>
                    <a:pt x="49930" y="12864"/>
                    <a:pt x="52516" y="12864"/>
                  </a:cubicBezTo>
                  <a:cubicBezTo>
                    <a:pt x="57320" y="12864"/>
                    <a:pt x="61287" y="12319"/>
                    <a:pt x="62285" y="12170"/>
                  </a:cubicBezTo>
                  <a:cubicBezTo>
                    <a:pt x="62777" y="10883"/>
                    <a:pt x="63095" y="9431"/>
                    <a:pt x="62265" y="8878"/>
                  </a:cubicBezTo>
                  <a:cubicBezTo>
                    <a:pt x="60863" y="7943"/>
                    <a:pt x="61330" y="5374"/>
                    <a:pt x="61331" y="5374"/>
                  </a:cubicBezTo>
                  <a:lnTo>
                    <a:pt x="61331" y="5374"/>
                  </a:lnTo>
                  <a:cubicBezTo>
                    <a:pt x="61330" y="5374"/>
                    <a:pt x="60162" y="7943"/>
                    <a:pt x="50819" y="7943"/>
                  </a:cubicBezTo>
                  <a:cubicBezTo>
                    <a:pt x="41473" y="7943"/>
                    <a:pt x="28859" y="1"/>
                    <a:pt x="288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2"/>
            <p:cNvSpPr/>
            <p:nvPr/>
          </p:nvSpPr>
          <p:spPr>
            <a:xfrm>
              <a:off x="5632504" y="2549808"/>
              <a:ext cx="1576815" cy="967015"/>
            </a:xfrm>
            <a:custGeom>
              <a:rect b="b" l="l" r="r" t="t"/>
              <a:pathLst>
                <a:path extrusionOk="0" h="49112" w="80082">
                  <a:moveTo>
                    <a:pt x="57844" y="1"/>
                  </a:moveTo>
                  <a:cubicBezTo>
                    <a:pt x="56428" y="1"/>
                    <a:pt x="54679" y="131"/>
                    <a:pt x="53034" y="301"/>
                  </a:cubicBezTo>
                  <a:cubicBezTo>
                    <a:pt x="51444" y="2525"/>
                    <a:pt x="50781" y="3924"/>
                    <a:pt x="50781" y="3924"/>
                  </a:cubicBezTo>
                  <a:cubicBezTo>
                    <a:pt x="50781" y="3924"/>
                    <a:pt x="30488" y="7401"/>
                    <a:pt x="24210" y="12781"/>
                  </a:cubicBezTo>
                  <a:cubicBezTo>
                    <a:pt x="24210" y="12781"/>
                    <a:pt x="14905" y="15248"/>
                    <a:pt x="10982" y="18948"/>
                  </a:cubicBezTo>
                  <a:cubicBezTo>
                    <a:pt x="7058" y="22647"/>
                    <a:pt x="5264" y="29486"/>
                    <a:pt x="5264" y="29486"/>
                  </a:cubicBezTo>
                  <a:cubicBezTo>
                    <a:pt x="5264" y="29486"/>
                    <a:pt x="2472" y="31861"/>
                    <a:pt x="1" y="33673"/>
                  </a:cubicBezTo>
                  <a:cubicBezTo>
                    <a:pt x="373" y="33647"/>
                    <a:pt x="794" y="33628"/>
                    <a:pt x="1242" y="33628"/>
                  </a:cubicBezTo>
                  <a:cubicBezTo>
                    <a:pt x="3138" y="33628"/>
                    <a:pt x="5540" y="33961"/>
                    <a:pt x="6945" y="35428"/>
                  </a:cubicBezTo>
                  <a:cubicBezTo>
                    <a:pt x="8703" y="37262"/>
                    <a:pt x="8585" y="40499"/>
                    <a:pt x="8332" y="42377"/>
                  </a:cubicBezTo>
                  <a:cubicBezTo>
                    <a:pt x="11376" y="40396"/>
                    <a:pt x="16363" y="37109"/>
                    <a:pt x="16363" y="37109"/>
                  </a:cubicBezTo>
                  <a:cubicBezTo>
                    <a:pt x="16363" y="37109"/>
                    <a:pt x="23986" y="42379"/>
                    <a:pt x="32619" y="43836"/>
                  </a:cubicBezTo>
                  <a:cubicBezTo>
                    <a:pt x="35357" y="44298"/>
                    <a:pt x="38185" y="44456"/>
                    <a:pt x="40771" y="44456"/>
                  </a:cubicBezTo>
                  <a:cubicBezTo>
                    <a:pt x="46338" y="44456"/>
                    <a:pt x="50781" y="43724"/>
                    <a:pt x="50781" y="43724"/>
                  </a:cubicBezTo>
                  <a:lnTo>
                    <a:pt x="50781" y="43724"/>
                  </a:lnTo>
                  <a:lnTo>
                    <a:pt x="50348" y="45059"/>
                  </a:lnTo>
                  <a:cubicBezTo>
                    <a:pt x="51440" y="44242"/>
                    <a:pt x="53389" y="43169"/>
                    <a:pt x="56103" y="43169"/>
                  </a:cubicBezTo>
                  <a:cubicBezTo>
                    <a:pt x="57407" y="43169"/>
                    <a:pt x="58887" y="43416"/>
                    <a:pt x="60534" y="44060"/>
                  </a:cubicBezTo>
                  <a:cubicBezTo>
                    <a:pt x="63325" y="45151"/>
                    <a:pt x="64722" y="47073"/>
                    <a:pt x="65384" y="49112"/>
                  </a:cubicBezTo>
                  <a:cubicBezTo>
                    <a:pt x="66254" y="46572"/>
                    <a:pt x="66874" y="44533"/>
                    <a:pt x="66926" y="44172"/>
                  </a:cubicBezTo>
                  <a:cubicBezTo>
                    <a:pt x="67038" y="43388"/>
                    <a:pt x="69281" y="41371"/>
                    <a:pt x="69616" y="36550"/>
                  </a:cubicBezTo>
                  <a:lnTo>
                    <a:pt x="69953" y="31729"/>
                  </a:lnTo>
                  <a:lnTo>
                    <a:pt x="79872" y="22850"/>
                  </a:lnTo>
                  <a:cubicBezTo>
                    <a:pt x="80082" y="20694"/>
                    <a:pt x="79809" y="17374"/>
                    <a:pt x="77801" y="12782"/>
                  </a:cubicBezTo>
                  <a:cubicBezTo>
                    <a:pt x="73876" y="3813"/>
                    <a:pt x="61319" y="1"/>
                    <a:pt x="57844" y="1"/>
                  </a:cubicBez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2"/>
            <p:cNvSpPr/>
            <p:nvPr/>
          </p:nvSpPr>
          <p:spPr>
            <a:xfrm>
              <a:off x="5626046" y="2543901"/>
              <a:ext cx="1588885" cy="978829"/>
            </a:xfrm>
            <a:custGeom>
              <a:rect b="b" l="l" r="r" t="t"/>
              <a:pathLst>
                <a:path extrusionOk="0" h="49712" w="80695">
                  <a:moveTo>
                    <a:pt x="58173" y="601"/>
                  </a:moveTo>
                  <a:cubicBezTo>
                    <a:pt x="61588" y="601"/>
                    <a:pt x="73999" y="4393"/>
                    <a:pt x="77852" y="13202"/>
                  </a:cubicBezTo>
                  <a:cubicBezTo>
                    <a:pt x="79850" y="17768"/>
                    <a:pt x="80081" y="21037"/>
                    <a:pt x="79911" y="23004"/>
                  </a:cubicBezTo>
                  <a:lnTo>
                    <a:pt x="70079" y="31805"/>
                  </a:lnTo>
                  <a:cubicBezTo>
                    <a:pt x="70021" y="31857"/>
                    <a:pt x="69986" y="31929"/>
                    <a:pt x="69980" y="32006"/>
                  </a:cubicBezTo>
                  <a:lnTo>
                    <a:pt x="69643" y="36829"/>
                  </a:lnTo>
                  <a:cubicBezTo>
                    <a:pt x="69405" y="40259"/>
                    <a:pt x="68201" y="42202"/>
                    <a:pt x="67484" y="43364"/>
                  </a:cubicBezTo>
                  <a:cubicBezTo>
                    <a:pt x="67190" y="43839"/>
                    <a:pt x="66994" y="44153"/>
                    <a:pt x="66955" y="44430"/>
                  </a:cubicBezTo>
                  <a:cubicBezTo>
                    <a:pt x="66917" y="44697"/>
                    <a:pt x="66455" y="46264"/>
                    <a:pt x="65697" y="48519"/>
                  </a:cubicBezTo>
                  <a:cubicBezTo>
                    <a:pt x="64805" y="46449"/>
                    <a:pt x="63219" y="44959"/>
                    <a:pt x="60971" y="44081"/>
                  </a:cubicBezTo>
                  <a:cubicBezTo>
                    <a:pt x="59285" y="43422"/>
                    <a:pt x="57767" y="43168"/>
                    <a:pt x="56429" y="43168"/>
                  </a:cubicBezTo>
                  <a:cubicBezTo>
                    <a:pt x="54169" y="43168"/>
                    <a:pt x="52419" y="43893"/>
                    <a:pt x="51232" y="44619"/>
                  </a:cubicBezTo>
                  <a:lnTo>
                    <a:pt x="51395" y="44117"/>
                  </a:lnTo>
                  <a:cubicBezTo>
                    <a:pt x="51459" y="43919"/>
                    <a:pt x="51309" y="43724"/>
                    <a:pt x="51111" y="43724"/>
                  </a:cubicBezTo>
                  <a:cubicBezTo>
                    <a:pt x="51094" y="43724"/>
                    <a:pt x="51077" y="43725"/>
                    <a:pt x="51060" y="43728"/>
                  </a:cubicBezTo>
                  <a:cubicBezTo>
                    <a:pt x="50996" y="43738"/>
                    <a:pt x="46568" y="44451"/>
                    <a:pt x="41070" y="44451"/>
                  </a:cubicBezTo>
                  <a:cubicBezTo>
                    <a:pt x="38501" y="44451"/>
                    <a:pt x="35698" y="44295"/>
                    <a:pt x="32997" y="43839"/>
                  </a:cubicBezTo>
                  <a:cubicBezTo>
                    <a:pt x="24533" y="42412"/>
                    <a:pt x="16938" y="37215"/>
                    <a:pt x="16861" y="37163"/>
                  </a:cubicBezTo>
                  <a:cubicBezTo>
                    <a:pt x="16810" y="37127"/>
                    <a:pt x="16751" y="37109"/>
                    <a:pt x="16691" y="37109"/>
                  </a:cubicBezTo>
                  <a:cubicBezTo>
                    <a:pt x="16633" y="37109"/>
                    <a:pt x="16576" y="37126"/>
                    <a:pt x="16526" y="37159"/>
                  </a:cubicBezTo>
                  <a:cubicBezTo>
                    <a:pt x="16526" y="37159"/>
                    <a:pt x="12089" y="40083"/>
                    <a:pt x="9032" y="42076"/>
                  </a:cubicBezTo>
                  <a:cubicBezTo>
                    <a:pt x="9216" y="40155"/>
                    <a:pt x="9152" y="37254"/>
                    <a:pt x="7491" y="35521"/>
                  </a:cubicBezTo>
                  <a:cubicBezTo>
                    <a:pt x="5997" y="33961"/>
                    <a:pt x="3443" y="33629"/>
                    <a:pt x="1527" y="33629"/>
                  </a:cubicBezTo>
                  <a:cubicBezTo>
                    <a:pt x="1447" y="33629"/>
                    <a:pt x="1368" y="33630"/>
                    <a:pt x="1290" y="33631"/>
                  </a:cubicBezTo>
                  <a:cubicBezTo>
                    <a:pt x="3518" y="31941"/>
                    <a:pt x="5762" y="30036"/>
                    <a:pt x="5787" y="30015"/>
                  </a:cubicBezTo>
                  <a:cubicBezTo>
                    <a:pt x="5834" y="29974"/>
                    <a:pt x="5867" y="29921"/>
                    <a:pt x="5883" y="29862"/>
                  </a:cubicBezTo>
                  <a:cubicBezTo>
                    <a:pt x="5901" y="29794"/>
                    <a:pt x="7699" y="23064"/>
                    <a:pt x="11516" y="19466"/>
                  </a:cubicBezTo>
                  <a:cubicBezTo>
                    <a:pt x="15339" y="15861"/>
                    <a:pt x="24524" y="13396"/>
                    <a:pt x="24617" y="13372"/>
                  </a:cubicBezTo>
                  <a:cubicBezTo>
                    <a:pt x="24659" y="13360"/>
                    <a:pt x="24700" y="13338"/>
                    <a:pt x="24735" y="13310"/>
                  </a:cubicBezTo>
                  <a:cubicBezTo>
                    <a:pt x="30878" y="8044"/>
                    <a:pt x="50958" y="4555"/>
                    <a:pt x="51160" y="4521"/>
                  </a:cubicBezTo>
                  <a:cubicBezTo>
                    <a:pt x="51256" y="4504"/>
                    <a:pt x="51339" y="4442"/>
                    <a:pt x="51382" y="4353"/>
                  </a:cubicBezTo>
                  <a:cubicBezTo>
                    <a:pt x="51387" y="4340"/>
                    <a:pt x="52032" y="2995"/>
                    <a:pt x="53528" y="887"/>
                  </a:cubicBezTo>
                  <a:cubicBezTo>
                    <a:pt x="55394" y="697"/>
                    <a:pt x="56955" y="601"/>
                    <a:pt x="58173" y="601"/>
                  </a:cubicBezTo>
                  <a:close/>
                  <a:moveTo>
                    <a:pt x="58172" y="1"/>
                  </a:moveTo>
                  <a:cubicBezTo>
                    <a:pt x="56905" y="1"/>
                    <a:pt x="55276" y="102"/>
                    <a:pt x="53331" y="303"/>
                  </a:cubicBezTo>
                  <a:cubicBezTo>
                    <a:pt x="53245" y="312"/>
                    <a:pt x="53167" y="357"/>
                    <a:pt x="53117" y="427"/>
                  </a:cubicBezTo>
                  <a:cubicBezTo>
                    <a:pt x="51799" y="2271"/>
                    <a:pt x="51116" y="3544"/>
                    <a:pt x="50907" y="3954"/>
                  </a:cubicBezTo>
                  <a:cubicBezTo>
                    <a:pt x="48902" y="4306"/>
                    <a:pt x="30502" y="7645"/>
                    <a:pt x="24395" y="12808"/>
                  </a:cubicBezTo>
                  <a:cubicBezTo>
                    <a:pt x="23484" y="13055"/>
                    <a:pt x="14906" y="15442"/>
                    <a:pt x="11104" y="19028"/>
                  </a:cubicBezTo>
                  <a:cubicBezTo>
                    <a:pt x="7364" y="22554"/>
                    <a:pt x="5564" y="28751"/>
                    <a:pt x="5326" y="29616"/>
                  </a:cubicBezTo>
                  <a:cubicBezTo>
                    <a:pt x="4876" y="29998"/>
                    <a:pt x="2368" y="32105"/>
                    <a:pt x="151" y="33730"/>
                  </a:cubicBezTo>
                  <a:cubicBezTo>
                    <a:pt x="43" y="33810"/>
                    <a:pt x="0" y="33951"/>
                    <a:pt x="46" y="34077"/>
                  </a:cubicBezTo>
                  <a:cubicBezTo>
                    <a:pt x="90" y="34195"/>
                    <a:pt x="203" y="34273"/>
                    <a:pt x="328" y="34273"/>
                  </a:cubicBezTo>
                  <a:cubicBezTo>
                    <a:pt x="336" y="34273"/>
                    <a:pt x="343" y="34273"/>
                    <a:pt x="350" y="34272"/>
                  </a:cubicBezTo>
                  <a:cubicBezTo>
                    <a:pt x="704" y="34246"/>
                    <a:pt x="1116" y="34227"/>
                    <a:pt x="1561" y="34227"/>
                  </a:cubicBezTo>
                  <a:cubicBezTo>
                    <a:pt x="3362" y="34227"/>
                    <a:pt x="5715" y="34536"/>
                    <a:pt x="7056" y="35936"/>
                  </a:cubicBezTo>
                  <a:cubicBezTo>
                    <a:pt x="8742" y="37695"/>
                    <a:pt x="8599" y="40889"/>
                    <a:pt x="8363" y="42637"/>
                  </a:cubicBezTo>
                  <a:cubicBezTo>
                    <a:pt x="8337" y="42830"/>
                    <a:pt x="8490" y="42978"/>
                    <a:pt x="8660" y="42978"/>
                  </a:cubicBezTo>
                  <a:cubicBezTo>
                    <a:pt x="8715" y="42978"/>
                    <a:pt x="8771" y="42963"/>
                    <a:pt x="8824" y="42929"/>
                  </a:cubicBezTo>
                  <a:cubicBezTo>
                    <a:pt x="11539" y="41162"/>
                    <a:pt x="15798" y="38357"/>
                    <a:pt x="16689" y="37770"/>
                  </a:cubicBezTo>
                  <a:cubicBezTo>
                    <a:pt x="17867" y="38549"/>
                    <a:pt x="25003" y="43101"/>
                    <a:pt x="32897" y="44432"/>
                  </a:cubicBezTo>
                  <a:cubicBezTo>
                    <a:pt x="35633" y="44894"/>
                    <a:pt x="38471" y="45052"/>
                    <a:pt x="41071" y="45052"/>
                  </a:cubicBezTo>
                  <a:cubicBezTo>
                    <a:pt x="45578" y="45052"/>
                    <a:pt x="49369" y="44578"/>
                    <a:pt x="50674" y="44393"/>
                  </a:cubicBezTo>
                  <a:lnTo>
                    <a:pt x="50674" y="44393"/>
                  </a:lnTo>
                  <a:lnTo>
                    <a:pt x="50390" y="45267"/>
                  </a:lnTo>
                  <a:cubicBezTo>
                    <a:pt x="50350" y="45391"/>
                    <a:pt x="50394" y="45528"/>
                    <a:pt x="50501" y="45604"/>
                  </a:cubicBezTo>
                  <a:cubicBezTo>
                    <a:pt x="50553" y="45641"/>
                    <a:pt x="50614" y="45660"/>
                    <a:pt x="50675" y="45660"/>
                  </a:cubicBezTo>
                  <a:cubicBezTo>
                    <a:pt x="50739" y="45660"/>
                    <a:pt x="50803" y="45640"/>
                    <a:pt x="50856" y="45600"/>
                  </a:cubicBezTo>
                  <a:cubicBezTo>
                    <a:pt x="51923" y="44803"/>
                    <a:pt x="53809" y="43771"/>
                    <a:pt x="56432" y="43771"/>
                  </a:cubicBezTo>
                  <a:cubicBezTo>
                    <a:pt x="57703" y="43771"/>
                    <a:pt x="59146" y="44013"/>
                    <a:pt x="60753" y="44641"/>
                  </a:cubicBezTo>
                  <a:cubicBezTo>
                    <a:pt x="63104" y="45560"/>
                    <a:pt x="64676" y="47196"/>
                    <a:pt x="65426" y="49504"/>
                  </a:cubicBezTo>
                  <a:cubicBezTo>
                    <a:pt x="65466" y="49628"/>
                    <a:pt x="65580" y="49711"/>
                    <a:pt x="65709" y="49712"/>
                  </a:cubicBezTo>
                  <a:lnTo>
                    <a:pt x="65711" y="49712"/>
                  </a:lnTo>
                  <a:cubicBezTo>
                    <a:pt x="65839" y="49712"/>
                    <a:pt x="65954" y="49631"/>
                    <a:pt x="65996" y="49509"/>
                  </a:cubicBezTo>
                  <a:cubicBezTo>
                    <a:pt x="66791" y="47188"/>
                    <a:pt x="67489" y="44948"/>
                    <a:pt x="67550" y="44515"/>
                  </a:cubicBezTo>
                  <a:cubicBezTo>
                    <a:pt x="67573" y="44362"/>
                    <a:pt x="67768" y="44047"/>
                    <a:pt x="67995" y="43680"/>
                  </a:cubicBezTo>
                  <a:cubicBezTo>
                    <a:pt x="68693" y="42550"/>
                    <a:pt x="69994" y="40448"/>
                    <a:pt x="70244" y="36870"/>
                  </a:cubicBezTo>
                  <a:lnTo>
                    <a:pt x="70571" y="32170"/>
                  </a:lnTo>
                  <a:lnTo>
                    <a:pt x="80400" y="23373"/>
                  </a:lnTo>
                  <a:cubicBezTo>
                    <a:pt x="80455" y="23322"/>
                    <a:pt x="80489" y="23253"/>
                    <a:pt x="80498" y="23178"/>
                  </a:cubicBezTo>
                  <a:cubicBezTo>
                    <a:pt x="80694" y="21153"/>
                    <a:pt x="80492" y="17737"/>
                    <a:pt x="78403" y="12961"/>
                  </a:cubicBezTo>
                  <a:cubicBezTo>
                    <a:pt x="74439" y="3901"/>
                    <a:pt x="61681" y="1"/>
                    <a:pt x="5817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2"/>
            <p:cNvSpPr/>
            <p:nvPr/>
          </p:nvSpPr>
          <p:spPr>
            <a:xfrm>
              <a:off x="5401225" y="3171855"/>
              <a:ext cx="1242341" cy="715712"/>
            </a:xfrm>
            <a:custGeom>
              <a:rect b="b" l="l" r="r" t="t"/>
              <a:pathLst>
                <a:path extrusionOk="0" h="36349" w="63095">
                  <a:moveTo>
                    <a:pt x="28859" y="1"/>
                  </a:moveTo>
                  <a:cubicBezTo>
                    <a:pt x="28859" y="1"/>
                    <a:pt x="27925" y="2804"/>
                    <a:pt x="25354" y="3739"/>
                  </a:cubicBezTo>
                  <a:cubicBezTo>
                    <a:pt x="22785" y="4673"/>
                    <a:pt x="15777" y="8644"/>
                    <a:pt x="15777" y="8644"/>
                  </a:cubicBezTo>
                  <a:cubicBezTo>
                    <a:pt x="15777" y="8644"/>
                    <a:pt x="15543" y="15185"/>
                    <a:pt x="10872" y="19156"/>
                  </a:cubicBezTo>
                  <a:cubicBezTo>
                    <a:pt x="6199" y="23128"/>
                    <a:pt x="816" y="32397"/>
                    <a:pt x="816" y="32397"/>
                  </a:cubicBezTo>
                  <a:lnTo>
                    <a:pt x="0" y="35165"/>
                  </a:lnTo>
                  <a:lnTo>
                    <a:pt x="2547" y="36348"/>
                  </a:lnTo>
                  <a:cubicBezTo>
                    <a:pt x="2547" y="36348"/>
                    <a:pt x="2660" y="32760"/>
                    <a:pt x="8266" y="27267"/>
                  </a:cubicBezTo>
                  <a:cubicBezTo>
                    <a:pt x="13871" y="21774"/>
                    <a:pt x="17346" y="12468"/>
                    <a:pt x="17795" y="12244"/>
                  </a:cubicBezTo>
                  <a:cubicBezTo>
                    <a:pt x="18244" y="12020"/>
                    <a:pt x="28109" y="5517"/>
                    <a:pt x="28109" y="5517"/>
                  </a:cubicBezTo>
                  <a:cubicBezTo>
                    <a:pt x="28109" y="5517"/>
                    <a:pt x="35732" y="10787"/>
                    <a:pt x="44365" y="12244"/>
                  </a:cubicBezTo>
                  <a:cubicBezTo>
                    <a:pt x="47103" y="12706"/>
                    <a:pt x="49930" y="12864"/>
                    <a:pt x="52516" y="12864"/>
                  </a:cubicBezTo>
                  <a:cubicBezTo>
                    <a:pt x="57320" y="12864"/>
                    <a:pt x="61287" y="12319"/>
                    <a:pt x="62285" y="12170"/>
                  </a:cubicBezTo>
                  <a:cubicBezTo>
                    <a:pt x="62777" y="10883"/>
                    <a:pt x="63095" y="9431"/>
                    <a:pt x="62265" y="8878"/>
                  </a:cubicBezTo>
                  <a:cubicBezTo>
                    <a:pt x="60863" y="7943"/>
                    <a:pt x="61330" y="5374"/>
                    <a:pt x="61331" y="5374"/>
                  </a:cubicBezTo>
                  <a:lnTo>
                    <a:pt x="61331" y="5374"/>
                  </a:lnTo>
                  <a:cubicBezTo>
                    <a:pt x="61330" y="5374"/>
                    <a:pt x="60162" y="7943"/>
                    <a:pt x="50819" y="7943"/>
                  </a:cubicBezTo>
                  <a:cubicBezTo>
                    <a:pt x="41473" y="7943"/>
                    <a:pt x="28859" y="1"/>
                    <a:pt x="2885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2"/>
            <p:cNvSpPr/>
            <p:nvPr/>
          </p:nvSpPr>
          <p:spPr>
            <a:xfrm>
              <a:off x="6330180" y="3010870"/>
              <a:ext cx="849171" cy="1070939"/>
            </a:xfrm>
            <a:custGeom>
              <a:rect b="b" l="l" r="r" t="t"/>
              <a:pathLst>
                <a:path extrusionOk="0" h="54390" w="43127">
                  <a:moveTo>
                    <a:pt x="42419" y="0"/>
                  </a:moveTo>
                  <a:lnTo>
                    <a:pt x="32841" y="4439"/>
                  </a:lnTo>
                  <a:cubicBezTo>
                    <a:pt x="32841" y="4439"/>
                    <a:pt x="33308" y="11681"/>
                    <a:pt x="30738" y="15419"/>
                  </a:cubicBezTo>
                  <a:cubicBezTo>
                    <a:pt x="28168" y="19157"/>
                    <a:pt x="27234" y="20325"/>
                    <a:pt x="27234" y="20325"/>
                  </a:cubicBezTo>
                  <a:cubicBezTo>
                    <a:pt x="27234" y="20325"/>
                    <a:pt x="27000" y="25931"/>
                    <a:pt x="25364" y="29435"/>
                  </a:cubicBezTo>
                  <a:cubicBezTo>
                    <a:pt x="23729" y="32939"/>
                    <a:pt x="21160" y="34108"/>
                    <a:pt x="21160" y="34108"/>
                  </a:cubicBezTo>
                  <a:cubicBezTo>
                    <a:pt x="21160" y="34108"/>
                    <a:pt x="21393" y="38080"/>
                    <a:pt x="18122" y="41115"/>
                  </a:cubicBezTo>
                  <a:cubicBezTo>
                    <a:pt x="14852" y="44152"/>
                    <a:pt x="6676" y="49058"/>
                    <a:pt x="1536" y="52329"/>
                  </a:cubicBezTo>
                  <a:cubicBezTo>
                    <a:pt x="999" y="52671"/>
                    <a:pt x="492" y="53033"/>
                    <a:pt x="1" y="53403"/>
                  </a:cubicBezTo>
                  <a:lnTo>
                    <a:pt x="1222" y="54390"/>
                  </a:lnTo>
                  <a:cubicBezTo>
                    <a:pt x="1222" y="54390"/>
                    <a:pt x="6715" y="50130"/>
                    <a:pt x="14450" y="46205"/>
                  </a:cubicBezTo>
                  <a:cubicBezTo>
                    <a:pt x="22187" y="42282"/>
                    <a:pt x="24092" y="39479"/>
                    <a:pt x="26334" y="34882"/>
                  </a:cubicBezTo>
                  <a:cubicBezTo>
                    <a:pt x="28576" y="30287"/>
                    <a:pt x="31379" y="21541"/>
                    <a:pt x="31492" y="20756"/>
                  </a:cubicBezTo>
                  <a:cubicBezTo>
                    <a:pt x="31604" y="19972"/>
                    <a:pt x="33846" y="17954"/>
                    <a:pt x="34183" y="13134"/>
                  </a:cubicBezTo>
                  <a:lnTo>
                    <a:pt x="34519" y="8313"/>
                  </a:lnTo>
                  <a:lnTo>
                    <a:pt x="43126" y="606"/>
                  </a:lnTo>
                  <a:lnTo>
                    <a:pt x="42419"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2"/>
            <p:cNvSpPr/>
            <p:nvPr/>
          </p:nvSpPr>
          <p:spPr>
            <a:xfrm>
              <a:off x="6591033" y="3117885"/>
              <a:ext cx="123043" cy="274498"/>
            </a:xfrm>
            <a:custGeom>
              <a:rect b="b" l="l" r="r" t="t"/>
              <a:pathLst>
                <a:path extrusionOk="0" h="13941" w="6249">
                  <a:moveTo>
                    <a:pt x="5906" y="1"/>
                  </a:moveTo>
                  <a:cubicBezTo>
                    <a:pt x="5856" y="1"/>
                    <a:pt x="5804" y="14"/>
                    <a:pt x="5758" y="41"/>
                  </a:cubicBezTo>
                  <a:cubicBezTo>
                    <a:pt x="5615" y="126"/>
                    <a:pt x="2275" y="2174"/>
                    <a:pt x="1136" y="6614"/>
                  </a:cubicBezTo>
                  <a:cubicBezTo>
                    <a:pt x="0" y="11041"/>
                    <a:pt x="1217" y="13660"/>
                    <a:pt x="1269" y="13769"/>
                  </a:cubicBezTo>
                  <a:cubicBezTo>
                    <a:pt x="1319" y="13874"/>
                    <a:pt x="1424" y="13940"/>
                    <a:pt x="1539" y="13940"/>
                  </a:cubicBezTo>
                  <a:cubicBezTo>
                    <a:pt x="1761" y="13940"/>
                    <a:pt x="1905" y="13710"/>
                    <a:pt x="1811" y="13511"/>
                  </a:cubicBezTo>
                  <a:cubicBezTo>
                    <a:pt x="1799" y="13486"/>
                    <a:pt x="641" y="10963"/>
                    <a:pt x="1718" y="6763"/>
                  </a:cubicBezTo>
                  <a:cubicBezTo>
                    <a:pt x="2793" y="2570"/>
                    <a:pt x="6034" y="575"/>
                    <a:pt x="6066" y="556"/>
                  </a:cubicBezTo>
                  <a:cubicBezTo>
                    <a:pt x="6205" y="470"/>
                    <a:pt x="6248" y="287"/>
                    <a:pt x="6164" y="147"/>
                  </a:cubicBezTo>
                  <a:cubicBezTo>
                    <a:pt x="6108" y="53"/>
                    <a:pt x="6008" y="1"/>
                    <a:pt x="5906"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2"/>
            <p:cNvSpPr/>
            <p:nvPr/>
          </p:nvSpPr>
          <p:spPr>
            <a:xfrm>
              <a:off x="5854607" y="2454292"/>
              <a:ext cx="782796" cy="448558"/>
            </a:xfrm>
            <a:custGeom>
              <a:rect b="b" l="l" r="r" t="t"/>
              <a:pathLst>
                <a:path extrusionOk="0" h="22781" w="39756">
                  <a:moveTo>
                    <a:pt x="18196" y="0"/>
                  </a:moveTo>
                  <a:cubicBezTo>
                    <a:pt x="13076" y="0"/>
                    <a:pt x="8222" y="1483"/>
                    <a:pt x="6165" y="3092"/>
                  </a:cubicBezTo>
                  <a:cubicBezTo>
                    <a:pt x="3272" y="5357"/>
                    <a:pt x="5914" y="6112"/>
                    <a:pt x="7297" y="6489"/>
                  </a:cubicBezTo>
                  <a:cubicBezTo>
                    <a:pt x="8682" y="6866"/>
                    <a:pt x="4530" y="7118"/>
                    <a:pt x="2391" y="9508"/>
                  </a:cubicBezTo>
                  <a:cubicBezTo>
                    <a:pt x="252" y="11898"/>
                    <a:pt x="1" y="16176"/>
                    <a:pt x="1763" y="17183"/>
                  </a:cubicBezTo>
                  <a:cubicBezTo>
                    <a:pt x="2083" y="17366"/>
                    <a:pt x="2511" y="17441"/>
                    <a:pt x="2998" y="17441"/>
                  </a:cubicBezTo>
                  <a:cubicBezTo>
                    <a:pt x="5187" y="17441"/>
                    <a:pt x="8555" y="15925"/>
                    <a:pt x="8555" y="15925"/>
                  </a:cubicBezTo>
                  <a:lnTo>
                    <a:pt x="9815" y="16804"/>
                  </a:lnTo>
                  <a:lnTo>
                    <a:pt x="22646" y="13534"/>
                  </a:lnTo>
                  <a:lnTo>
                    <a:pt x="22771" y="14415"/>
                  </a:lnTo>
                  <a:cubicBezTo>
                    <a:pt x="22851" y="14975"/>
                    <a:pt x="24812" y="15077"/>
                    <a:pt x="26521" y="15077"/>
                  </a:cubicBezTo>
                  <a:cubicBezTo>
                    <a:pt x="27501" y="15077"/>
                    <a:pt x="28398" y="15044"/>
                    <a:pt x="28811" y="15044"/>
                  </a:cubicBezTo>
                  <a:cubicBezTo>
                    <a:pt x="29942" y="15044"/>
                    <a:pt x="30949" y="20201"/>
                    <a:pt x="32711" y="21711"/>
                  </a:cubicBezTo>
                  <a:cubicBezTo>
                    <a:pt x="33591" y="22466"/>
                    <a:pt x="34408" y="22780"/>
                    <a:pt x="35132" y="22780"/>
                  </a:cubicBezTo>
                  <a:cubicBezTo>
                    <a:pt x="35855" y="22780"/>
                    <a:pt x="36484" y="22466"/>
                    <a:pt x="36987" y="21963"/>
                  </a:cubicBezTo>
                  <a:cubicBezTo>
                    <a:pt x="37995" y="20958"/>
                    <a:pt x="39756" y="18566"/>
                    <a:pt x="39503" y="15925"/>
                  </a:cubicBezTo>
                  <a:cubicBezTo>
                    <a:pt x="39252" y="13282"/>
                    <a:pt x="38120" y="12150"/>
                    <a:pt x="38120" y="12150"/>
                  </a:cubicBezTo>
                  <a:cubicBezTo>
                    <a:pt x="38120" y="12150"/>
                    <a:pt x="38875" y="11521"/>
                    <a:pt x="38372" y="10515"/>
                  </a:cubicBezTo>
                  <a:cubicBezTo>
                    <a:pt x="38228" y="10227"/>
                    <a:pt x="37879" y="10124"/>
                    <a:pt x="37454" y="10124"/>
                  </a:cubicBezTo>
                  <a:cubicBezTo>
                    <a:pt x="36390" y="10124"/>
                    <a:pt x="34850" y="10767"/>
                    <a:pt x="34850" y="10767"/>
                  </a:cubicBezTo>
                  <a:cubicBezTo>
                    <a:pt x="34850" y="10767"/>
                    <a:pt x="34850" y="10138"/>
                    <a:pt x="34346" y="8376"/>
                  </a:cubicBezTo>
                  <a:cubicBezTo>
                    <a:pt x="33843" y="6615"/>
                    <a:pt x="31326" y="2841"/>
                    <a:pt x="24408" y="828"/>
                  </a:cubicBezTo>
                  <a:cubicBezTo>
                    <a:pt x="22406" y="246"/>
                    <a:pt x="20279" y="0"/>
                    <a:pt x="18196"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2"/>
            <p:cNvSpPr/>
            <p:nvPr/>
          </p:nvSpPr>
          <p:spPr>
            <a:xfrm>
              <a:off x="5855474" y="2448267"/>
              <a:ext cx="787521" cy="460608"/>
            </a:xfrm>
            <a:custGeom>
              <a:rect b="b" l="l" r="r" t="t"/>
              <a:pathLst>
                <a:path extrusionOk="0" h="23393" w="39996">
                  <a:moveTo>
                    <a:pt x="18192" y="616"/>
                  </a:moveTo>
                  <a:cubicBezTo>
                    <a:pt x="20244" y="616"/>
                    <a:pt x="22331" y="855"/>
                    <a:pt x="24279" y="1422"/>
                  </a:cubicBezTo>
                  <a:cubicBezTo>
                    <a:pt x="30853" y="3334"/>
                    <a:pt x="33491" y="6938"/>
                    <a:pt x="34014" y="8765"/>
                  </a:cubicBezTo>
                  <a:cubicBezTo>
                    <a:pt x="34491" y="10440"/>
                    <a:pt x="34504" y="11067"/>
                    <a:pt x="34504" y="11072"/>
                  </a:cubicBezTo>
                  <a:cubicBezTo>
                    <a:pt x="34504" y="11173"/>
                    <a:pt x="34554" y="11266"/>
                    <a:pt x="34637" y="11322"/>
                  </a:cubicBezTo>
                  <a:cubicBezTo>
                    <a:pt x="34688" y="11356"/>
                    <a:pt x="34746" y="11373"/>
                    <a:pt x="34804" y="11373"/>
                  </a:cubicBezTo>
                  <a:cubicBezTo>
                    <a:pt x="34843" y="11373"/>
                    <a:pt x="34882" y="11365"/>
                    <a:pt x="34919" y="11349"/>
                  </a:cubicBezTo>
                  <a:cubicBezTo>
                    <a:pt x="35705" y="11022"/>
                    <a:pt x="36755" y="10730"/>
                    <a:pt x="37427" y="10730"/>
                  </a:cubicBezTo>
                  <a:cubicBezTo>
                    <a:pt x="37745" y="10730"/>
                    <a:pt x="37978" y="10796"/>
                    <a:pt x="38058" y="10955"/>
                  </a:cubicBezTo>
                  <a:cubicBezTo>
                    <a:pt x="38438" y="11715"/>
                    <a:pt x="37939" y="12177"/>
                    <a:pt x="37882" y="12224"/>
                  </a:cubicBezTo>
                  <a:cubicBezTo>
                    <a:pt x="37747" y="12338"/>
                    <a:pt x="37738" y="12542"/>
                    <a:pt x="37862" y="12668"/>
                  </a:cubicBezTo>
                  <a:cubicBezTo>
                    <a:pt x="37872" y="12678"/>
                    <a:pt x="38922" y="13774"/>
                    <a:pt x="39159" y="16259"/>
                  </a:cubicBezTo>
                  <a:cubicBezTo>
                    <a:pt x="39376" y="18529"/>
                    <a:pt x="37987" y="20800"/>
                    <a:pt x="36731" y="22056"/>
                  </a:cubicBezTo>
                  <a:cubicBezTo>
                    <a:pt x="36243" y="22544"/>
                    <a:pt x="35688" y="22787"/>
                    <a:pt x="35091" y="22787"/>
                  </a:cubicBezTo>
                  <a:cubicBezTo>
                    <a:pt x="34392" y="22787"/>
                    <a:pt x="33635" y="22454"/>
                    <a:pt x="32861" y="21789"/>
                  </a:cubicBezTo>
                  <a:cubicBezTo>
                    <a:pt x="32035" y="21081"/>
                    <a:pt x="31356" y="19444"/>
                    <a:pt x="30757" y="18000"/>
                  </a:cubicBezTo>
                  <a:cubicBezTo>
                    <a:pt x="30046" y="16288"/>
                    <a:pt x="29533" y="15049"/>
                    <a:pt x="28766" y="15049"/>
                  </a:cubicBezTo>
                  <a:lnTo>
                    <a:pt x="28767" y="15050"/>
                  </a:lnTo>
                  <a:cubicBezTo>
                    <a:pt x="28602" y="15050"/>
                    <a:pt x="28364" y="15055"/>
                    <a:pt x="28073" y="15060"/>
                  </a:cubicBezTo>
                  <a:cubicBezTo>
                    <a:pt x="27534" y="15072"/>
                    <a:pt x="27050" y="15078"/>
                    <a:pt x="26616" y="15078"/>
                  </a:cubicBezTo>
                  <a:cubicBezTo>
                    <a:pt x="23890" y="15078"/>
                    <a:pt x="23138" y="14863"/>
                    <a:pt x="23025" y="14679"/>
                  </a:cubicBezTo>
                  <a:lnTo>
                    <a:pt x="22899" y="13798"/>
                  </a:lnTo>
                  <a:cubicBezTo>
                    <a:pt x="22887" y="13714"/>
                    <a:pt x="22840" y="13638"/>
                    <a:pt x="22769" y="13590"/>
                  </a:cubicBezTo>
                  <a:cubicBezTo>
                    <a:pt x="22719" y="13556"/>
                    <a:pt x="22661" y="13539"/>
                    <a:pt x="22603" y="13539"/>
                  </a:cubicBezTo>
                  <a:cubicBezTo>
                    <a:pt x="22577" y="13539"/>
                    <a:pt x="22552" y="13542"/>
                    <a:pt x="22527" y="13549"/>
                  </a:cubicBezTo>
                  <a:lnTo>
                    <a:pt x="9829" y="16786"/>
                  </a:lnTo>
                  <a:lnTo>
                    <a:pt x="8683" y="15984"/>
                  </a:lnTo>
                  <a:cubicBezTo>
                    <a:pt x="8632" y="15948"/>
                    <a:pt x="8572" y="15930"/>
                    <a:pt x="8511" y="15930"/>
                  </a:cubicBezTo>
                  <a:cubicBezTo>
                    <a:pt x="8469" y="15930"/>
                    <a:pt x="8427" y="15938"/>
                    <a:pt x="8388" y="15956"/>
                  </a:cubicBezTo>
                  <a:cubicBezTo>
                    <a:pt x="7303" y="16444"/>
                    <a:pt x="4652" y="17447"/>
                    <a:pt x="2945" y="17447"/>
                  </a:cubicBezTo>
                  <a:cubicBezTo>
                    <a:pt x="2511" y="17447"/>
                    <a:pt x="2138" y="17382"/>
                    <a:pt x="1867" y="17227"/>
                  </a:cubicBezTo>
                  <a:cubicBezTo>
                    <a:pt x="1389" y="16954"/>
                    <a:pt x="1051" y="16347"/>
                    <a:pt x="917" y="15518"/>
                  </a:cubicBezTo>
                  <a:cubicBezTo>
                    <a:pt x="667" y="13980"/>
                    <a:pt x="1156" y="11596"/>
                    <a:pt x="2571" y="10014"/>
                  </a:cubicBezTo>
                  <a:cubicBezTo>
                    <a:pt x="3762" y="8684"/>
                    <a:pt x="5621" y="8039"/>
                    <a:pt x="6731" y="7654"/>
                  </a:cubicBezTo>
                  <a:cubicBezTo>
                    <a:pt x="7517" y="7381"/>
                    <a:pt x="7841" y="7268"/>
                    <a:pt x="7831" y="6938"/>
                  </a:cubicBezTo>
                  <a:cubicBezTo>
                    <a:pt x="7820" y="6638"/>
                    <a:pt x="7479" y="6545"/>
                    <a:pt x="7333" y="6505"/>
                  </a:cubicBezTo>
                  <a:cubicBezTo>
                    <a:pt x="6662" y="6321"/>
                    <a:pt x="5265" y="5940"/>
                    <a:pt x="5132" y="5284"/>
                  </a:cubicBezTo>
                  <a:cubicBezTo>
                    <a:pt x="5049" y="4871"/>
                    <a:pt x="5455" y="4302"/>
                    <a:pt x="6306" y="3634"/>
                  </a:cubicBezTo>
                  <a:cubicBezTo>
                    <a:pt x="8316" y="2062"/>
                    <a:pt x="13145" y="616"/>
                    <a:pt x="18192" y="616"/>
                  </a:cubicBezTo>
                  <a:close/>
                  <a:moveTo>
                    <a:pt x="18124" y="1"/>
                  </a:moveTo>
                  <a:cubicBezTo>
                    <a:pt x="12953" y="1"/>
                    <a:pt x="8061" y="1499"/>
                    <a:pt x="5936" y="3162"/>
                  </a:cubicBezTo>
                  <a:cubicBezTo>
                    <a:pt x="4864" y="4001"/>
                    <a:pt x="4408" y="4733"/>
                    <a:pt x="4543" y="5402"/>
                  </a:cubicBezTo>
                  <a:cubicBezTo>
                    <a:pt x="4723" y="6298"/>
                    <a:pt x="5916" y="6728"/>
                    <a:pt x="6819" y="6986"/>
                  </a:cubicBezTo>
                  <a:cubicBezTo>
                    <a:pt x="6727" y="7019"/>
                    <a:pt x="6629" y="7054"/>
                    <a:pt x="6534" y="7086"/>
                  </a:cubicBezTo>
                  <a:cubicBezTo>
                    <a:pt x="5368" y="7490"/>
                    <a:pt x="3418" y="8167"/>
                    <a:pt x="2123" y="9614"/>
                  </a:cubicBezTo>
                  <a:cubicBezTo>
                    <a:pt x="742" y="11158"/>
                    <a:pt x="1" y="13626"/>
                    <a:pt x="324" y="15614"/>
                  </a:cubicBezTo>
                  <a:cubicBezTo>
                    <a:pt x="490" y="16641"/>
                    <a:pt x="921" y="17380"/>
                    <a:pt x="1569" y="17750"/>
                  </a:cubicBezTo>
                  <a:cubicBezTo>
                    <a:pt x="1939" y="17961"/>
                    <a:pt x="2424" y="18046"/>
                    <a:pt x="2968" y="18046"/>
                  </a:cubicBezTo>
                  <a:cubicBezTo>
                    <a:pt x="4950" y="18046"/>
                    <a:pt x="7710" y="16908"/>
                    <a:pt x="8478" y="16573"/>
                  </a:cubicBezTo>
                  <a:lnTo>
                    <a:pt x="9597" y="17357"/>
                  </a:lnTo>
                  <a:cubicBezTo>
                    <a:pt x="9648" y="17392"/>
                    <a:pt x="9707" y="17411"/>
                    <a:pt x="9768" y="17411"/>
                  </a:cubicBezTo>
                  <a:cubicBezTo>
                    <a:pt x="9793" y="17411"/>
                    <a:pt x="9819" y="17408"/>
                    <a:pt x="9844" y="17401"/>
                  </a:cubicBezTo>
                  <a:lnTo>
                    <a:pt x="22351" y="14213"/>
                  </a:lnTo>
                  <a:lnTo>
                    <a:pt x="22430" y="14763"/>
                  </a:lnTo>
                  <a:cubicBezTo>
                    <a:pt x="22532" y="15479"/>
                    <a:pt x="23923" y="15681"/>
                    <a:pt x="26474" y="15681"/>
                  </a:cubicBezTo>
                  <a:cubicBezTo>
                    <a:pt x="26968" y="15681"/>
                    <a:pt x="27506" y="15673"/>
                    <a:pt x="28086" y="15660"/>
                  </a:cubicBezTo>
                  <a:cubicBezTo>
                    <a:pt x="28371" y="15654"/>
                    <a:pt x="28606" y="15650"/>
                    <a:pt x="28766" y="15650"/>
                  </a:cubicBezTo>
                  <a:cubicBezTo>
                    <a:pt x="29131" y="15650"/>
                    <a:pt x="29750" y="17141"/>
                    <a:pt x="30202" y="18230"/>
                  </a:cubicBezTo>
                  <a:cubicBezTo>
                    <a:pt x="30826" y="19737"/>
                    <a:pt x="31536" y="21444"/>
                    <a:pt x="32471" y="22246"/>
                  </a:cubicBezTo>
                  <a:cubicBezTo>
                    <a:pt x="33472" y="23104"/>
                    <a:pt x="34349" y="23392"/>
                    <a:pt x="35076" y="23392"/>
                  </a:cubicBezTo>
                  <a:cubicBezTo>
                    <a:pt x="36084" y="23392"/>
                    <a:pt x="36801" y="22837"/>
                    <a:pt x="37155" y="22481"/>
                  </a:cubicBezTo>
                  <a:cubicBezTo>
                    <a:pt x="38505" y="21133"/>
                    <a:pt x="39995" y="18681"/>
                    <a:pt x="39759" y="16202"/>
                  </a:cubicBezTo>
                  <a:cubicBezTo>
                    <a:pt x="39560" y="14111"/>
                    <a:pt x="38826" y="12924"/>
                    <a:pt x="38475" y="12465"/>
                  </a:cubicBezTo>
                  <a:cubicBezTo>
                    <a:pt x="38749" y="12099"/>
                    <a:pt x="38981" y="11456"/>
                    <a:pt x="38596" y="10687"/>
                  </a:cubicBezTo>
                  <a:cubicBezTo>
                    <a:pt x="38390" y="10274"/>
                    <a:pt x="37926" y="10131"/>
                    <a:pt x="37385" y="10131"/>
                  </a:cubicBezTo>
                  <a:cubicBezTo>
                    <a:pt x="36589" y="10131"/>
                    <a:pt x="35624" y="10440"/>
                    <a:pt x="35063" y="10649"/>
                  </a:cubicBezTo>
                  <a:cubicBezTo>
                    <a:pt x="35008" y="10270"/>
                    <a:pt x="34881" y="9617"/>
                    <a:pt x="34591" y="8600"/>
                  </a:cubicBezTo>
                  <a:cubicBezTo>
                    <a:pt x="34438" y="8063"/>
                    <a:pt x="32850" y="3289"/>
                    <a:pt x="24448" y="846"/>
                  </a:cubicBezTo>
                  <a:cubicBezTo>
                    <a:pt x="22407" y="252"/>
                    <a:pt x="20242" y="1"/>
                    <a:pt x="18124"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2"/>
            <p:cNvSpPr/>
            <p:nvPr/>
          </p:nvSpPr>
          <p:spPr>
            <a:xfrm>
              <a:off x="6281368" y="2972494"/>
              <a:ext cx="275955" cy="385215"/>
            </a:xfrm>
            <a:custGeom>
              <a:rect b="b" l="l" r="r" t="t"/>
              <a:pathLst>
                <a:path extrusionOk="0" h="19564" w="14015">
                  <a:moveTo>
                    <a:pt x="12607" y="0"/>
                  </a:moveTo>
                  <a:cubicBezTo>
                    <a:pt x="11646" y="0"/>
                    <a:pt x="9790" y="3411"/>
                    <a:pt x="8522" y="6674"/>
                  </a:cubicBezTo>
                  <a:cubicBezTo>
                    <a:pt x="6952" y="10710"/>
                    <a:pt x="1" y="15867"/>
                    <a:pt x="1235" y="17100"/>
                  </a:cubicBezTo>
                  <a:cubicBezTo>
                    <a:pt x="1987" y="17852"/>
                    <a:pt x="4324" y="19564"/>
                    <a:pt x="6719" y="19564"/>
                  </a:cubicBezTo>
                  <a:cubicBezTo>
                    <a:pt x="8251" y="19564"/>
                    <a:pt x="9807" y="18863"/>
                    <a:pt x="10988" y="16764"/>
                  </a:cubicBezTo>
                  <a:cubicBezTo>
                    <a:pt x="14015" y="11382"/>
                    <a:pt x="13119" y="620"/>
                    <a:pt x="13119" y="620"/>
                  </a:cubicBezTo>
                  <a:cubicBezTo>
                    <a:pt x="13011" y="191"/>
                    <a:pt x="12834" y="0"/>
                    <a:pt x="12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2"/>
            <p:cNvSpPr/>
            <p:nvPr/>
          </p:nvSpPr>
          <p:spPr>
            <a:xfrm>
              <a:off x="6285011" y="2966547"/>
              <a:ext cx="277688" cy="397069"/>
            </a:xfrm>
            <a:custGeom>
              <a:rect b="b" l="l" r="r" t="t"/>
              <a:pathLst>
                <a:path extrusionOk="0" h="20166" w="14103">
                  <a:moveTo>
                    <a:pt x="12429" y="602"/>
                  </a:moveTo>
                  <a:cubicBezTo>
                    <a:pt x="12484" y="606"/>
                    <a:pt x="12570" y="722"/>
                    <a:pt x="12636" y="971"/>
                  </a:cubicBezTo>
                  <a:cubicBezTo>
                    <a:pt x="12680" y="1547"/>
                    <a:pt x="13420" y="11801"/>
                    <a:pt x="10541" y="16918"/>
                  </a:cubicBezTo>
                  <a:cubicBezTo>
                    <a:pt x="9675" y="18456"/>
                    <a:pt x="8531" y="19333"/>
                    <a:pt x="7138" y="19524"/>
                  </a:cubicBezTo>
                  <a:cubicBezTo>
                    <a:pt x="6933" y="19552"/>
                    <a:pt x="6728" y="19565"/>
                    <a:pt x="6523" y="19565"/>
                  </a:cubicBezTo>
                  <a:cubicBezTo>
                    <a:pt x="4188" y="19565"/>
                    <a:pt x="1922" y="17848"/>
                    <a:pt x="1262" y="17189"/>
                  </a:cubicBezTo>
                  <a:cubicBezTo>
                    <a:pt x="832" y="16759"/>
                    <a:pt x="2594" y="14832"/>
                    <a:pt x="4008" y="13284"/>
                  </a:cubicBezTo>
                  <a:cubicBezTo>
                    <a:pt x="5801" y="11324"/>
                    <a:pt x="7833" y="9101"/>
                    <a:pt x="8617" y="7085"/>
                  </a:cubicBezTo>
                  <a:cubicBezTo>
                    <a:pt x="10109" y="3245"/>
                    <a:pt x="11808" y="602"/>
                    <a:pt x="12414" y="602"/>
                  </a:cubicBezTo>
                  <a:lnTo>
                    <a:pt x="12415" y="602"/>
                  </a:lnTo>
                  <a:cubicBezTo>
                    <a:pt x="12418" y="602"/>
                    <a:pt x="12421" y="603"/>
                    <a:pt x="12424" y="603"/>
                  </a:cubicBezTo>
                  <a:cubicBezTo>
                    <a:pt x="12425" y="603"/>
                    <a:pt x="12427" y="603"/>
                    <a:pt x="12429" y="602"/>
                  </a:cubicBezTo>
                  <a:close/>
                  <a:moveTo>
                    <a:pt x="12425" y="1"/>
                  </a:moveTo>
                  <a:cubicBezTo>
                    <a:pt x="10746" y="1"/>
                    <a:pt x="8166" y="6585"/>
                    <a:pt x="8057" y="6867"/>
                  </a:cubicBezTo>
                  <a:cubicBezTo>
                    <a:pt x="7314" y="8778"/>
                    <a:pt x="5322" y="10956"/>
                    <a:pt x="3565" y="12880"/>
                  </a:cubicBezTo>
                  <a:cubicBezTo>
                    <a:pt x="1496" y="15142"/>
                    <a:pt x="1" y="16778"/>
                    <a:pt x="836" y="17614"/>
                  </a:cubicBezTo>
                  <a:cubicBezTo>
                    <a:pt x="1545" y="18323"/>
                    <a:pt x="3989" y="20165"/>
                    <a:pt x="6538" y="20165"/>
                  </a:cubicBezTo>
                  <a:cubicBezTo>
                    <a:pt x="6766" y="20165"/>
                    <a:pt x="6995" y="20150"/>
                    <a:pt x="7220" y="20119"/>
                  </a:cubicBezTo>
                  <a:cubicBezTo>
                    <a:pt x="8809" y="19902"/>
                    <a:pt x="10102" y="18923"/>
                    <a:pt x="11065" y="17213"/>
                  </a:cubicBezTo>
                  <a:cubicBezTo>
                    <a:pt x="14103" y="11814"/>
                    <a:pt x="13269" y="1340"/>
                    <a:pt x="13232" y="896"/>
                  </a:cubicBezTo>
                  <a:cubicBezTo>
                    <a:pt x="13231" y="881"/>
                    <a:pt x="13229" y="864"/>
                    <a:pt x="13225" y="849"/>
                  </a:cubicBezTo>
                  <a:cubicBezTo>
                    <a:pt x="13057" y="179"/>
                    <a:pt x="12719" y="19"/>
                    <a:pt x="12465" y="2"/>
                  </a:cubicBezTo>
                  <a:cubicBezTo>
                    <a:pt x="12452" y="1"/>
                    <a:pt x="12439" y="1"/>
                    <a:pt x="12425"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2"/>
            <p:cNvSpPr/>
            <p:nvPr/>
          </p:nvSpPr>
          <p:spPr>
            <a:xfrm>
              <a:off x="6281368" y="2972494"/>
              <a:ext cx="275955" cy="385215"/>
            </a:xfrm>
            <a:custGeom>
              <a:rect b="b" l="l" r="r" t="t"/>
              <a:pathLst>
                <a:path extrusionOk="0" h="19564" w="14015">
                  <a:moveTo>
                    <a:pt x="12607" y="0"/>
                  </a:moveTo>
                  <a:cubicBezTo>
                    <a:pt x="11646" y="0"/>
                    <a:pt x="9790" y="3411"/>
                    <a:pt x="8522" y="6674"/>
                  </a:cubicBezTo>
                  <a:cubicBezTo>
                    <a:pt x="6952" y="10710"/>
                    <a:pt x="1" y="15867"/>
                    <a:pt x="1235" y="17100"/>
                  </a:cubicBezTo>
                  <a:cubicBezTo>
                    <a:pt x="1987" y="17852"/>
                    <a:pt x="4324" y="19564"/>
                    <a:pt x="6719" y="19564"/>
                  </a:cubicBezTo>
                  <a:cubicBezTo>
                    <a:pt x="8251" y="19564"/>
                    <a:pt x="9807" y="18863"/>
                    <a:pt x="10988" y="16764"/>
                  </a:cubicBezTo>
                  <a:cubicBezTo>
                    <a:pt x="14015" y="11382"/>
                    <a:pt x="13119" y="620"/>
                    <a:pt x="13119" y="620"/>
                  </a:cubicBezTo>
                  <a:cubicBezTo>
                    <a:pt x="13011" y="191"/>
                    <a:pt x="12834" y="0"/>
                    <a:pt x="12607"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2"/>
            <p:cNvSpPr/>
            <p:nvPr/>
          </p:nvSpPr>
          <p:spPr>
            <a:xfrm>
              <a:off x="6023055" y="2656371"/>
              <a:ext cx="619310" cy="693659"/>
            </a:xfrm>
            <a:custGeom>
              <a:rect b="b" l="l" r="r" t="t"/>
              <a:pathLst>
                <a:path extrusionOk="0" h="35229" w="31453">
                  <a:moveTo>
                    <a:pt x="19501" y="0"/>
                  </a:moveTo>
                  <a:cubicBezTo>
                    <a:pt x="19500" y="0"/>
                    <a:pt x="3146" y="4278"/>
                    <a:pt x="0" y="5662"/>
                  </a:cubicBezTo>
                  <a:cubicBezTo>
                    <a:pt x="0" y="5662"/>
                    <a:pt x="253" y="14216"/>
                    <a:pt x="3523" y="23149"/>
                  </a:cubicBezTo>
                  <a:cubicBezTo>
                    <a:pt x="6794" y="32080"/>
                    <a:pt x="12330" y="35100"/>
                    <a:pt x="14720" y="35226"/>
                  </a:cubicBezTo>
                  <a:cubicBezTo>
                    <a:pt x="14753" y="35228"/>
                    <a:pt x="14786" y="35229"/>
                    <a:pt x="14819" y="35229"/>
                  </a:cubicBezTo>
                  <a:cubicBezTo>
                    <a:pt x="17233" y="35229"/>
                    <a:pt x="21667" y="30764"/>
                    <a:pt x="23652" y="26545"/>
                  </a:cubicBezTo>
                  <a:cubicBezTo>
                    <a:pt x="25665" y="22268"/>
                    <a:pt x="27049" y="17362"/>
                    <a:pt x="27049" y="17362"/>
                  </a:cubicBezTo>
                  <a:cubicBezTo>
                    <a:pt x="27049" y="17362"/>
                    <a:pt x="29943" y="16355"/>
                    <a:pt x="30697" y="13713"/>
                  </a:cubicBezTo>
                  <a:cubicBezTo>
                    <a:pt x="31452" y="11071"/>
                    <a:pt x="31326" y="8680"/>
                    <a:pt x="29313" y="8429"/>
                  </a:cubicBezTo>
                  <a:cubicBezTo>
                    <a:pt x="29229" y="8419"/>
                    <a:pt x="29148" y="8414"/>
                    <a:pt x="29068" y="8414"/>
                  </a:cubicBezTo>
                  <a:cubicBezTo>
                    <a:pt x="27228" y="8414"/>
                    <a:pt x="26420" y="11071"/>
                    <a:pt x="26420" y="11071"/>
                  </a:cubicBezTo>
                  <a:cubicBezTo>
                    <a:pt x="26420" y="11071"/>
                    <a:pt x="23904" y="9436"/>
                    <a:pt x="22898" y="6164"/>
                  </a:cubicBezTo>
                  <a:cubicBezTo>
                    <a:pt x="21996" y="3234"/>
                    <a:pt x="23517" y="910"/>
                    <a:pt x="23121" y="910"/>
                  </a:cubicBezTo>
                  <a:cubicBezTo>
                    <a:pt x="23075" y="910"/>
                    <a:pt x="23003" y="941"/>
                    <a:pt x="22898" y="1007"/>
                  </a:cubicBezTo>
                  <a:cubicBezTo>
                    <a:pt x="21976" y="1583"/>
                    <a:pt x="20211" y="3318"/>
                    <a:pt x="19147" y="3318"/>
                  </a:cubicBezTo>
                  <a:cubicBezTo>
                    <a:pt x="19049" y="3318"/>
                    <a:pt x="18956" y="3303"/>
                    <a:pt x="18871" y="3271"/>
                  </a:cubicBezTo>
                  <a:cubicBezTo>
                    <a:pt x="17865" y="2894"/>
                    <a:pt x="19501" y="0"/>
                    <a:pt x="195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2"/>
            <p:cNvSpPr/>
            <p:nvPr/>
          </p:nvSpPr>
          <p:spPr>
            <a:xfrm>
              <a:off x="6017069" y="2650444"/>
              <a:ext cx="630986" cy="705493"/>
            </a:xfrm>
            <a:custGeom>
              <a:rect b="b" l="l" r="r" t="t"/>
              <a:pathLst>
                <a:path extrusionOk="0" h="35830" w="32046">
                  <a:moveTo>
                    <a:pt x="19223" y="765"/>
                  </a:moveTo>
                  <a:lnTo>
                    <a:pt x="19223" y="765"/>
                  </a:lnTo>
                  <a:cubicBezTo>
                    <a:pt x="18856" y="1519"/>
                    <a:pt x="18371" y="2719"/>
                    <a:pt x="18614" y="3386"/>
                  </a:cubicBezTo>
                  <a:cubicBezTo>
                    <a:pt x="18696" y="3612"/>
                    <a:pt x="18854" y="3773"/>
                    <a:pt x="19070" y="3853"/>
                  </a:cubicBezTo>
                  <a:cubicBezTo>
                    <a:pt x="19190" y="3899"/>
                    <a:pt x="19317" y="3920"/>
                    <a:pt x="19451" y="3920"/>
                  </a:cubicBezTo>
                  <a:cubicBezTo>
                    <a:pt x="20305" y="3920"/>
                    <a:pt x="21404" y="3057"/>
                    <a:pt x="22388" y="2285"/>
                  </a:cubicBezTo>
                  <a:cubicBezTo>
                    <a:pt x="22634" y="2092"/>
                    <a:pt x="22871" y="1905"/>
                    <a:pt x="23078" y="1756"/>
                  </a:cubicBezTo>
                  <a:lnTo>
                    <a:pt x="23078" y="1756"/>
                  </a:lnTo>
                  <a:cubicBezTo>
                    <a:pt x="23075" y="1768"/>
                    <a:pt x="23071" y="1780"/>
                    <a:pt x="23068" y="1790"/>
                  </a:cubicBezTo>
                  <a:cubicBezTo>
                    <a:pt x="22791" y="2731"/>
                    <a:pt x="22276" y="4479"/>
                    <a:pt x="22914" y="6554"/>
                  </a:cubicBezTo>
                  <a:cubicBezTo>
                    <a:pt x="23940" y="9892"/>
                    <a:pt x="26453" y="11555"/>
                    <a:pt x="26559" y="11624"/>
                  </a:cubicBezTo>
                  <a:cubicBezTo>
                    <a:pt x="26609" y="11657"/>
                    <a:pt x="26666" y="11674"/>
                    <a:pt x="26723" y="11674"/>
                  </a:cubicBezTo>
                  <a:cubicBezTo>
                    <a:pt x="26758" y="11674"/>
                    <a:pt x="26793" y="11668"/>
                    <a:pt x="26826" y="11655"/>
                  </a:cubicBezTo>
                  <a:cubicBezTo>
                    <a:pt x="26915" y="11623"/>
                    <a:pt x="26984" y="11551"/>
                    <a:pt x="27011" y="11461"/>
                  </a:cubicBezTo>
                  <a:cubicBezTo>
                    <a:pt x="27019" y="11434"/>
                    <a:pt x="27777" y="9016"/>
                    <a:pt x="29373" y="9016"/>
                  </a:cubicBezTo>
                  <a:cubicBezTo>
                    <a:pt x="29440" y="9016"/>
                    <a:pt x="29509" y="9020"/>
                    <a:pt x="29579" y="9029"/>
                  </a:cubicBezTo>
                  <a:cubicBezTo>
                    <a:pt x="30099" y="9094"/>
                    <a:pt x="30476" y="9315"/>
                    <a:pt x="30733" y="9705"/>
                  </a:cubicBezTo>
                  <a:cubicBezTo>
                    <a:pt x="31268" y="10512"/>
                    <a:pt x="31261" y="12013"/>
                    <a:pt x="30713" y="13931"/>
                  </a:cubicBezTo>
                  <a:cubicBezTo>
                    <a:pt x="30011" y="16387"/>
                    <a:pt x="27281" y="17370"/>
                    <a:pt x="27254" y="17379"/>
                  </a:cubicBezTo>
                  <a:cubicBezTo>
                    <a:pt x="27162" y="17411"/>
                    <a:pt x="27091" y="17487"/>
                    <a:pt x="27063" y="17581"/>
                  </a:cubicBezTo>
                  <a:cubicBezTo>
                    <a:pt x="27050" y="17630"/>
                    <a:pt x="25664" y="22512"/>
                    <a:pt x="23684" y="26719"/>
                  </a:cubicBezTo>
                  <a:cubicBezTo>
                    <a:pt x="21708" y="30919"/>
                    <a:pt x="17349" y="35229"/>
                    <a:pt x="15119" y="35229"/>
                  </a:cubicBezTo>
                  <a:cubicBezTo>
                    <a:pt x="15092" y="35229"/>
                    <a:pt x="15066" y="35228"/>
                    <a:pt x="15040" y="35227"/>
                  </a:cubicBezTo>
                  <a:cubicBezTo>
                    <a:pt x="12445" y="35089"/>
                    <a:pt x="7185" y="31745"/>
                    <a:pt x="4110" y="23347"/>
                  </a:cubicBezTo>
                  <a:cubicBezTo>
                    <a:pt x="1171" y="15321"/>
                    <a:pt x="679" y="7508"/>
                    <a:pt x="614" y="6158"/>
                  </a:cubicBezTo>
                  <a:cubicBezTo>
                    <a:pt x="3704" y="4891"/>
                    <a:pt x="16205" y="1563"/>
                    <a:pt x="19223" y="765"/>
                  </a:cubicBezTo>
                  <a:close/>
                  <a:moveTo>
                    <a:pt x="19808" y="0"/>
                  </a:moveTo>
                  <a:cubicBezTo>
                    <a:pt x="19782" y="0"/>
                    <a:pt x="19756" y="4"/>
                    <a:pt x="19729" y="11"/>
                  </a:cubicBezTo>
                  <a:cubicBezTo>
                    <a:pt x="19060" y="185"/>
                    <a:pt x="3315" y="4310"/>
                    <a:pt x="183" y="5686"/>
                  </a:cubicBezTo>
                  <a:cubicBezTo>
                    <a:pt x="72" y="5736"/>
                    <a:pt x="1" y="5849"/>
                    <a:pt x="4" y="5971"/>
                  </a:cubicBezTo>
                  <a:cubicBezTo>
                    <a:pt x="7" y="6058"/>
                    <a:pt x="295" y="14677"/>
                    <a:pt x="3545" y="23553"/>
                  </a:cubicBezTo>
                  <a:cubicBezTo>
                    <a:pt x="5371" y="28538"/>
                    <a:pt x="7820" y="31450"/>
                    <a:pt x="9554" y="33013"/>
                  </a:cubicBezTo>
                  <a:cubicBezTo>
                    <a:pt x="11747" y="34992"/>
                    <a:pt x="13809" y="35764"/>
                    <a:pt x="15008" y="35827"/>
                  </a:cubicBezTo>
                  <a:cubicBezTo>
                    <a:pt x="15046" y="35829"/>
                    <a:pt x="15084" y="35829"/>
                    <a:pt x="15121" y="35829"/>
                  </a:cubicBezTo>
                  <a:cubicBezTo>
                    <a:pt x="17794" y="35829"/>
                    <a:pt x="22325" y="31018"/>
                    <a:pt x="24228" y="26975"/>
                  </a:cubicBezTo>
                  <a:cubicBezTo>
                    <a:pt x="26034" y="23133"/>
                    <a:pt x="27351" y="18738"/>
                    <a:pt x="27599" y="17889"/>
                  </a:cubicBezTo>
                  <a:cubicBezTo>
                    <a:pt x="28225" y="17637"/>
                    <a:pt x="30593" y="16536"/>
                    <a:pt x="31290" y="14096"/>
                  </a:cubicBezTo>
                  <a:cubicBezTo>
                    <a:pt x="31712" y="12618"/>
                    <a:pt x="32045" y="10599"/>
                    <a:pt x="31234" y="9371"/>
                  </a:cubicBezTo>
                  <a:cubicBezTo>
                    <a:pt x="30880" y="8836"/>
                    <a:pt x="30348" y="8519"/>
                    <a:pt x="29654" y="8431"/>
                  </a:cubicBezTo>
                  <a:cubicBezTo>
                    <a:pt x="29557" y="8419"/>
                    <a:pt x="29463" y="8414"/>
                    <a:pt x="29371" y="8414"/>
                  </a:cubicBezTo>
                  <a:cubicBezTo>
                    <a:pt x="27782" y="8414"/>
                    <a:pt x="26901" y="10100"/>
                    <a:pt x="26580" y="10891"/>
                  </a:cubicBezTo>
                  <a:cubicBezTo>
                    <a:pt x="25894" y="10345"/>
                    <a:pt x="24243" y="8828"/>
                    <a:pt x="23489" y="6378"/>
                  </a:cubicBezTo>
                  <a:cubicBezTo>
                    <a:pt x="22904" y="4476"/>
                    <a:pt x="23385" y="2840"/>
                    <a:pt x="23645" y="1961"/>
                  </a:cubicBezTo>
                  <a:cubicBezTo>
                    <a:pt x="23797" y="1445"/>
                    <a:pt x="23880" y="1161"/>
                    <a:pt x="23645" y="983"/>
                  </a:cubicBezTo>
                  <a:cubicBezTo>
                    <a:pt x="23575" y="930"/>
                    <a:pt x="23501" y="910"/>
                    <a:pt x="23428" y="910"/>
                  </a:cubicBezTo>
                  <a:cubicBezTo>
                    <a:pt x="23270" y="910"/>
                    <a:pt x="23120" y="1004"/>
                    <a:pt x="23042" y="1053"/>
                  </a:cubicBezTo>
                  <a:cubicBezTo>
                    <a:pt x="22756" y="1232"/>
                    <a:pt x="22397" y="1513"/>
                    <a:pt x="22017" y="1812"/>
                  </a:cubicBezTo>
                  <a:cubicBezTo>
                    <a:pt x="21236" y="2424"/>
                    <a:pt x="20093" y="3321"/>
                    <a:pt x="19459" y="3321"/>
                  </a:cubicBezTo>
                  <a:cubicBezTo>
                    <a:pt x="19394" y="3321"/>
                    <a:pt x="19334" y="3311"/>
                    <a:pt x="19281" y="3291"/>
                  </a:cubicBezTo>
                  <a:cubicBezTo>
                    <a:pt x="19239" y="3275"/>
                    <a:pt x="19205" y="3250"/>
                    <a:pt x="19180" y="3181"/>
                  </a:cubicBezTo>
                  <a:cubicBezTo>
                    <a:pt x="19003" y="2694"/>
                    <a:pt x="19593" y="1290"/>
                    <a:pt x="20067" y="449"/>
                  </a:cubicBezTo>
                  <a:cubicBezTo>
                    <a:pt x="20184" y="242"/>
                    <a:pt x="20026" y="0"/>
                    <a:pt x="19808"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2"/>
            <p:cNvSpPr/>
            <p:nvPr/>
          </p:nvSpPr>
          <p:spPr>
            <a:xfrm>
              <a:off x="6437825" y="2851125"/>
              <a:ext cx="121960" cy="53931"/>
            </a:xfrm>
            <a:custGeom>
              <a:rect b="b" l="l" r="r" t="t"/>
              <a:pathLst>
                <a:path extrusionOk="0" h="2739" w="6194">
                  <a:moveTo>
                    <a:pt x="5854" y="0"/>
                  </a:moveTo>
                  <a:cubicBezTo>
                    <a:pt x="5820" y="0"/>
                    <a:pt x="5784" y="6"/>
                    <a:pt x="5750" y="19"/>
                  </a:cubicBezTo>
                  <a:lnTo>
                    <a:pt x="214" y="2158"/>
                  </a:lnTo>
                  <a:cubicBezTo>
                    <a:pt x="79" y="2210"/>
                    <a:pt x="1" y="2351"/>
                    <a:pt x="27" y="2493"/>
                  </a:cubicBezTo>
                  <a:cubicBezTo>
                    <a:pt x="54" y="2636"/>
                    <a:pt x="177" y="2739"/>
                    <a:pt x="322" y="2739"/>
                  </a:cubicBezTo>
                  <a:cubicBezTo>
                    <a:pt x="360" y="2739"/>
                    <a:pt x="396" y="2732"/>
                    <a:pt x="431" y="2719"/>
                  </a:cubicBezTo>
                  <a:lnTo>
                    <a:pt x="5967" y="580"/>
                  </a:lnTo>
                  <a:cubicBezTo>
                    <a:pt x="6119" y="518"/>
                    <a:pt x="6193" y="346"/>
                    <a:pt x="6134" y="192"/>
                  </a:cubicBezTo>
                  <a:cubicBezTo>
                    <a:pt x="6088" y="73"/>
                    <a:pt x="5975" y="0"/>
                    <a:pt x="5854"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2"/>
            <p:cNvSpPr/>
            <p:nvPr/>
          </p:nvSpPr>
          <p:spPr>
            <a:xfrm>
              <a:off x="5968573" y="2871858"/>
              <a:ext cx="495420" cy="171598"/>
            </a:xfrm>
            <a:custGeom>
              <a:rect b="b" l="l" r="r" t="t"/>
              <a:pathLst>
                <a:path extrusionOk="0" h="8715" w="25161">
                  <a:moveTo>
                    <a:pt x="0" y="1"/>
                  </a:moveTo>
                  <a:lnTo>
                    <a:pt x="0" y="1"/>
                  </a:lnTo>
                  <a:cubicBezTo>
                    <a:pt x="0" y="1"/>
                    <a:pt x="126" y="3524"/>
                    <a:pt x="1888" y="5537"/>
                  </a:cubicBezTo>
                  <a:cubicBezTo>
                    <a:pt x="3154" y="6985"/>
                    <a:pt x="5397" y="7521"/>
                    <a:pt x="7072" y="7521"/>
                  </a:cubicBezTo>
                  <a:cubicBezTo>
                    <a:pt x="7725" y="7521"/>
                    <a:pt x="8292" y="7440"/>
                    <a:pt x="8680" y="7299"/>
                  </a:cubicBezTo>
                  <a:cubicBezTo>
                    <a:pt x="10001" y="6818"/>
                    <a:pt x="9832" y="3247"/>
                    <a:pt x="11126" y="3247"/>
                  </a:cubicBezTo>
                  <a:cubicBezTo>
                    <a:pt x="11188" y="3247"/>
                    <a:pt x="11254" y="3255"/>
                    <a:pt x="11323" y="3272"/>
                  </a:cubicBezTo>
                  <a:cubicBezTo>
                    <a:pt x="12832" y="3649"/>
                    <a:pt x="12581" y="5285"/>
                    <a:pt x="13209" y="6795"/>
                  </a:cubicBezTo>
                  <a:cubicBezTo>
                    <a:pt x="13839" y="8304"/>
                    <a:pt x="14467" y="8178"/>
                    <a:pt x="17236" y="8557"/>
                  </a:cubicBezTo>
                  <a:cubicBezTo>
                    <a:pt x="17985" y="8659"/>
                    <a:pt x="18725" y="8715"/>
                    <a:pt x="19425" y="8715"/>
                  </a:cubicBezTo>
                  <a:cubicBezTo>
                    <a:pt x="21313" y="8715"/>
                    <a:pt x="22917" y="8308"/>
                    <a:pt x="23651" y="7299"/>
                  </a:cubicBezTo>
                  <a:cubicBezTo>
                    <a:pt x="24658" y="5914"/>
                    <a:pt x="25161" y="1637"/>
                    <a:pt x="24154" y="1385"/>
                  </a:cubicBezTo>
                  <a:cubicBezTo>
                    <a:pt x="23958" y="1336"/>
                    <a:pt x="23671" y="1315"/>
                    <a:pt x="23309" y="1315"/>
                  </a:cubicBezTo>
                  <a:cubicBezTo>
                    <a:pt x="21814" y="1315"/>
                    <a:pt x="19041" y="1661"/>
                    <a:pt x="16104" y="1762"/>
                  </a:cubicBezTo>
                  <a:cubicBezTo>
                    <a:pt x="12454" y="1887"/>
                    <a:pt x="11070" y="2014"/>
                    <a:pt x="11070" y="2014"/>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2"/>
            <p:cNvSpPr/>
            <p:nvPr/>
          </p:nvSpPr>
          <p:spPr>
            <a:xfrm>
              <a:off x="5962607" y="2865971"/>
              <a:ext cx="504162" cy="183393"/>
            </a:xfrm>
            <a:custGeom>
              <a:rect b="b" l="l" r="r" t="t"/>
              <a:pathLst>
                <a:path extrusionOk="0" h="9314" w="25605">
                  <a:moveTo>
                    <a:pt x="631" y="665"/>
                  </a:moveTo>
                  <a:lnTo>
                    <a:pt x="11320" y="2610"/>
                  </a:lnTo>
                  <a:cubicBezTo>
                    <a:pt x="11341" y="2612"/>
                    <a:pt x="11361" y="2614"/>
                    <a:pt x="11381" y="2614"/>
                  </a:cubicBezTo>
                  <a:cubicBezTo>
                    <a:pt x="11388" y="2614"/>
                    <a:pt x="11394" y="2613"/>
                    <a:pt x="11401" y="2613"/>
                  </a:cubicBezTo>
                  <a:cubicBezTo>
                    <a:pt x="11415" y="2612"/>
                    <a:pt x="12824" y="2486"/>
                    <a:pt x="16417" y="2362"/>
                  </a:cubicBezTo>
                  <a:cubicBezTo>
                    <a:pt x="17930" y="2310"/>
                    <a:pt x="19387" y="2195"/>
                    <a:pt x="20673" y="2093"/>
                  </a:cubicBezTo>
                  <a:cubicBezTo>
                    <a:pt x="21841" y="2000"/>
                    <a:pt x="22900" y="1916"/>
                    <a:pt x="23625" y="1916"/>
                  </a:cubicBezTo>
                  <a:cubicBezTo>
                    <a:pt x="23955" y="1916"/>
                    <a:pt x="24215" y="1933"/>
                    <a:pt x="24385" y="1975"/>
                  </a:cubicBezTo>
                  <a:cubicBezTo>
                    <a:pt x="24430" y="1987"/>
                    <a:pt x="24501" y="2062"/>
                    <a:pt x="24565" y="2236"/>
                  </a:cubicBezTo>
                  <a:cubicBezTo>
                    <a:pt x="24974" y="3361"/>
                    <a:pt x="24478" y="6366"/>
                    <a:pt x="23711" y="7420"/>
                  </a:cubicBezTo>
                  <a:cubicBezTo>
                    <a:pt x="23099" y="8262"/>
                    <a:pt x="21659" y="8712"/>
                    <a:pt x="19705" y="8712"/>
                  </a:cubicBezTo>
                  <a:cubicBezTo>
                    <a:pt x="19050" y="8712"/>
                    <a:pt x="18337" y="8661"/>
                    <a:pt x="17579" y="8558"/>
                  </a:cubicBezTo>
                  <a:cubicBezTo>
                    <a:pt x="17232" y="8511"/>
                    <a:pt x="16918" y="8470"/>
                    <a:pt x="16633" y="8435"/>
                  </a:cubicBezTo>
                  <a:cubicBezTo>
                    <a:pt x="14679" y="8189"/>
                    <a:pt x="14274" y="8138"/>
                    <a:pt x="13790" y="6979"/>
                  </a:cubicBezTo>
                  <a:cubicBezTo>
                    <a:pt x="13606" y="6538"/>
                    <a:pt x="13501" y="6081"/>
                    <a:pt x="13399" y="5639"/>
                  </a:cubicBezTo>
                  <a:cubicBezTo>
                    <a:pt x="13165" y="4630"/>
                    <a:pt x="12923" y="3585"/>
                    <a:pt x="11698" y="3280"/>
                  </a:cubicBezTo>
                  <a:cubicBezTo>
                    <a:pt x="11605" y="3256"/>
                    <a:pt x="11509" y="3243"/>
                    <a:pt x="11413" y="3243"/>
                  </a:cubicBezTo>
                  <a:lnTo>
                    <a:pt x="11411" y="3243"/>
                  </a:lnTo>
                  <a:cubicBezTo>
                    <a:pt x="10544" y="3243"/>
                    <a:pt x="10208" y="4368"/>
                    <a:pt x="9908" y="5373"/>
                  </a:cubicBezTo>
                  <a:cubicBezTo>
                    <a:pt x="9663" y="6197"/>
                    <a:pt x="9384" y="7132"/>
                    <a:pt x="8881" y="7314"/>
                  </a:cubicBezTo>
                  <a:cubicBezTo>
                    <a:pt x="8510" y="7449"/>
                    <a:pt x="7974" y="7526"/>
                    <a:pt x="7358" y="7526"/>
                  </a:cubicBezTo>
                  <a:cubicBezTo>
                    <a:pt x="5757" y="7526"/>
                    <a:pt x="3616" y="7007"/>
                    <a:pt x="2417" y="5638"/>
                  </a:cubicBezTo>
                  <a:cubicBezTo>
                    <a:pt x="1077" y="4107"/>
                    <a:pt x="720" y="1609"/>
                    <a:pt x="631" y="665"/>
                  </a:cubicBezTo>
                  <a:close/>
                  <a:moveTo>
                    <a:pt x="306" y="0"/>
                  </a:moveTo>
                  <a:cubicBezTo>
                    <a:pt x="234" y="0"/>
                    <a:pt x="163" y="26"/>
                    <a:pt x="107" y="74"/>
                  </a:cubicBezTo>
                  <a:cubicBezTo>
                    <a:pt x="39" y="133"/>
                    <a:pt x="1" y="221"/>
                    <a:pt x="3" y="311"/>
                  </a:cubicBezTo>
                  <a:cubicBezTo>
                    <a:pt x="9" y="460"/>
                    <a:pt x="154" y="3965"/>
                    <a:pt x="1964" y="6034"/>
                  </a:cubicBezTo>
                  <a:cubicBezTo>
                    <a:pt x="3317" y="7579"/>
                    <a:pt x="5621" y="8121"/>
                    <a:pt x="7353" y="8121"/>
                  </a:cubicBezTo>
                  <a:cubicBezTo>
                    <a:pt x="8062" y="8121"/>
                    <a:pt x="8675" y="8030"/>
                    <a:pt x="9088" y="7880"/>
                  </a:cubicBezTo>
                  <a:cubicBezTo>
                    <a:pt x="9874" y="7594"/>
                    <a:pt x="10184" y="6552"/>
                    <a:pt x="10484" y="5544"/>
                  </a:cubicBezTo>
                  <a:cubicBezTo>
                    <a:pt x="10794" y="4506"/>
                    <a:pt x="11020" y="3848"/>
                    <a:pt x="11440" y="3848"/>
                  </a:cubicBezTo>
                  <a:cubicBezTo>
                    <a:pt x="11477" y="3848"/>
                    <a:pt x="11514" y="3853"/>
                    <a:pt x="11554" y="3863"/>
                  </a:cubicBezTo>
                  <a:cubicBezTo>
                    <a:pt x="12380" y="4069"/>
                    <a:pt x="12563" y="4692"/>
                    <a:pt x="12813" y="5775"/>
                  </a:cubicBezTo>
                  <a:cubicBezTo>
                    <a:pt x="12916" y="6219"/>
                    <a:pt x="13032" y="6723"/>
                    <a:pt x="13235" y="7209"/>
                  </a:cubicBezTo>
                  <a:cubicBezTo>
                    <a:pt x="13853" y="8690"/>
                    <a:pt x="14534" y="8776"/>
                    <a:pt x="16557" y="9031"/>
                  </a:cubicBezTo>
                  <a:cubicBezTo>
                    <a:pt x="16841" y="9067"/>
                    <a:pt x="17152" y="9106"/>
                    <a:pt x="17499" y="9153"/>
                  </a:cubicBezTo>
                  <a:cubicBezTo>
                    <a:pt x="18288" y="9261"/>
                    <a:pt x="19028" y="9313"/>
                    <a:pt x="19712" y="9313"/>
                  </a:cubicBezTo>
                  <a:cubicBezTo>
                    <a:pt x="21877" y="9313"/>
                    <a:pt x="23465" y="8781"/>
                    <a:pt x="24197" y="7774"/>
                  </a:cubicBezTo>
                  <a:cubicBezTo>
                    <a:pt x="25082" y="6559"/>
                    <a:pt x="25605" y="3339"/>
                    <a:pt x="25131" y="2032"/>
                  </a:cubicBezTo>
                  <a:cubicBezTo>
                    <a:pt x="25001" y="1675"/>
                    <a:pt x="24799" y="1461"/>
                    <a:pt x="24531" y="1393"/>
                  </a:cubicBezTo>
                  <a:cubicBezTo>
                    <a:pt x="24308" y="1337"/>
                    <a:pt x="23997" y="1314"/>
                    <a:pt x="23606" y="1314"/>
                  </a:cubicBezTo>
                  <a:cubicBezTo>
                    <a:pt x="22874" y="1314"/>
                    <a:pt x="21861" y="1395"/>
                    <a:pt x="20625" y="1494"/>
                  </a:cubicBezTo>
                  <a:cubicBezTo>
                    <a:pt x="19346" y="1595"/>
                    <a:pt x="17897" y="1710"/>
                    <a:pt x="16396" y="1762"/>
                  </a:cubicBezTo>
                  <a:cubicBezTo>
                    <a:pt x="13120" y="1876"/>
                    <a:pt x="11646" y="1990"/>
                    <a:pt x="11389" y="2011"/>
                  </a:cubicBezTo>
                  <a:lnTo>
                    <a:pt x="358" y="5"/>
                  </a:lnTo>
                  <a:cubicBezTo>
                    <a:pt x="341" y="2"/>
                    <a:pt x="323" y="0"/>
                    <a:pt x="306"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2"/>
            <p:cNvSpPr/>
            <p:nvPr/>
          </p:nvSpPr>
          <p:spPr>
            <a:xfrm>
              <a:off x="6240184" y="2917874"/>
              <a:ext cx="212278" cy="118027"/>
            </a:xfrm>
            <a:custGeom>
              <a:rect b="b" l="l" r="r" t="t"/>
              <a:pathLst>
                <a:path extrusionOk="0" h="6343" w="11026">
                  <a:moveTo>
                    <a:pt x="10844" y="0"/>
                  </a:moveTo>
                  <a:lnTo>
                    <a:pt x="0" y="5378"/>
                  </a:lnTo>
                  <a:cubicBezTo>
                    <a:pt x="577" y="5900"/>
                    <a:pt x="1461" y="5917"/>
                    <a:pt x="3420" y="6185"/>
                  </a:cubicBezTo>
                  <a:cubicBezTo>
                    <a:pt x="4169" y="6287"/>
                    <a:pt x="4909" y="6343"/>
                    <a:pt x="5609" y="6343"/>
                  </a:cubicBezTo>
                  <a:cubicBezTo>
                    <a:pt x="7497" y="6343"/>
                    <a:pt x="9101" y="5936"/>
                    <a:pt x="9835" y="4927"/>
                  </a:cubicBezTo>
                  <a:cubicBezTo>
                    <a:pt x="10565" y="3924"/>
                    <a:pt x="11026" y="1410"/>
                    <a:pt x="10844"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2"/>
            <p:cNvSpPr/>
            <p:nvPr/>
          </p:nvSpPr>
          <p:spPr>
            <a:xfrm>
              <a:off x="6021965" y="2906225"/>
              <a:ext cx="270247" cy="107458"/>
            </a:xfrm>
            <a:custGeom>
              <a:rect b="b" l="l" r="r" t="t"/>
              <a:pathLst>
                <a:path extrusionOk="0" h="5775" w="14037">
                  <a:moveTo>
                    <a:pt x="14037" y="0"/>
                  </a:moveTo>
                  <a:lnTo>
                    <a:pt x="14037" y="0"/>
                  </a:lnTo>
                  <a:cubicBezTo>
                    <a:pt x="13899" y="5"/>
                    <a:pt x="13760" y="12"/>
                    <a:pt x="13622" y="17"/>
                  </a:cubicBezTo>
                  <a:cubicBezTo>
                    <a:pt x="12538" y="54"/>
                    <a:pt x="11658" y="90"/>
                    <a:pt x="10951" y="125"/>
                  </a:cubicBezTo>
                  <a:lnTo>
                    <a:pt x="1" y="4348"/>
                  </a:lnTo>
                  <a:cubicBezTo>
                    <a:pt x="1302" y="5377"/>
                    <a:pt x="3161" y="5774"/>
                    <a:pt x="4599" y="5774"/>
                  </a:cubicBezTo>
                  <a:cubicBezTo>
                    <a:pt x="5248" y="5774"/>
                    <a:pt x="5812" y="5693"/>
                    <a:pt x="6198" y="5553"/>
                  </a:cubicBezTo>
                  <a:cubicBezTo>
                    <a:pt x="7519" y="5072"/>
                    <a:pt x="7350" y="1501"/>
                    <a:pt x="8644" y="1501"/>
                  </a:cubicBezTo>
                  <a:cubicBezTo>
                    <a:pt x="8706" y="1501"/>
                    <a:pt x="8772" y="1509"/>
                    <a:pt x="8841" y="1526"/>
                  </a:cubicBezTo>
                  <a:cubicBezTo>
                    <a:pt x="9742" y="1751"/>
                    <a:pt x="10015" y="2427"/>
                    <a:pt x="10222" y="3255"/>
                  </a:cubicBezTo>
                  <a:lnTo>
                    <a:pt x="14037" y="0"/>
                  </a:ln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2"/>
            <p:cNvSpPr/>
            <p:nvPr/>
          </p:nvSpPr>
          <p:spPr>
            <a:xfrm>
              <a:off x="6163287" y="2984859"/>
              <a:ext cx="96816" cy="153956"/>
            </a:xfrm>
            <a:custGeom>
              <a:rect b="b" l="l" r="r" t="t"/>
              <a:pathLst>
                <a:path extrusionOk="0" h="7819" w="4917">
                  <a:moveTo>
                    <a:pt x="438" y="1"/>
                  </a:moveTo>
                  <a:cubicBezTo>
                    <a:pt x="288" y="4"/>
                    <a:pt x="133" y="123"/>
                    <a:pt x="127" y="289"/>
                  </a:cubicBezTo>
                  <a:cubicBezTo>
                    <a:pt x="125" y="322"/>
                    <a:pt x="1" y="3588"/>
                    <a:pt x="1" y="5584"/>
                  </a:cubicBezTo>
                  <a:cubicBezTo>
                    <a:pt x="1" y="6547"/>
                    <a:pt x="167" y="7128"/>
                    <a:pt x="539" y="7467"/>
                  </a:cubicBezTo>
                  <a:cubicBezTo>
                    <a:pt x="844" y="7744"/>
                    <a:pt x="1254" y="7819"/>
                    <a:pt x="1696" y="7819"/>
                  </a:cubicBezTo>
                  <a:cubicBezTo>
                    <a:pt x="1947" y="7819"/>
                    <a:pt x="2209" y="7795"/>
                    <a:pt x="2467" y="7770"/>
                  </a:cubicBezTo>
                  <a:cubicBezTo>
                    <a:pt x="3927" y="7637"/>
                    <a:pt x="4737" y="6975"/>
                    <a:pt x="4770" y="6947"/>
                  </a:cubicBezTo>
                  <a:cubicBezTo>
                    <a:pt x="4899" y="6841"/>
                    <a:pt x="4916" y="6652"/>
                    <a:pt x="4810" y="6524"/>
                  </a:cubicBezTo>
                  <a:cubicBezTo>
                    <a:pt x="4750" y="6452"/>
                    <a:pt x="4665" y="6415"/>
                    <a:pt x="4579" y="6415"/>
                  </a:cubicBezTo>
                  <a:cubicBezTo>
                    <a:pt x="4511" y="6415"/>
                    <a:pt x="4443" y="6438"/>
                    <a:pt x="4387" y="6485"/>
                  </a:cubicBezTo>
                  <a:cubicBezTo>
                    <a:pt x="4380" y="6490"/>
                    <a:pt x="3675" y="7056"/>
                    <a:pt x="2412" y="7171"/>
                  </a:cubicBezTo>
                  <a:cubicBezTo>
                    <a:pt x="2133" y="7197"/>
                    <a:pt x="1888" y="7217"/>
                    <a:pt x="1678" y="7217"/>
                  </a:cubicBezTo>
                  <a:cubicBezTo>
                    <a:pt x="1349" y="7217"/>
                    <a:pt x="1104" y="7169"/>
                    <a:pt x="943" y="7022"/>
                  </a:cubicBezTo>
                  <a:cubicBezTo>
                    <a:pt x="713" y="6812"/>
                    <a:pt x="602" y="6341"/>
                    <a:pt x="602" y="5584"/>
                  </a:cubicBezTo>
                  <a:cubicBezTo>
                    <a:pt x="602" y="3600"/>
                    <a:pt x="726" y="344"/>
                    <a:pt x="727" y="312"/>
                  </a:cubicBezTo>
                  <a:cubicBezTo>
                    <a:pt x="733" y="146"/>
                    <a:pt x="604" y="6"/>
                    <a:pt x="438"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2"/>
            <p:cNvSpPr/>
            <p:nvPr/>
          </p:nvSpPr>
          <p:spPr>
            <a:xfrm>
              <a:off x="6246852" y="3132928"/>
              <a:ext cx="167227" cy="107803"/>
            </a:xfrm>
            <a:custGeom>
              <a:rect b="b" l="l" r="r" t="t"/>
              <a:pathLst>
                <a:path extrusionOk="0" h="5475" w="8493">
                  <a:moveTo>
                    <a:pt x="5466" y="602"/>
                  </a:moveTo>
                  <a:cubicBezTo>
                    <a:pt x="5587" y="602"/>
                    <a:pt x="5708" y="611"/>
                    <a:pt x="5827" y="627"/>
                  </a:cubicBezTo>
                  <a:cubicBezTo>
                    <a:pt x="6867" y="775"/>
                    <a:pt x="7554" y="1282"/>
                    <a:pt x="7713" y="2016"/>
                  </a:cubicBezTo>
                  <a:cubicBezTo>
                    <a:pt x="7853" y="2665"/>
                    <a:pt x="7553" y="3352"/>
                    <a:pt x="6967" y="3724"/>
                  </a:cubicBezTo>
                  <a:cubicBezTo>
                    <a:pt x="5837" y="4442"/>
                    <a:pt x="3276" y="4874"/>
                    <a:pt x="2009" y="4874"/>
                  </a:cubicBezTo>
                  <a:cubicBezTo>
                    <a:pt x="1754" y="4874"/>
                    <a:pt x="1552" y="4857"/>
                    <a:pt x="1424" y="4821"/>
                  </a:cubicBezTo>
                  <a:cubicBezTo>
                    <a:pt x="1049" y="4714"/>
                    <a:pt x="758" y="4452"/>
                    <a:pt x="681" y="4154"/>
                  </a:cubicBezTo>
                  <a:cubicBezTo>
                    <a:pt x="647" y="4028"/>
                    <a:pt x="641" y="3844"/>
                    <a:pt x="799" y="3687"/>
                  </a:cubicBezTo>
                  <a:cubicBezTo>
                    <a:pt x="809" y="3677"/>
                    <a:pt x="818" y="3666"/>
                    <a:pt x="826" y="3655"/>
                  </a:cubicBezTo>
                  <a:cubicBezTo>
                    <a:pt x="851" y="3622"/>
                    <a:pt x="3149" y="602"/>
                    <a:pt x="5466" y="602"/>
                  </a:cubicBezTo>
                  <a:close/>
                  <a:moveTo>
                    <a:pt x="5469" y="1"/>
                  </a:moveTo>
                  <a:cubicBezTo>
                    <a:pt x="2918" y="1"/>
                    <a:pt x="573" y="2996"/>
                    <a:pt x="358" y="3277"/>
                  </a:cubicBezTo>
                  <a:cubicBezTo>
                    <a:pt x="95" y="3552"/>
                    <a:pt x="0" y="3924"/>
                    <a:pt x="98" y="4305"/>
                  </a:cubicBezTo>
                  <a:cubicBezTo>
                    <a:pt x="230" y="4813"/>
                    <a:pt x="675" y="5232"/>
                    <a:pt x="1259" y="5398"/>
                  </a:cubicBezTo>
                  <a:cubicBezTo>
                    <a:pt x="1437" y="5449"/>
                    <a:pt x="1701" y="5474"/>
                    <a:pt x="2025" y="5474"/>
                  </a:cubicBezTo>
                  <a:cubicBezTo>
                    <a:pt x="3479" y="5474"/>
                    <a:pt x="6108" y="4982"/>
                    <a:pt x="7289" y="4230"/>
                  </a:cubicBezTo>
                  <a:cubicBezTo>
                    <a:pt x="8086" y="3724"/>
                    <a:pt x="8493" y="2783"/>
                    <a:pt x="8300" y="1889"/>
                  </a:cubicBezTo>
                  <a:cubicBezTo>
                    <a:pt x="8085" y="895"/>
                    <a:pt x="7215" y="218"/>
                    <a:pt x="5913" y="32"/>
                  </a:cubicBezTo>
                  <a:cubicBezTo>
                    <a:pt x="5764" y="11"/>
                    <a:pt x="5616" y="1"/>
                    <a:pt x="546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2"/>
            <p:cNvSpPr/>
            <p:nvPr/>
          </p:nvSpPr>
          <p:spPr>
            <a:xfrm>
              <a:off x="6254846" y="3150826"/>
              <a:ext cx="141473" cy="68817"/>
            </a:xfrm>
            <a:custGeom>
              <a:rect b="b" l="l" r="r" t="t"/>
              <a:pathLst>
                <a:path extrusionOk="0" h="3495" w="7185">
                  <a:moveTo>
                    <a:pt x="6849" y="1"/>
                  </a:moveTo>
                  <a:cubicBezTo>
                    <a:pt x="6780" y="1"/>
                    <a:pt x="6711" y="24"/>
                    <a:pt x="6655" y="72"/>
                  </a:cubicBezTo>
                  <a:cubicBezTo>
                    <a:pt x="6623" y="99"/>
                    <a:pt x="3422" y="2774"/>
                    <a:pt x="295" y="2893"/>
                  </a:cubicBezTo>
                  <a:cubicBezTo>
                    <a:pt x="130" y="2899"/>
                    <a:pt x="1" y="3036"/>
                    <a:pt x="3" y="3199"/>
                  </a:cubicBezTo>
                  <a:cubicBezTo>
                    <a:pt x="7" y="3363"/>
                    <a:pt x="141" y="3494"/>
                    <a:pt x="303" y="3494"/>
                  </a:cubicBezTo>
                  <a:cubicBezTo>
                    <a:pt x="304" y="3494"/>
                    <a:pt x="305" y="3494"/>
                    <a:pt x="305" y="3494"/>
                  </a:cubicBezTo>
                  <a:lnTo>
                    <a:pt x="317" y="3494"/>
                  </a:lnTo>
                  <a:cubicBezTo>
                    <a:pt x="3654" y="3366"/>
                    <a:pt x="6905" y="647"/>
                    <a:pt x="7042" y="530"/>
                  </a:cubicBezTo>
                  <a:cubicBezTo>
                    <a:pt x="7169" y="424"/>
                    <a:pt x="7185" y="234"/>
                    <a:pt x="7078" y="107"/>
                  </a:cubicBezTo>
                  <a:cubicBezTo>
                    <a:pt x="7019" y="37"/>
                    <a:pt x="6934" y="1"/>
                    <a:pt x="684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2"/>
            <p:cNvSpPr/>
            <p:nvPr/>
          </p:nvSpPr>
          <p:spPr>
            <a:xfrm>
              <a:off x="6198946" y="2791739"/>
              <a:ext cx="209068" cy="89373"/>
            </a:xfrm>
            <a:custGeom>
              <a:rect b="b" l="l" r="r" t="t"/>
              <a:pathLst>
                <a:path extrusionOk="0" h="4539" w="10618">
                  <a:moveTo>
                    <a:pt x="6923" y="0"/>
                  </a:moveTo>
                  <a:cubicBezTo>
                    <a:pt x="6677" y="0"/>
                    <a:pt x="6423" y="14"/>
                    <a:pt x="6164" y="45"/>
                  </a:cubicBezTo>
                  <a:cubicBezTo>
                    <a:pt x="4025" y="296"/>
                    <a:pt x="2516" y="2435"/>
                    <a:pt x="1761" y="2812"/>
                  </a:cubicBezTo>
                  <a:cubicBezTo>
                    <a:pt x="1007" y="3189"/>
                    <a:pt x="0" y="3190"/>
                    <a:pt x="0" y="3190"/>
                  </a:cubicBezTo>
                  <a:cubicBezTo>
                    <a:pt x="0" y="3190"/>
                    <a:pt x="1252" y="4538"/>
                    <a:pt x="1987" y="4538"/>
                  </a:cubicBezTo>
                  <a:cubicBezTo>
                    <a:pt x="2092" y="4538"/>
                    <a:pt x="2186" y="4511"/>
                    <a:pt x="2265" y="4448"/>
                  </a:cubicBezTo>
                  <a:cubicBezTo>
                    <a:pt x="2894" y="3944"/>
                    <a:pt x="5158" y="1680"/>
                    <a:pt x="7800" y="1428"/>
                  </a:cubicBezTo>
                  <a:cubicBezTo>
                    <a:pt x="8398" y="1372"/>
                    <a:pt x="8879" y="1353"/>
                    <a:pt x="9262" y="1353"/>
                  </a:cubicBezTo>
                  <a:cubicBezTo>
                    <a:pt x="9948" y="1353"/>
                    <a:pt x="10319" y="1412"/>
                    <a:pt x="10475" y="1412"/>
                  </a:cubicBezTo>
                  <a:cubicBezTo>
                    <a:pt x="10618" y="1412"/>
                    <a:pt x="10581" y="1363"/>
                    <a:pt x="10442" y="1177"/>
                  </a:cubicBezTo>
                  <a:cubicBezTo>
                    <a:pt x="10111" y="734"/>
                    <a:pt x="8710" y="0"/>
                    <a:pt x="6923" y="0"/>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2"/>
            <p:cNvSpPr/>
            <p:nvPr/>
          </p:nvSpPr>
          <p:spPr>
            <a:xfrm>
              <a:off x="6191090" y="2785773"/>
              <a:ext cx="223206" cy="101226"/>
            </a:xfrm>
            <a:custGeom>
              <a:rect b="b" l="l" r="r" t="t"/>
              <a:pathLst>
                <a:path extrusionOk="0" h="5141" w="11336">
                  <a:moveTo>
                    <a:pt x="7328" y="603"/>
                  </a:moveTo>
                  <a:cubicBezTo>
                    <a:pt x="8652" y="603"/>
                    <a:pt x="9715" y="1022"/>
                    <a:pt x="10257" y="1371"/>
                  </a:cubicBezTo>
                  <a:cubicBezTo>
                    <a:pt x="10092" y="1362"/>
                    <a:pt x="9896" y="1356"/>
                    <a:pt x="9665" y="1356"/>
                  </a:cubicBezTo>
                  <a:cubicBezTo>
                    <a:pt x="9272" y="1356"/>
                    <a:pt x="8779" y="1374"/>
                    <a:pt x="8171" y="1433"/>
                  </a:cubicBezTo>
                  <a:cubicBezTo>
                    <a:pt x="5769" y="1661"/>
                    <a:pt x="3676" y="3479"/>
                    <a:pt x="2782" y="4254"/>
                  </a:cubicBezTo>
                  <a:cubicBezTo>
                    <a:pt x="2657" y="4365"/>
                    <a:pt x="2553" y="4454"/>
                    <a:pt x="2476" y="4515"/>
                  </a:cubicBezTo>
                  <a:cubicBezTo>
                    <a:pt x="2451" y="4535"/>
                    <a:pt x="2418" y="4544"/>
                    <a:pt x="2376" y="4544"/>
                  </a:cubicBezTo>
                  <a:cubicBezTo>
                    <a:pt x="2128" y="4544"/>
                    <a:pt x="1605" y="4215"/>
                    <a:pt x="1076" y="3739"/>
                  </a:cubicBezTo>
                  <a:cubicBezTo>
                    <a:pt x="1441" y="3686"/>
                    <a:pt x="1897" y="3583"/>
                    <a:pt x="2295" y="3384"/>
                  </a:cubicBezTo>
                  <a:cubicBezTo>
                    <a:pt x="2561" y="3251"/>
                    <a:pt x="2864" y="2972"/>
                    <a:pt x="3248" y="2616"/>
                  </a:cubicBezTo>
                  <a:cubicBezTo>
                    <a:pt x="4072" y="1853"/>
                    <a:pt x="5201" y="810"/>
                    <a:pt x="6599" y="645"/>
                  </a:cubicBezTo>
                  <a:cubicBezTo>
                    <a:pt x="6849" y="616"/>
                    <a:pt x="7092" y="603"/>
                    <a:pt x="7328" y="603"/>
                  </a:cubicBezTo>
                  <a:close/>
                  <a:moveTo>
                    <a:pt x="7341" y="1"/>
                  </a:moveTo>
                  <a:cubicBezTo>
                    <a:pt x="7078" y="1"/>
                    <a:pt x="6806" y="16"/>
                    <a:pt x="6528" y="49"/>
                  </a:cubicBezTo>
                  <a:cubicBezTo>
                    <a:pt x="4937" y="236"/>
                    <a:pt x="3675" y="1403"/>
                    <a:pt x="2840" y="2174"/>
                  </a:cubicBezTo>
                  <a:cubicBezTo>
                    <a:pt x="2505" y="2484"/>
                    <a:pt x="2214" y="2752"/>
                    <a:pt x="2026" y="2847"/>
                  </a:cubicBezTo>
                  <a:cubicBezTo>
                    <a:pt x="1346" y="3186"/>
                    <a:pt x="409" y="3192"/>
                    <a:pt x="399" y="3192"/>
                  </a:cubicBezTo>
                  <a:cubicBezTo>
                    <a:pt x="136" y="3192"/>
                    <a:pt x="1" y="3505"/>
                    <a:pt x="179" y="3697"/>
                  </a:cubicBezTo>
                  <a:cubicBezTo>
                    <a:pt x="533" y="4079"/>
                    <a:pt x="1592" y="5140"/>
                    <a:pt x="2392" y="5140"/>
                  </a:cubicBezTo>
                  <a:cubicBezTo>
                    <a:pt x="2559" y="5140"/>
                    <a:pt x="2715" y="5094"/>
                    <a:pt x="2851" y="4986"/>
                  </a:cubicBezTo>
                  <a:cubicBezTo>
                    <a:pt x="2934" y="4920"/>
                    <a:pt x="3043" y="4825"/>
                    <a:pt x="3177" y="4709"/>
                  </a:cubicBezTo>
                  <a:cubicBezTo>
                    <a:pt x="4027" y="3970"/>
                    <a:pt x="6017" y="2241"/>
                    <a:pt x="8228" y="2031"/>
                  </a:cubicBezTo>
                  <a:cubicBezTo>
                    <a:pt x="8816" y="1975"/>
                    <a:pt x="9291" y="1957"/>
                    <a:pt x="9668" y="1957"/>
                  </a:cubicBezTo>
                  <a:cubicBezTo>
                    <a:pt x="10121" y="1957"/>
                    <a:pt x="10432" y="1983"/>
                    <a:pt x="10628" y="1999"/>
                  </a:cubicBezTo>
                  <a:cubicBezTo>
                    <a:pt x="10714" y="2007"/>
                    <a:pt x="10792" y="2013"/>
                    <a:pt x="10863" y="2013"/>
                  </a:cubicBezTo>
                  <a:cubicBezTo>
                    <a:pt x="11025" y="2013"/>
                    <a:pt x="11147" y="1979"/>
                    <a:pt x="11224" y="1838"/>
                  </a:cubicBezTo>
                  <a:cubicBezTo>
                    <a:pt x="11336" y="1638"/>
                    <a:pt x="11212" y="1474"/>
                    <a:pt x="11081" y="1300"/>
                  </a:cubicBezTo>
                  <a:cubicBezTo>
                    <a:pt x="10716" y="812"/>
                    <a:pt x="9262" y="1"/>
                    <a:pt x="7341"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2"/>
            <p:cNvSpPr/>
            <p:nvPr/>
          </p:nvSpPr>
          <p:spPr>
            <a:xfrm>
              <a:off x="6020574" y="2819660"/>
              <a:ext cx="121428" cy="48575"/>
            </a:xfrm>
            <a:custGeom>
              <a:rect b="b" l="l" r="r" t="t"/>
              <a:pathLst>
                <a:path extrusionOk="0" h="2467" w="6167">
                  <a:moveTo>
                    <a:pt x="1754" y="0"/>
                  </a:moveTo>
                  <a:cubicBezTo>
                    <a:pt x="1672" y="0"/>
                    <a:pt x="1591" y="4"/>
                    <a:pt x="1511" y="10"/>
                  </a:cubicBezTo>
                  <a:cubicBezTo>
                    <a:pt x="1" y="136"/>
                    <a:pt x="126" y="1141"/>
                    <a:pt x="126" y="1141"/>
                  </a:cubicBezTo>
                  <a:cubicBezTo>
                    <a:pt x="126" y="1141"/>
                    <a:pt x="757" y="1267"/>
                    <a:pt x="2895" y="1897"/>
                  </a:cubicBezTo>
                  <a:cubicBezTo>
                    <a:pt x="4372" y="2332"/>
                    <a:pt x="4889" y="2466"/>
                    <a:pt x="5192" y="2466"/>
                  </a:cubicBezTo>
                  <a:cubicBezTo>
                    <a:pt x="5327" y="2466"/>
                    <a:pt x="5420" y="2439"/>
                    <a:pt x="5537" y="2401"/>
                  </a:cubicBezTo>
                  <a:cubicBezTo>
                    <a:pt x="5914" y="2275"/>
                    <a:pt x="6166" y="1268"/>
                    <a:pt x="6166" y="1268"/>
                  </a:cubicBezTo>
                  <a:lnTo>
                    <a:pt x="6166" y="1268"/>
                  </a:lnTo>
                  <a:cubicBezTo>
                    <a:pt x="6079" y="1355"/>
                    <a:pt x="5965" y="1389"/>
                    <a:pt x="5841" y="1389"/>
                  </a:cubicBezTo>
                  <a:cubicBezTo>
                    <a:pt x="5429" y="1389"/>
                    <a:pt x="4907" y="1016"/>
                    <a:pt x="4907" y="1016"/>
                  </a:cubicBezTo>
                  <a:cubicBezTo>
                    <a:pt x="4907" y="1016"/>
                    <a:pt x="3215" y="0"/>
                    <a:pt x="1754" y="0"/>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2"/>
            <p:cNvSpPr/>
            <p:nvPr/>
          </p:nvSpPr>
          <p:spPr>
            <a:xfrm>
              <a:off x="6016262" y="2813753"/>
              <a:ext cx="132100" cy="60429"/>
            </a:xfrm>
            <a:custGeom>
              <a:rect b="b" l="l" r="r" t="t"/>
              <a:pathLst>
                <a:path extrusionOk="0" h="3069" w="6709">
                  <a:moveTo>
                    <a:pt x="1972" y="602"/>
                  </a:moveTo>
                  <a:cubicBezTo>
                    <a:pt x="3327" y="602"/>
                    <a:pt x="4951" y="1562"/>
                    <a:pt x="4952" y="1562"/>
                  </a:cubicBezTo>
                  <a:cubicBezTo>
                    <a:pt x="5025" y="1615"/>
                    <a:pt x="5477" y="1924"/>
                    <a:pt x="5932" y="1980"/>
                  </a:cubicBezTo>
                  <a:cubicBezTo>
                    <a:pt x="5836" y="2209"/>
                    <a:pt x="5731" y="2385"/>
                    <a:pt x="5661" y="2416"/>
                  </a:cubicBezTo>
                  <a:cubicBezTo>
                    <a:pt x="5577" y="2444"/>
                    <a:pt x="5512" y="2466"/>
                    <a:pt x="5406" y="2466"/>
                  </a:cubicBezTo>
                  <a:cubicBezTo>
                    <a:pt x="5157" y="2466"/>
                    <a:pt x="4682" y="2346"/>
                    <a:pt x="3198" y="1910"/>
                  </a:cubicBezTo>
                  <a:cubicBezTo>
                    <a:pt x="1785" y="1494"/>
                    <a:pt x="1028" y="1297"/>
                    <a:pt x="671" y="1209"/>
                  </a:cubicBezTo>
                  <a:cubicBezTo>
                    <a:pt x="695" y="1132"/>
                    <a:pt x="734" y="1060"/>
                    <a:pt x="786" y="997"/>
                  </a:cubicBezTo>
                  <a:cubicBezTo>
                    <a:pt x="960" y="782"/>
                    <a:pt x="1295" y="648"/>
                    <a:pt x="1755" y="610"/>
                  </a:cubicBezTo>
                  <a:cubicBezTo>
                    <a:pt x="1826" y="604"/>
                    <a:pt x="1899" y="602"/>
                    <a:pt x="1972" y="602"/>
                  </a:cubicBezTo>
                  <a:close/>
                  <a:moveTo>
                    <a:pt x="1975" y="0"/>
                  </a:moveTo>
                  <a:cubicBezTo>
                    <a:pt x="1884" y="0"/>
                    <a:pt x="1794" y="4"/>
                    <a:pt x="1705" y="12"/>
                  </a:cubicBezTo>
                  <a:cubicBezTo>
                    <a:pt x="1069" y="64"/>
                    <a:pt x="603" y="268"/>
                    <a:pt x="319" y="619"/>
                  </a:cubicBezTo>
                  <a:cubicBezTo>
                    <a:pt x="0" y="1011"/>
                    <a:pt x="42" y="1433"/>
                    <a:pt x="48" y="1481"/>
                  </a:cubicBezTo>
                  <a:cubicBezTo>
                    <a:pt x="64" y="1609"/>
                    <a:pt x="160" y="1712"/>
                    <a:pt x="287" y="1738"/>
                  </a:cubicBezTo>
                  <a:cubicBezTo>
                    <a:pt x="293" y="1739"/>
                    <a:pt x="939" y="1871"/>
                    <a:pt x="3029" y="2486"/>
                  </a:cubicBezTo>
                  <a:cubicBezTo>
                    <a:pt x="4490" y="2916"/>
                    <a:pt x="5046" y="3068"/>
                    <a:pt x="5409" y="3068"/>
                  </a:cubicBezTo>
                  <a:cubicBezTo>
                    <a:pt x="5574" y="3068"/>
                    <a:pt x="5700" y="3036"/>
                    <a:pt x="5850" y="2986"/>
                  </a:cubicBezTo>
                  <a:cubicBezTo>
                    <a:pt x="6346" y="2820"/>
                    <a:pt x="6607" y="1915"/>
                    <a:pt x="6676" y="1641"/>
                  </a:cubicBezTo>
                  <a:cubicBezTo>
                    <a:pt x="6709" y="1510"/>
                    <a:pt x="6649" y="1373"/>
                    <a:pt x="6532" y="1306"/>
                  </a:cubicBezTo>
                  <a:cubicBezTo>
                    <a:pt x="6486" y="1280"/>
                    <a:pt x="6435" y="1267"/>
                    <a:pt x="6385" y="1267"/>
                  </a:cubicBezTo>
                  <a:cubicBezTo>
                    <a:pt x="6307" y="1267"/>
                    <a:pt x="6230" y="1298"/>
                    <a:pt x="6172" y="1356"/>
                  </a:cubicBezTo>
                  <a:cubicBezTo>
                    <a:pt x="6148" y="1379"/>
                    <a:pt x="6110" y="1390"/>
                    <a:pt x="6061" y="1390"/>
                  </a:cubicBezTo>
                  <a:cubicBezTo>
                    <a:pt x="5877" y="1390"/>
                    <a:pt x="5543" y="1244"/>
                    <a:pt x="5281" y="1060"/>
                  </a:cubicBezTo>
                  <a:cubicBezTo>
                    <a:pt x="5205" y="1014"/>
                    <a:pt x="3498" y="0"/>
                    <a:pt x="1975"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2"/>
            <p:cNvSpPr/>
            <p:nvPr/>
          </p:nvSpPr>
          <p:spPr>
            <a:xfrm>
              <a:off x="6431780" y="2509109"/>
              <a:ext cx="146159" cy="233976"/>
            </a:xfrm>
            <a:custGeom>
              <a:rect b="b" l="l" r="r" t="t"/>
              <a:pathLst>
                <a:path extrusionOk="0" h="11883" w="7423">
                  <a:moveTo>
                    <a:pt x="705" y="1"/>
                  </a:moveTo>
                  <a:cubicBezTo>
                    <a:pt x="272" y="1"/>
                    <a:pt x="1" y="57"/>
                    <a:pt x="1" y="57"/>
                  </a:cubicBezTo>
                  <a:cubicBezTo>
                    <a:pt x="1" y="57"/>
                    <a:pt x="5662" y="2447"/>
                    <a:pt x="6165" y="11883"/>
                  </a:cubicBezTo>
                  <a:lnTo>
                    <a:pt x="7297" y="11757"/>
                  </a:lnTo>
                  <a:cubicBezTo>
                    <a:pt x="7297" y="11757"/>
                    <a:pt x="7423" y="7354"/>
                    <a:pt x="5537" y="3328"/>
                  </a:cubicBezTo>
                  <a:cubicBezTo>
                    <a:pt x="4164" y="400"/>
                    <a:pt x="1860" y="1"/>
                    <a:pt x="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2"/>
            <p:cNvSpPr/>
            <p:nvPr/>
          </p:nvSpPr>
          <p:spPr>
            <a:xfrm>
              <a:off x="6425637" y="2503320"/>
              <a:ext cx="157835" cy="245672"/>
            </a:xfrm>
            <a:custGeom>
              <a:rect b="b" l="l" r="r" t="t"/>
              <a:pathLst>
                <a:path extrusionOk="0" h="12477" w="8016">
                  <a:moveTo>
                    <a:pt x="1354" y="601"/>
                  </a:moveTo>
                  <a:cubicBezTo>
                    <a:pt x="2503" y="677"/>
                    <a:pt x="4390" y="1219"/>
                    <a:pt x="5576" y="3749"/>
                  </a:cubicBezTo>
                  <a:cubicBezTo>
                    <a:pt x="7150" y="7109"/>
                    <a:pt x="7300" y="10786"/>
                    <a:pt x="7309" y="11782"/>
                  </a:cubicBezTo>
                  <a:lnTo>
                    <a:pt x="6758" y="11844"/>
                  </a:lnTo>
                  <a:cubicBezTo>
                    <a:pt x="6291" y="4795"/>
                    <a:pt x="2999" y="1712"/>
                    <a:pt x="1354" y="601"/>
                  </a:cubicBezTo>
                  <a:close/>
                  <a:moveTo>
                    <a:pt x="986" y="0"/>
                  </a:moveTo>
                  <a:cubicBezTo>
                    <a:pt x="543" y="0"/>
                    <a:pt x="263" y="55"/>
                    <a:pt x="252" y="57"/>
                  </a:cubicBezTo>
                  <a:cubicBezTo>
                    <a:pt x="124" y="83"/>
                    <a:pt x="27" y="190"/>
                    <a:pt x="14" y="321"/>
                  </a:cubicBezTo>
                  <a:cubicBezTo>
                    <a:pt x="1" y="452"/>
                    <a:pt x="74" y="576"/>
                    <a:pt x="195" y="627"/>
                  </a:cubicBezTo>
                  <a:cubicBezTo>
                    <a:pt x="251" y="651"/>
                    <a:pt x="5691" y="3077"/>
                    <a:pt x="6178" y="12192"/>
                  </a:cubicBezTo>
                  <a:cubicBezTo>
                    <a:pt x="6186" y="12351"/>
                    <a:pt x="6318" y="12477"/>
                    <a:pt x="6477" y="12477"/>
                  </a:cubicBezTo>
                  <a:cubicBezTo>
                    <a:pt x="6489" y="12477"/>
                    <a:pt x="6499" y="12477"/>
                    <a:pt x="6511" y="12476"/>
                  </a:cubicBezTo>
                  <a:lnTo>
                    <a:pt x="7642" y="12350"/>
                  </a:lnTo>
                  <a:cubicBezTo>
                    <a:pt x="7792" y="12333"/>
                    <a:pt x="7907" y="12210"/>
                    <a:pt x="7910" y="12059"/>
                  </a:cubicBezTo>
                  <a:cubicBezTo>
                    <a:pt x="7916" y="11877"/>
                    <a:pt x="8016" y="7538"/>
                    <a:pt x="6121" y="3494"/>
                  </a:cubicBezTo>
                  <a:cubicBezTo>
                    <a:pt x="4678" y="416"/>
                    <a:pt x="2211" y="0"/>
                    <a:pt x="986"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2"/>
            <p:cNvSpPr/>
            <p:nvPr/>
          </p:nvSpPr>
          <p:spPr>
            <a:xfrm>
              <a:off x="6491283" y="2712920"/>
              <a:ext cx="181778" cy="107980"/>
            </a:xfrm>
            <a:custGeom>
              <a:rect b="b" l="l" r="r" t="t"/>
              <a:pathLst>
                <a:path extrusionOk="0" h="5484" w="9232">
                  <a:moveTo>
                    <a:pt x="7210" y="1"/>
                  </a:moveTo>
                  <a:cubicBezTo>
                    <a:pt x="7009" y="1"/>
                    <a:pt x="6805" y="35"/>
                    <a:pt x="6605" y="107"/>
                  </a:cubicBezTo>
                  <a:lnTo>
                    <a:pt x="1312" y="2001"/>
                  </a:lnTo>
                  <a:cubicBezTo>
                    <a:pt x="492" y="2295"/>
                    <a:pt x="1" y="3137"/>
                    <a:pt x="150" y="3997"/>
                  </a:cubicBezTo>
                  <a:cubicBezTo>
                    <a:pt x="300" y="4855"/>
                    <a:pt x="1044" y="5482"/>
                    <a:pt x="1916" y="5484"/>
                  </a:cubicBezTo>
                  <a:cubicBezTo>
                    <a:pt x="2122" y="5484"/>
                    <a:pt x="2327" y="5448"/>
                    <a:pt x="2520" y="5378"/>
                  </a:cubicBezTo>
                  <a:lnTo>
                    <a:pt x="7813" y="3483"/>
                  </a:lnTo>
                  <a:cubicBezTo>
                    <a:pt x="8746" y="3150"/>
                    <a:pt x="9231" y="2123"/>
                    <a:pt x="8898" y="1190"/>
                  </a:cubicBezTo>
                  <a:cubicBezTo>
                    <a:pt x="8635" y="458"/>
                    <a:pt x="7946" y="1"/>
                    <a:pt x="7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2"/>
            <p:cNvSpPr/>
            <p:nvPr/>
          </p:nvSpPr>
          <p:spPr>
            <a:xfrm>
              <a:off x="6484943" y="2706994"/>
              <a:ext cx="194793" cy="119833"/>
            </a:xfrm>
            <a:custGeom>
              <a:rect b="b" l="l" r="r" t="t"/>
              <a:pathLst>
                <a:path extrusionOk="0" h="6086" w="9893">
                  <a:moveTo>
                    <a:pt x="7533" y="602"/>
                  </a:moveTo>
                  <a:cubicBezTo>
                    <a:pt x="8259" y="604"/>
                    <a:pt x="8877" y="1127"/>
                    <a:pt x="9001" y="1842"/>
                  </a:cubicBezTo>
                  <a:cubicBezTo>
                    <a:pt x="9124" y="2557"/>
                    <a:pt x="8716" y="3257"/>
                    <a:pt x="8034" y="3502"/>
                  </a:cubicBezTo>
                  <a:lnTo>
                    <a:pt x="2742" y="5397"/>
                  </a:lnTo>
                  <a:cubicBezTo>
                    <a:pt x="2583" y="5454"/>
                    <a:pt x="2419" y="5482"/>
                    <a:pt x="2257" y="5482"/>
                  </a:cubicBezTo>
                  <a:cubicBezTo>
                    <a:pt x="1640" y="5482"/>
                    <a:pt x="1046" y="5091"/>
                    <a:pt x="833" y="4493"/>
                  </a:cubicBezTo>
                  <a:cubicBezTo>
                    <a:pt x="554" y="3717"/>
                    <a:pt x="958" y="2862"/>
                    <a:pt x="1736" y="2586"/>
                  </a:cubicBezTo>
                  <a:lnTo>
                    <a:pt x="7029" y="691"/>
                  </a:lnTo>
                  <a:cubicBezTo>
                    <a:pt x="7190" y="632"/>
                    <a:pt x="7361" y="602"/>
                    <a:pt x="7533" y="602"/>
                  </a:cubicBezTo>
                  <a:close/>
                  <a:moveTo>
                    <a:pt x="7531" y="1"/>
                  </a:moveTo>
                  <a:cubicBezTo>
                    <a:pt x="7297" y="1"/>
                    <a:pt x="7059" y="41"/>
                    <a:pt x="6825" y="124"/>
                  </a:cubicBezTo>
                  <a:lnTo>
                    <a:pt x="1532" y="2019"/>
                  </a:lnTo>
                  <a:cubicBezTo>
                    <a:pt x="574" y="2362"/>
                    <a:pt x="0" y="3346"/>
                    <a:pt x="175" y="4349"/>
                  </a:cubicBezTo>
                  <a:cubicBezTo>
                    <a:pt x="349" y="5352"/>
                    <a:pt x="1219" y="6084"/>
                    <a:pt x="2238" y="6086"/>
                  </a:cubicBezTo>
                  <a:cubicBezTo>
                    <a:pt x="2478" y="6084"/>
                    <a:pt x="2718" y="6043"/>
                    <a:pt x="2944" y="5962"/>
                  </a:cubicBezTo>
                  <a:lnTo>
                    <a:pt x="8237" y="4068"/>
                  </a:lnTo>
                  <a:cubicBezTo>
                    <a:pt x="9326" y="3678"/>
                    <a:pt x="9892" y="2479"/>
                    <a:pt x="9502" y="1390"/>
                  </a:cubicBezTo>
                  <a:cubicBezTo>
                    <a:pt x="9197" y="534"/>
                    <a:pt x="8391" y="1"/>
                    <a:pt x="7531"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2"/>
            <p:cNvSpPr/>
            <p:nvPr/>
          </p:nvSpPr>
          <p:spPr>
            <a:xfrm>
              <a:off x="6492859" y="2760058"/>
              <a:ext cx="52592" cy="57593"/>
            </a:xfrm>
            <a:custGeom>
              <a:rect b="b" l="l" r="r" t="t"/>
              <a:pathLst>
                <a:path extrusionOk="0" h="2925" w="2671">
                  <a:moveTo>
                    <a:pt x="1107" y="0"/>
                  </a:moveTo>
                  <a:cubicBezTo>
                    <a:pt x="1005" y="0"/>
                    <a:pt x="904" y="18"/>
                    <a:pt x="807" y="54"/>
                  </a:cubicBezTo>
                  <a:cubicBezTo>
                    <a:pt x="230" y="270"/>
                    <a:pt x="0" y="1076"/>
                    <a:pt x="292" y="1854"/>
                  </a:cubicBezTo>
                  <a:cubicBezTo>
                    <a:pt x="535" y="2501"/>
                    <a:pt x="1062" y="2925"/>
                    <a:pt x="1564" y="2925"/>
                  </a:cubicBezTo>
                  <a:cubicBezTo>
                    <a:pt x="1666" y="2925"/>
                    <a:pt x="1766" y="2908"/>
                    <a:pt x="1863" y="2871"/>
                  </a:cubicBezTo>
                  <a:cubicBezTo>
                    <a:pt x="2439" y="2654"/>
                    <a:pt x="2670" y="1849"/>
                    <a:pt x="2379" y="1072"/>
                  </a:cubicBezTo>
                  <a:cubicBezTo>
                    <a:pt x="2135" y="424"/>
                    <a:pt x="1608" y="0"/>
                    <a:pt x="11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2"/>
            <p:cNvSpPr/>
            <p:nvPr/>
          </p:nvSpPr>
          <p:spPr>
            <a:xfrm>
              <a:off x="6486164" y="2754132"/>
              <a:ext cx="62811" cy="69407"/>
            </a:xfrm>
            <a:custGeom>
              <a:rect b="b" l="l" r="r" t="t"/>
              <a:pathLst>
                <a:path extrusionOk="0" h="3525" w="3190">
                  <a:moveTo>
                    <a:pt x="1435" y="602"/>
                  </a:moveTo>
                  <a:cubicBezTo>
                    <a:pt x="1438" y="602"/>
                    <a:pt x="1441" y="602"/>
                    <a:pt x="1444" y="602"/>
                  </a:cubicBezTo>
                  <a:cubicBezTo>
                    <a:pt x="1820" y="602"/>
                    <a:pt x="2242" y="958"/>
                    <a:pt x="2438" y="1477"/>
                  </a:cubicBezTo>
                  <a:cubicBezTo>
                    <a:pt x="2556" y="1793"/>
                    <a:pt x="2578" y="2121"/>
                    <a:pt x="2498" y="2399"/>
                  </a:cubicBezTo>
                  <a:cubicBezTo>
                    <a:pt x="2427" y="2646"/>
                    <a:pt x="2285" y="2820"/>
                    <a:pt x="2098" y="2890"/>
                  </a:cubicBezTo>
                  <a:cubicBezTo>
                    <a:pt x="2036" y="2913"/>
                    <a:pt x="1972" y="2924"/>
                    <a:pt x="1907" y="2924"/>
                  </a:cubicBezTo>
                  <a:cubicBezTo>
                    <a:pt x="1532" y="2924"/>
                    <a:pt x="1109" y="2568"/>
                    <a:pt x="913" y="2048"/>
                  </a:cubicBezTo>
                  <a:cubicBezTo>
                    <a:pt x="684" y="1438"/>
                    <a:pt x="840" y="790"/>
                    <a:pt x="1252" y="635"/>
                  </a:cubicBezTo>
                  <a:cubicBezTo>
                    <a:pt x="1311" y="614"/>
                    <a:pt x="1373" y="602"/>
                    <a:pt x="1435" y="602"/>
                  </a:cubicBezTo>
                  <a:close/>
                  <a:moveTo>
                    <a:pt x="1441" y="1"/>
                  </a:moveTo>
                  <a:cubicBezTo>
                    <a:pt x="1305" y="1"/>
                    <a:pt x="1171" y="24"/>
                    <a:pt x="1041" y="73"/>
                  </a:cubicBezTo>
                  <a:cubicBezTo>
                    <a:pt x="310" y="348"/>
                    <a:pt x="0" y="1329"/>
                    <a:pt x="350" y="2261"/>
                  </a:cubicBezTo>
                  <a:cubicBezTo>
                    <a:pt x="638" y="3027"/>
                    <a:pt x="1283" y="3524"/>
                    <a:pt x="1910" y="3524"/>
                  </a:cubicBezTo>
                  <a:cubicBezTo>
                    <a:pt x="2047" y="3524"/>
                    <a:pt x="2182" y="3501"/>
                    <a:pt x="2309" y="3453"/>
                  </a:cubicBezTo>
                  <a:cubicBezTo>
                    <a:pt x="2679" y="3313"/>
                    <a:pt x="2951" y="2999"/>
                    <a:pt x="3076" y="2565"/>
                  </a:cubicBezTo>
                  <a:cubicBezTo>
                    <a:pt x="3190" y="2163"/>
                    <a:pt x="3162" y="1702"/>
                    <a:pt x="2999" y="1266"/>
                  </a:cubicBezTo>
                  <a:cubicBezTo>
                    <a:pt x="2711" y="499"/>
                    <a:pt x="2067" y="1"/>
                    <a:pt x="1441"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2"/>
            <p:cNvSpPr/>
            <p:nvPr/>
          </p:nvSpPr>
          <p:spPr>
            <a:xfrm>
              <a:off x="6473995" y="2907241"/>
              <a:ext cx="59168" cy="100616"/>
            </a:xfrm>
            <a:custGeom>
              <a:rect b="b" l="l" r="r" t="t"/>
              <a:pathLst>
                <a:path extrusionOk="0" h="5110" w="3005">
                  <a:moveTo>
                    <a:pt x="1503" y="1033"/>
                  </a:moveTo>
                  <a:cubicBezTo>
                    <a:pt x="1926" y="2021"/>
                    <a:pt x="2404" y="3252"/>
                    <a:pt x="2404" y="3608"/>
                  </a:cubicBezTo>
                  <a:cubicBezTo>
                    <a:pt x="2398" y="4101"/>
                    <a:pt x="1996" y="4497"/>
                    <a:pt x="1503" y="4497"/>
                  </a:cubicBezTo>
                  <a:cubicBezTo>
                    <a:pt x="1009" y="4497"/>
                    <a:pt x="607" y="4101"/>
                    <a:pt x="602" y="3608"/>
                  </a:cubicBezTo>
                  <a:cubicBezTo>
                    <a:pt x="602" y="3252"/>
                    <a:pt x="1079" y="2021"/>
                    <a:pt x="1503" y="1033"/>
                  </a:cubicBezTo>
                  <a:close/>
                  <a:moveTo>
                    <a:pt x="1503" y="1"/>
                  </a:moveTo>
                  <a:cubicBezTo>
                    <a:pt x="1390" y="1"/>
                    <a:pt x="1277" y="54"/>
                    <a:pt x="1229" y="161"/>
                  </a:cubicBezTo>
                  <a:cubicBezTo>
                    <a:pt x="1024" y="616"/>
                    <a:pt x="0" y="2915"/>
                    <a:pt x="0" y="3608"/>
                  </a:cubicBezTo>
                  <a:cubicBezTo>
                    <a:pt x="2" y="4437"/>
                    <a:pt x="674" y="5109"/>
                    <a:pt x="1503" y="5109"/>
                  </a:cubicBezTo>
                  <a:cubicBezTo>
                    <a:pt x="2331" y="5109"/>
                    <a:pt x="3004" y="4437"/>
                    <a:pt x="3005" y="3608"/>
                  </a:cubicBezTo>
                  <a:cubicBezTo>
                    <a:pt x="3005" y="2915"/>
                    <a:pt x="1982" y="616"/>
                    <a:pt x="1776" y="161"/>
                  </a:cubicBezTo>
                  <a:cubicBezTo>
                    <a:pt x="1728" y="54"/>
                    <a:pt x="1615" y="1"/>
                    <a:pt x="1503"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2"/>
            <p:cNvSpPr/>
            <p:nvPr/>
          </p:nvSpPr>
          <p:spPr>
            <a:xfrm>
              <a:off x="6641656" y="1230441"/>
              <a:ext cx="1516071" cy="1799528"/>
            </a:xfrm>
            <a:custGeom>
              <a:rect b="b" l="l" r="r" t="t"/>
              <a:pathLst>
                <a:path extrusionOk="0" h="91393" w="76997">
                  <a:moveTo>
                    <a:pt x="24017" y="0"/>
                  </a:moveTo>
                  <a:cubicBezTo>
                    <a:pt x="22933" y="0"/>
                    <a:pt x="21579" y="521"/>
                    <a:pt x="20269" y="974"/>
                  </a:cubicBezTo>
                  <a:cubicBezTo>
                    <a:pt x="17355" y="1983"/>
                    <a:pt x="9507" y="9607"/>
                    <a:pt x="7713" y="14428"/>
                  </a:cubicBezTo>
                  <a:cubicBezTo>
                    <a:pt x="5919" y="19249"/>
                    <a:pt x="7489" y="20818"/>
                    <a:pt x="10628" y="23733"/>
                  </a:cubicBezTo>
                  <a:cubicBezTo>
                    <a:pt x="13767" y="26647"/>
                    <a:pt x="17579" y="32590"/>
                    <a:pt x="19597" y="38195"/>
                  </a:cubicBezTo>
                  <a:cubicBezTo>
                    <a:pt x="21615" y="43801"/>
                    <a:pt x="24193" y="49182"/>
                    <a:pt x="28341" y="50640"/>
                  </a:cubicBezTo>
                  <a:cubicBezTo>
                    <a:pt x="28341" y="50640"/>
                    <a:pt x="21727" y="53778"/>
                    <a:pt x="17354" y="56918"/>
                  </a:cubicBezTo>
                  <a:cubicBezTo>
                    <a:pt x="12982" y="60056"/>
                    <a:pt x="10852" y="61515"/>
                    <a:pt x="10852" y="61515"/>
                  </a:cubicBezTo>
                  <a:cubicBezTo>
                    <a:pt x="10852" y="61515"/>
                    <a:pt x="4909" y="63196"/>
                    <a:pt x="2667" y="66110"/>
                  </a:cubicBezTo>
                  <a:cubicBezTo>
                    <a:pt x="1326" y="67854"/>
                    <a:pt x="475" y="69225"/>
                    <a:pt x="1" y="70054"/>
                  </a:cubicBezTo>
                  <a:cubicBezTo>
                    <a:pt x="1225" y="69607"/>
                    <a:pt x="3281" y="69045"/>
                    <a:pt x="5884" y="69045"/>
                  </a:cubicBezTo>
                  <a:cubicBezTo>
                    <a:pt x="8729" y="69045"/>
                    <a:pt x="12227" y="69715"/>
                    <a:pt x="16008" y="71940"/>
                  </a:cubicBezTo>
                  <a:cubicBezTo>
                    <a:pt x="24989" y="77223"/>
                    <a:pt x="26900" y="85990"/>
                    <a:pt x="26902" y="91392"/>
                  </a:cubicBezTo>
                  <a:lnTo>
                    <a:pt x="30471" y="88197"/>
                  </a:lnTo>
                  <a:cubicBezTo>
                    <a:pt x="30471" y="88197"/>
                    <a:pt x="39777" y="84497"/>
                    <a:pt x="47512" y="75976"/>
                  </a:cubicBezTo>
                  <a:cubicBezTo>
                    <a:pt x="55247" y="67456"/>
                    <a:pt x="56482" y="63309"/>
                    <a:pt x="57265" y="55685"/>
                  </a:cubicBezTo>
                  <a:cubicBezTo>
                    <a:pt x="58050" y="48061"/>
                    <a:pt x="61190" y="17903"/>
                    <a:pt x="61301" y="17455"/>
                  </a:cubicBezTo>
                  <a:cubicBezTo>
                    <a:pt x="61414" y="17007"/>
                    <a:pt x="62423" y="14764"/>
                    <a:pt x="63769" y="14540"/>
                  </a:cubicBezTo>
                  <a:cubicBezTo>
                    <a:pt x="63791" y="14537"/>
                    <a:pt x="63816" y="14535"/>
                    <a:pt x="63842" y="14535"/>
                  </a:cubicBezTo>
                  <a:cubicBezTo>
                    <a:pt x="65364" y="14535"/>
                    <a:pt x="72530" y="20830"/>
                    <a:pt x="73522" y="21491"/>
                  </a:cubicBezTo>
                  <a:cubicBezTo>
                    <a:pt x="73952" y="21777"/>
                    <a:pt x="74564" y="22002"/>
                    <a:pt x="75144" y="22002"/>
                  </a:cubicBezTo>
                  <a:cubicBezTo>
                    <a:pt x="75924" y="22002"/>
                    <a:pt x="76644" y="21592"/>
                    <a:pt x="76773" y="20369"/>
                  </a:cubicBezTo>
                  <a:cubicBezTo>
                    <a:pt x="76997" y="18240"/>
                    <a:pt x="75204" y="12971"/>
                    <a:pt x="69486" y="7252"/>
                  </a:cubicBezTo>
                  <a:cubicBezTo>
                    <a:pt x="65318" y="3085"/>
                    <a:pt x="61984" y="1479"/>
                    <a:pt x="59962" y="1479"/>
                  </a:cubicBezTo>
                  <a:cubicBezTo>
                    <a:pt x="59210" y="1479"/>
                    <a:pt x="58639" y="1701"/>
                    <a:pt x="58274" y="2096"/>
                  </a:cubicBezTo>
                  <a:cubicBezTo>
                    <a:pt x="56930" y="3553"/>
                    <a:pt x="57826" y="6693"/>
                    <a:pt x="56930" y="11289"/>
                  </a:cubicBezTo>
                  <a:cubicBezTo>
                    <a:pt x="56032" y="15885"/>
                    <a:pt x="50428" y="32478"/>
                    <a:pt x="47625" y="40326"/>
                  </a:cubicBezTo>
                  <a:cubicBezTo>
                    <a:pt x="44821" y="48174"/>
                    <a:pt x="45718" y="58825"/>
                    <a:pt x="45718" y="58825"/>
                  </a:cubicBezTo>
                  <a:cubicBezTo>
                    <a:pt x="45718" y="58825"/>
                    <a:pt x="41906" y="60169"/>
                    <a:pt x="39216" y="62187"/>
                  </a:cubicBezTo>
                  <a:cubicBezTo>
                    <a:pt x="36525" y="64204"/>
                    <a:pt x="32377" y="67008"/>
                    <a:pt x="32377" y="67008"/>
                  </a:cubicBezTo>
                  <a:lnTo>
                    <a:pt x="31256" y="66447"/>
                  </a:lnTo>
                  <a:cubicBezTo>
                    <a:pt x="31256" y="66447"/>
                    <a:pt x="37534" y="60169"/>
                    <a:pt x="39440" y="56581"/>
                  </a:cubicBezTo>
                  <a:cubicBezTo>
                    <a:pt x="41346" y="52993"/>
                    <a:pt x="41906" y="52769"/>
                    <a:pt x="40897" y="50640"/>
                  </a:cubicBezTo>
                  <a:cubicBezTo>
                    <a:pt x="39888" y="48509"/>
                    <a:pt x="31704" y="38195"/>
                    <a:pt x="28116" y="33599"/>
                  </a:cubicBezTo>
                  <a:cubicBezTo>
                    <a:pt x="24529" y="29002"/>
                    <a:pt x="20157" y="21267"/>
                    <a:pt x="19260" y="19025"/>
                  </a:cubicBezTo>
                  <a:cubicBezTo>
                    <a:pt x="18364" y="16782"/>
                    <a:pt x="18476" y="14540"/>
                    <a:pt x="19149" y="12971"/>
                  </a:cubicBezTo>
                  <a:cubicBezTo>
                    <a:pt x="19821" y="11401"/>
                    <a:pt x="26099" y="8261"/>
                    <a:pt x="26212" y="3440"/>
                  </a:cubicBezTo>
                  <a:cubicBezTo>
                    <a:pt x="26273" y="784"/>
                    <a:pt x="25348" y="0"/>
                    <a:pt x="24017"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2"/>
            <p:cNvSpPr/>
            <p:nvPr/>
          </p:nvSpPr>
          <p:spPr>
            <a:xfrm>
              <a:off x="6634174" y="1224553"/>
              <a:ext cx="1529578" cy="1811342"/>
            </a:xfrm>
            <a:custGeom>
              <a:rect b="b" l="l" r="r" t="t"/>
              <a:pathLst>
                <a:path extrusionOk="0" h="91993" w="77683">
                  <a:moveTo>
                    <a:pt x="24397" y="600"/>
                  </a:moveTo>
                  <a:cubicBezTo>
                    <a:pt x="24815" y="600"/>
                    <a:pt x="25180" y="685"/>
                    <a:pt x="25468" y="894"/>
                  </a:cubicBezTo>
                  <a:cubicBezTo>
                    <a:pt x="26048" y="1316"/>
                    <a:pt x="26325" y="2270"/>
                    <a:pt x="26291" y="3732"/>
                  </a:cubicBezTo>
                  <a:cubicBezTo>
                    <a:pt x="26217" y="6899"/>
                    <a:pt x="23359" y="9318"/>
                    <a:pt x="21272" y="11084"/>
                  </a:cubicBezTo>
                  <a:cubicBezTo>
                    <a:pt x="20277" y="11926"/>
                    <a:pt x="19492" y="12590"/>
                    <a:pt x="19252" y="13150"/>
                  </a:cubicBezTo>
                  <a:cubicBezTo>
                    <a:pt x="18474" y="14967"/>
                    <a:pt x="18514" y="17316"/>
                    <a:pt x="19362" y="19434"/>
                  </a:cubicBezTo>
                  <a:cubicBezTo>
                    <a:pt x="20274" y="21714"/>
                    <a:pt x="24658" y="29466"/>
                    <a:pt x="28261" y="34083"/>
                  </a:cubicBezTo>
                  <a:lnTo>
                    <a:pt x="29892" y="36166"/>
                  </a:lnTo>
                  <a:cubicBezTo>
                    <a:pt x="33726" y="41058"/>
                    <a:pt x="40144" y="49247"/>
                    <a:pt x="41006" y="51067"/>
                  </a:cubicBezTo>
                  <a:cubicBezTo>
                    <a:pt x="41781" y="52703"/>
                    <a:pt x="41596" y="53036"/>
                    <a:pt x="40394" y="55201"/>
                  </a:cubicBezTo>
                  <a:cubicBezTo>
                    <a:pt x="40152" y="55637"/>
                    <a:pt x="39872" y="56142"/>
                    <a:pt x="39555" y="56739"/>
                  </a:cubicBezTo>
                  <a:cubicBezTo>
                    <a:pt x="37693" y="60245"/>
                    <a:pt x="31486" y="66471"/>
                    <a:pt x="31423" y="66534"/>
                  </a:cubicBezTo>
                  <a:cubicBezTo>
                    <a:pt x="31279" y="66679"/>
                    <a:pt x="31318" y="66923"/>
                    <a:pt x="31502" y="67014"/>
                  </a:cubicBezTo>
                  <a:lnTo>
                    <a:pt x="32622" y="67575"/>
                  </a:lnTo>
                  <a:cubicBezTo>
                    <a:pt x="32665" y="67596"/>
                    <a:pt x="32711" y="67607"/>
                    <a:pt x="32757" y="67607"/>
                  </a:cubicBezTo>
                  <a:cubicBezTo>
                    <a:pt x="32816" y="67607"/>
                    <a:pt x="32875" y="67589"/>
                    <a:pt x="32926" y="67555"/>
                  </a:cubicBezTo>
                  <a:cubicBezTo>
                    <a:pt x="32966" y="67527"/>
                    <a:pt x="37111" y="64726"/>
                    <a:pt x="39776" y="62726"/>
                  </a:cubicBezTo>
                  <a:cubicBezTo>
                    <a:pt x="42398" y="60760"/>
                    <a:pt x="46161" y="59419"/>
                    <a:pt x="46198" y="59406"/>
                  </a:cubicBezTo>
                  <a:cubicBezTo>
                    <a:pt x="46327" y="59361"/>
                    <a:pt x="46409" y="59234"/>
                    <a:pt x="46398" y="59097"/>
                  </a:cubicBezTo>
                  <a:cubicBezTo>
                    <a:pt x="46389" y="58992"/>
                    <a:pt x="45539" y="48419"/>
                    <a:pt x="48287" y="40725"/>
                  </a:cubicBezTo>
                  <a:cubicBezTo>
                    <a:pt x="51086" y="32887"/>
                    <a:pt x="56693" y="16312"/>
                    <a:pt x="57605" y="11645"/>
                  </a:cubicBezTo>
                  <a:cubicBezTo>
                    <a:pt x="57997" y="9632"/>
                    <a:pt x="58051" y="7876"/>
                    <a:pt x="58093" y="6466"/>
                  </a:cubicBezTo>
                  <a:cubicBezTo>
                    <a:pt x="58149" y="4652"/>
                    <a:pt x="58188" y="3342"/>
                    <a:pt x="58876" y="2597"/>
                  </a:cubicBezTo>
                  <a:cubicBezTo>
                    <a:pt x="59178" y="2270"/>
                    <a:pt x="59661" y="2090"/>
                    <a:pt x="60273" y="2078"/>
                  </a:cubicBezTo>
                  <a:cubicBezTo>
                    <a:pt x="60297" y="2078"/>
                    <a:pt x="60322" y="2077"/>
                    <a:pt x="60346" y="2077"/>
                  </a:cubicBezTo>
                  <a:cubicBezTo>
                    <a:pt x="62634" y="2077"/>
                    <a:pt x="66085" y="4196"/>
                    <a:pt x="69654" y="7763"/>
                  </a:cubicBezTo>
                  <a:cubicBezTo>
                    <a:pt x="75333" y="13443"/>
                    <a:pt x="77071" y="18574"/>
                    <a:pt x="76854" y="20636"/>
                  </a:cubicBezTo>
                  <a:cubicBezTo>
                    <a:pt x="76788" y="21268"/>
                    <a:pt x="76547" y="21685"/>
                    <a:pt x="76139" y="21876"/>
                  </a:cubicBezTo>
                  <a:cubicBezTo>
                    <a:pt x="75955" y="21963"/>
                    <a:pt x="75743" y="22001"/>
                    <a:pt x="75522" y="22001"/>
                  </a:cubicBezTo>
                  <a:cubicBezTo>
                    <a:pt x="75019" y="22001"/>
                    <a:pt x="74467" y="21805"/>
                    <a:pt x="74069" y="21539"/>
                  </a:cubicBezTo>
                  <a:cubicBezTo>
                    <a:pt x="73825" y="21377"/>
                    <a:pt x="73151" y="20826"/>
                    <a:pt x="72299" y="20127"/>
                  </a:cubicBezTo>
                  <a:cubicBezTo>
                    <a:pt x="67985" y="16599"/>
                    <a:pt x="65233" y="14533"/>
                    <a:pt x="64206" y="14533"/>
                  </a:cubicBezTo>
                  <a:cubicBezTo>
                    <a:pt x="64168" y="14533"/>
                    <a:pt x="64132" y="14536"/>
                    <a:pt x="64099" y="14542"/>
                  </a:cubicBezTo>
                  <a:cubicBezTo>
                    <a:pt x="62615" y="14790"/>
                    <a:pt x="61533" y="17110"/>
                    <a:pt x="61390" y="17680"/>
                  </a:cubicBezTo>
                  <a:cubicBezTo>
                    <a:pt x="61265" y="18182"/>
                    <a:pt x="57899" y="50597"/>
                    <a:pt x="57348" y="55952"/>
                  </a:cubicBezTo>
                  <a:cubicBezTo>
                    <a:pt x="56582" y="63373"/>
                    <a:pt x="55436" y="67519"/>
                    <a:pt x="47669" y="76074"/>
                  </a:cubicBezTo>
                  <a:cubicBezTo>
                    <a:pt x="40074" y="84440"/>
                    <a:pt x="30832" y="88179"/>
                    <a:pt x="30740" y="88216"/>
                  </a:cubicBezTo>
                  <a:cubicBezTo>
                    <a:pt x="30707" y="88229"/>
                    <a:pt x="30676" y="88248"/>
                    <a:pt x="30650" y="88272"/>
                  </a:cubicBezTo>
                  <a:lnTo>
                    <a:pt x="27572" y="91028"/>
                  </a:lnTo>
                  <a:cubicBezTo>
                    <a:pt x="27444" y="86705"/>
                    <a:pt x="25986" y="77537"/>
                    <a:pt x="16541" y="71981"/>
                  </a:cubicBezTo>
                  <a:cubicBezTo>
                    <a:pt x="12706" y="69724"/>
                    <a:pt x="9142" y="69053"/>
                    <a:pt x="6258" y="69053"/>
                  </a:cubicBezTo>
                  <a:cubicBezTo>
                    <a:pt x="4072" y="69053"/>
                    <a:pt x="2277" y="69440"/>
                    <a:pt x="1052" y="69813"/>
                  </a:cubicBezTo>
                  <a:cubicBezTo>
                    <a:pt x="1556" y="68992"/>
                    <a:pt x="2287" y="67893"/>
                    <a:pt x="3287" y="66593"/>
                  </a:cubicBezTo>
                  <a:cubicBezTo>
                    <a:pt x="5441" y="63793"/>
                    <a:pt x="11256" y="62120"/>
                    <a:pt x="11314" y="62103"/>
                  </a:cubicBezTo>
                  <a:cubicBezTo>
                    <a:pt x="11344" y="62094"/>
                    <a:pt x="11375" y="62081"/>
                    <a:pt x="11401" y="62062"/>
                  </a:cubicBezTo>
                  <a:cubicBezTo>
                    <a:pt x="11424" y="62047"/>
                    <a:pt x="13584" y="60566"/>
                    <a:pt x="17911" y="57461"/>
                  </a:cubicBezTo>
                  <a:cubicBezTo>
                    <a:pt x="22210" y="54374"/>
                    <a:pt x="28784" y="51241"/>
                    <a:pt x="28851" y="51210"/>
                  </a:cubicBezTo>
                  <a:cubicBezTo>
                    <a:pt x="29092" y="51094"/>
                    <a:pt x="29073" y="50745"/>
                    <a:pt x="28821" y="50656"/>
                  </a:cubicBezTo>
                  <a:cubicBezTo>
                    <a:pt x="24613" y="49177"/>
                    <a:pt x="22035" y="43325"/>
                    <a:pt x="20259" y="38392"/>
                  </a:cubicBezTo>
                  <a:cubicBezTo>
                    <a:pt x="18322" y="33013"/>
                    <a:pt x="14518" y="26881"/>
                    <a:pt x="11212" y="23812"/>
                  </a:cubicBezTo>
                  <a:cubicBezTo>
                    <a:pt x="8155" y="20973"/>
                    <a:pt x="6620" y="19548"/>
                    <a:pt x="8376" y="14831"/>
                  </a:cubicBezTo>
                  <a:cubicBezTo>
                    <a:pt x="10142" y="10081"/>
                    <a:pt x="17855" y="2558"/>
                    <a:pt x="20748" y="1556"/>
                  </a:cubicBezTo>
                  <a:lnTo>
                    <a:pt x="21177" y="1407"/>
                  </a:lnTo>
                  <a:cubicBezTo>
                    <a:pt x="22316" y="1008"/>
                    <a:pt x="23482" y="600"/>
                    <a:pt x="24397" y="600"/>
                  </a:cubicBezTo>
                  <a:close/>
                  <a:moveTo>
                    <a:pt x="24399" y="1"/>
                  </a:moveTo>
                  <a:cubicBezTo>
                    <a:pt x="23375" y="1"/>
                    <a:pt x="22163" y="425"/>
                    <a:pt x="20978" y="840"/>
                  </a:cubicBezTo>
                  <a:lnTo>
                    <a:pt x="20551" y="990"/>
                  </a:lnTo>
                  <a:cubicBezTo>
                    <a:pt x="17567" y="2022"/>
                    <a:pt x="9623" y="9751"/>
                    <a:pt x="7811" y="14622"/>
                  </a:cubicBezTo>
                  <a:cubicBezTo>
                    <a:pt x="5917" y="19714"/>
                    <a:pt x="7755" y="21422"/>
                    <a:pt x="10803" y="24252"/>
                  </a:cubicBezTo>
                  <a:cubicBezTo>
                    <a:pt x="14047" y="27264"/>
                    <a:pt x="17786" y="33296"/>
                    <a:pt x="19694" y="38596"/>
                  </a:cubicBezTo>
                  <a:cubicBezTo>
                    <a:pt x="21533" y="43704"/>
                    <a:pt x="23949" y="49109"/>
                    <a:pt x="27983" y="50964"/>
                  </a:cubicBezTo>
                  <a:cubicBezTo>
                    <a:pt x="26239" y="51821"/>
                    <a:pt x="21130" y="54409"/>
                    <a:pt x="17558" y="56973"/>
                  </a:cubicBezTo>
                  <a:cubicBezTo>
                    <a:pt x="13560" y="59843"/>
                    <a:pt x="11414" y="61323"/>
                    <a:pt x="11101" y="61539"/>
                  </a:cubicBezTo>
                  <a:cubicBezTo>
                    <a:pt x="10488" y="61717"/>
                    <a:pt x="5004" y="63374"/>
                    <a:pt x="2809" y="66227"/>
                  </a:cubicBezTo>
                  <a:cubicBezTo>
                    <a:pt x="1475" y="67961"/>
                    <a:pt x="611" y="69346"/>
                    <a:pt x="120" y="70203"/>
                  </a:cubicBezTo>
                  <a:cubicBezTo>
                    <a:pt x="0" y="70414"/>
                    <a:pt x="162" y="70654"/>
                    <a:pt x="378" y="70654"/>
                  </a:cubicBezTo>
                  <a:cubicBezTo>
                    <a:pt x="412" y="70654"/>
                    <a:pt x="448" y="70648"/>
                    <a:pt x="484" y="70635"/>
                  </a:cubicBezTo>
                  <a:cubicBezTo>
                    <a:pt x="1611" y="70223"/>
                    <a:pt x="3642" y="69654"/>
                    <a:pt x="6254" y="69654"/>
                  </a:cubicBezTo>
                  <a:cubicBezTo>
                    <a:pt x="9048" y="69654"/>
                    <a:pt x="12508" y="70306"/>
                    <a:pt x="16236" y="72499"/>
                  </a:cubicBezTo>
                  <a:cubicBezTo>
                    <a:pt x="25929" y="78201"/>
                    <a:pt x="26980" y="87820"/>
                    <a:pt x="26981" y="91692"/>
                  </a:cubicBezTo>
                  <a:cubicBezTo>
                    <a:pt x="26982" y="91857"/>
                    <a:pt x="27116" y="91992"/>
                    <a:pt x="27282" y="91992"/>
                  </a:cubicBezTo>
                  <a:cubicBezTo>
                    <a:pt x="27355" y="91992"/>
                    <a:pt x="27428" y="91965"/>
                    <a:pt x="27482" y="91915"/>
                  </a:cubicBezTo>
                  <a:lnTo>
                    <a:pt x="31013" y="88754"/>
                  </a:lnTo>
                  <a:cubicBezTo>
                    <a:pt x="31770" y="88442"/>
                    <a:pt x="40715" y="84628"/>
                    <a:pt x="48116" y="76479"/>
                  </a:cubicBezTo>
                  <a:cubicBezTo>
                    <a:pt x="56003" y="67792"/>
                    <a:pt x="57169" y="63573"/>
                    <a:pt x="57946" y="56016"/>
                  </a:cubicBezTo>
                  <a:cubicBezTo>
                    <a:pt x="58765" y="48068"/>
                    <a:pt x="61844" y="18505"/>
                    <a:pt x="61975" y="17828"/>
                  </a:cubicBezTo>
                  <a:cubicBezTo>
                    <a:pt x="62099" y="17332"/>
                    <a:pt x="63081" y="15323"/>
                    <a:pt x="64198" y="15137"/>
                  </a:cubicBezTo>
                  <a:cubicBezTo>
                    <a:pt x="64214" y="15135"/>
                    <a:pt x="64230" y="15133"/>
                    <a:pt x="64248" y="15133"/>
                  </a:cubicBezTo>
                  <a:cubicBezTo>
                    <a:pt x="65248" y="15133"/>
                    <a:pt x="69905" y="18947"/>
                    <a:pt x="71919" y="20595"/>
                  </a:cubicBezTo>
                  <a:cubicBezTo>
                    <a:pt x="72818" y="21331"/>
                    <a:pt x="73469" y="21862"/>
                    <a:pt x="73737" y="22041"/>
                  </a:cubicBezTo>
                  <a:cubicBezTo>
                    <a:pt x="74208" y="22355"/>
                    <a:pt x="74881" y="22602"/>
                    <a:pt x="75529" y="22602"/>
                  </a:cubicBezTo>
                  <a:cubicBezTo>
                    <a:pt x="75831" y="22602"/>
                    <a:pt x="76128" y="22548"/>
                    <a:pt x="76396" y="22422"/>
                  </a:cubicBezTo>
                  <a:cubicBezTo>
                    <a:pt x="76816" y="22225"/>
                    <a:pt x="77341" y="21766"/>
                    <a:pt x="77453" y="20701"/>
                  </a:cubicBezTo>
                  <a:cubicBezTo>
                    <a:pt x="77683" y="18524"/>
                    <a:pt x="75908" y="13169"/>
                    <a:pt x="70079" y="7340"/>
                  </a:cubicBezTo>
                  <a:cubicBezTo>
                    <a:pt x="66345" y="3607"/>
                    <a:pt x="62804" y="1479"/>
                    <a:pt x="60341" y="1479"/>
                  </a:cubicBezTo>
                  <a:cubicBezTo>
                    <a:pt x="60314" y="1479"/>
                    <a:pt x="60288" y="1479"/>
                    <a:pt x="60262" y="1479"/>
                  </a:cubicBezTo>
                  <a:cubicBezTo>
                    <a:pt x="59483" y="1495"/>
                    <a:pt x="58851" y="1741"/>
                    <a:pt x="58435" y="2192"/>
                  </a:cubicBezTo>
                  <a:cubicBezTo>
                    <a:pt x="57595" y="3101"/>
                    <a:pt x="57553" y="4505"/>
                    <a:pt x="57493" y="6450"/>
                  </a:cubicBezTo>
                  <a:cubicBezTo>
                    <a:pt x="57452" y="7838"/>
                    <a:pt x="57400" y="9566"/>
                    <a:pt x="57016" y="11531"/>
                  </a:cubicBezTo>
                  <a:cubicBezTo>
                    <a:pt x="56122" y="16110"/>
                    <a:pt x="50429" y="32947"/>
                    <a:pt x="47723" y="40524"/>
                  </a:cubicBezTo>
                  <a:cubicBezTo>
                    <a:pt x="45158" y="47707"/>
                    <a:pt x="45675" y="57319"/>
                    <a:pt x="45783" y="58920"/>
                  </a:cubicBezTo>
                  <a:cubicBezTo>
                    <a:pt x="44929" y="59239"/>
                    <a:pt x="41778" y="60476"/>
                    <a:pt x="39417" y="62247"/>
                  </a:cubicBezTo>
                  <a:cubicBezTo>
                    <a:pt x="37045" y="64025"/>
                    <a:pt x="33494" y="66445"/>
                    <a:pt x="32736" y="66960"/>
                  </a:cubicBezTo>
                  <a:lnTo>
                    <a:pt x="32143" y="66663"/>
                  </a:lnTo>
                  <a:cubicBezTo>
                    <a:pt x="33419" y="65365"/>
                    <a:pt x="38395" y="60205"/>
                    <a:pt x="40087" y="57021"/>
                  </a:cubicBezTo>
                  <a:cubicBezTo>
                    <a:pt x="40402" y="56429"/>
                    <a:pt x="40681" y="55927"/>
                    <a:pt x="40920" y="55494"/>
                  </a:cubicBezTo>
                  <a:cubicBezTo>
                    <a:pt x="42132" y="53313"/>
                    <a:pt x="42458" y="52726"/>
                    <a:pt x="41550" y="50811"/>
                  </a:cubicBezTo>
                  <a:cubicBezTo>
                    <a:pt x="40660" y="48930"/>
                    <a:pt x="34465" y="41026"/>
                    <a:pt x="30365" y="35796"/>
                  </a:cubicBezTo>
                  <a:lnTo>
                    <a:pt x="28734" y="33713"/>
                  </a:lnTo>
                  <a:cubicBezTo>
                    <a:pt x="25162" y="29136"/>
                    <a:pt x="20820" y="21465"/>
                    <a:pt x="19919" y="19212"/>
                  </a:cubicBezTo>
                  <a:cubicBezTo>
                    <a:pt x="19131" y="17238"/>
                    <a:pt x="19088" y="15061"/>
                    <a:pt x="19805" y="13387"/>
                  </a:cubicBezTo>
                  <a:cubicBezTo>
                    <a:pt x="19989" y="12958"/>
                    <a:pt x="20763" y="12303"/>
                    <a:pt x="21660" y="11544"/>
                  </a:cubicBezTo>
                  <a:cubicBezTo>
                    <a:pt x="23711" y="9809"/>
                    <a:pt x="26811" y="7184"/>
                    <a:pt x="26891" y="3746"/>
                  </a:cubicBezTo>
                  <a:cubicBezTo>
                    <a:pt x="26931" y="2052"/>
                    <a:pt x="26580" y="960"/>
                    <a:pt x="25820" y="409"/>
                  </a:cubicBezTo>
                  <a:cubicBezTo>
                    <a:pt x="25418" y="116"/>
                    <a:pt x="24934" y="1"/>
                    <a:pt x="2439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2"/>
            <p:cNvSpPr/>
            <p:nvPr/>
          </p:nvSpPr>
          <p:spPr>
            <a:xfrm>
              <a:off x="7018956" y="2453387"/>
              <a:ext cx="371491" cy="232598"/>
            </a:xfrm>
            <a:custGeom>
              <a:rect b="b" l="l" r="r" t="t"/>
              <a:pathLst>
                <a:path extrusionOk="0" h="11813" w="18867">
                  <a:moveTo>
                    <a:pt x="320" y="1"/>
                  </a:moveTo>
                  <a:cubicBezTo>
                    <a:pt x="172" y="1"/>
                    <a:pt x="42" y="110"/>
                    <a:pt x="23" y="262"/>
                  </a:cubicBezTo>
                  <a:cubicBezTo>
                    <a:pt x="0" y="427"/>
                    <a:pt x="117" y="579"/>
                    <a:pt x="282" y="599"/>
                  </a:cubicBezTo>
                  <a:cubicBezTo>
                    <a:pt x="400" y="615"/>
                    <a:pt x="12101" y="2260"/>
                    <a:pt x="18233" y="11676"/>
                  </a:cubicBezTo>
                  <a:cubicBezTo>
                    <a:pt x="18287" y="11762"/>
                    <a:pt x="18382" y="11813"/>
                    <a:pt x="18484" y="11813"/>
                  </a:cubicBezTo>
                  <a:cubicBezTo>
                    <a:pt x="18723" y="11813"/>
                    <a:pt x="18866" y="11548"/>
                    <a:pt x="18736" y="11349"/>
                  </a:cubicBezTo>
                  <a:cubicBezTo>
                    <a:pt x="12455" y="1703"/>
                    <a:pt x="481" y="19"/>
                    <a:pt x="362" y="4"/>
                  </a:cubicBezTo>
                  <a:cubicBezTo>
                    <a:pt x="348" y="2"/>
                    <a:pt x="334" y="1"/>
                    <a:pt x="32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2"/>
            <p:cNvSpPr/>
            <p:nvPr/>
          </p:nvSpPr>
          <p:spPr>
            <a:xfrm>
              <a:off x="7750833" y="1259542"/>
              <a:ext cx="406894" cy="404137"/>
            </a:xfrm>
            <a:custGeom>
              <a:rect b="b" l="l" r="r" t="t"/>
              <a:pathLst>
                <a:path extrusionOk="0" h="20525" w="20665">
                  <a:moveTo>
                    <a:pt x="3629" y="0"/>
                  </a:moveTo>
                  <a:cubicBezTo>
                    <a:pt x="2877" y="0"/>
                    <a:pt x="2307" y="222"/>
                    <a:pt x="1942" y="617"/>
                  </a:cubicBezTo>
                  <a:cubicBezTo>
                    <a:pt x="598" y="2074"/>
                    <a:pt x="1494" y="5213"/>
                    <a:pt x="598" y="9810"/>
                  </a:cubicBezTo>
                  <a:cubicBezTo>
                    <a:pt x="477" y="10425"/>
                    <a:pt x="270" y="11261"/>
                    <a:pt x="0" y="12257"/>
                  </a:cubicBezTo>
                  <a:cubicBezTo>
                    <a:pt x="210" y="12223"/>
                    <a:pt x="446" y="12200"/>
                    <a:pt x="707" y="12200"/>
                  </a:cubicBezTo>
                  <a:cubicBezTo>
                    <a:pt x="1516" y="12200"/>
                    <a:pt x="2556" y="12419"/>
                    <a:pt x="3736" y="13174"/>
                  </a:cubicBezTo>
                  <a:cubicBezTo>
                    <a:pt x="4416" y="13609"/>
                    <a:pt x="5021" y="14150"/>
                    <a:pt x="5531" y="14776"/>
                  </a:cubicBezTo>
                  <a:cubicBezTo>
                    <a:pt x="5976" y="14023"/>
                    <a:pt x="6645" y="13194"/>
                    <a:pt x="7437" y="13061"/>
                  </a:cubicBezTo>
                  <a:cubicBezTo>
                    <a:pt x="7459" y="13057"/>
                    <a:pt x="7484" y="13056"/>
                    <a:pt x="7510" y="13056"/>
                  </a:cubicBezTo>
                  <a:cubicBezTo>
                    <a:pt x="9030" y="13056"/>
                    <a:pt x="16198" y="19351"/>
                    <a:pt x="17190" y="20013"/>
                  </a:cubicBezTo>
                  <a:cubicBezTo>
                    <a:pt x="17620" y="20299"/>
                    <a:pt x="18233" y="20524"/>
                    <a:pt x="18812" y="20524"/>
                  </a:cubicBezTo>
                  <a:cubicBezTo>
                    <a:pt x="19593" y="20524"/>
                    <a:pt x="20312" y="20115"/>
                    <a:pt x="20441" y="18892"/>
                  </a:cubicBezTo>
                  <a:cubicBezTo>
                    <a:pt x="20665" y="16762"/>
                    <a:pt x="18872" y="11493"/>
                    <a:pt x="13154" y="5774"/>
                  </a:cubicBezTo>
                  <a:cubicBezTo>
                    <a:pt x="8985" y="1606"/>
                    <a:pt x="5651" y="0"/>
                    <a:pt x="3629"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2"/>
            <p:cNvSpPr/>
            <p:nvPr/>
          </p:nvSpPr>
          <p:spPr>
            <a:xfrm>
              <a:off x="7744079" y="1253635"/>
              <a:ext cx="419633" cy="415932"/>
            </a:xfrm>
            <a:custGeom>
              <a:rect b="b" l="l" r="r" t="t"/>
              <a:pathLst>
                <a:path extrusionOk="0" h="21124" w="21312">
                  <a:moveTo>
                    <a:pt x="3975" y="600"/>
                  </a:moveTo>
                  <a:cubicBezTo>
                    <a:pt x="6263" y="600"/>
                    <a:pt x="9715" y="2719"/>
                    <a:pt x="13285" y="6288"/>
                  </a:cubicBezTo>
                  <a:cubicBezTo>
                    <a:pt x="18964" y="11967"/>
                    <a:pt x="20702" y="17097"/>
                    <a:pt x="20485" y="19160"/>
                  </a:cubicBezTo>
                  <a:cubicBezTo>
                    <a:pt x="20419" y="19791"/>
                    <a:pt x="20178" y="20208"/>
                    <a:pt x="19770" y="20399"/>
                  </a:cubicBezTo>
                  <a:cubicBezTo>
                    <a:pt x="19585" y="20486"/>
                    <a:pt x="19374" y="20524"/>
                    <a:pt x="19152" y="20524"/>
                  </a:cubicBezTo>
                  <a:cubicBezTo>
                    <a:pt x="18650" y="20524"/>
                    <a:pt x="18097" y="20328"/>
                    <a:pt x="17700" y="20062"/>
                  </a:cubicBezTo>
                  <a:cubicBezTo>
                    <a:pt x="17456" y="19900"/>
                    <a:pt x="16782" y="19350"/>
                    <a:pt x="15930" y="18652"/>
                  </a:cubicBezTo>
                  <a:cubicBezTo>
                    <a:pt x="11616" y="15123"/>
                    <a:pt x="8882" y="13058"/>
                    <a:pt x="7839" y="13058"/>
                  </a:cubicBezTo>
                  <a:cubicBezTo>
                    <a:pt x="7834" y="13057"/>
                    <a:pt x="7829" y="13057"/>
                    <a:pt x="7825" y="13057"/>
                  </a:cubicBezTo>
                  <a:cubicBezTo>
                    <a:pt x="7793" y="13057"/>
                    <a:pt x="7761" y="13061"/>
                    <a:pt x="7729" y="13066"/>
                  </a:cubicBezTo>
                  <a:cubicBezTo>
                    <a:pt x="6935" y="13198"/>
                    <a:pt x="6288" y="13897"/>
                    <a:pt x="5835" y="14572"/>
                  </a:cubicBezTo>
                  <a:cubicBezTo>
                    <a:pt x="5366" y="14052"/>
                    <a:pt x="4830" y="13598"/>
                    <a:pt x="4240" y="13221"/>
                  </a:cubicBezTo>
                  <a:cubicBezTo>
                    <a:pt x="2999" y="12426"/>
                    <a:pt x="1895" y="12200"/>
                    <a:pt x="1049" y="12200"/>
                  </a:cubicBezTo>
                  <a:cubicBezTo>
                    <a:pt x="944" y="12200"/>
                    <a:pt x="843" y="12204"/>
                    <a:pt x="746" y="12210"/>
                  </a:cubicBezTo>
                  <a:cubicBezTo>
                    <a:pt x="972" y="11367"/>
                    <a:pt x="1135" y="10682"/>
                    <a:pt x="1236" y="10168"/>
                  </a:cubicBezTo>
                  <a:cubicBezTo>
                    <a:pt x="1628" y="8155"/>
                    <a:pt x="1682" y="6400"/>
                    <a:pt x="1724" y="4989"/>
                  </a:cubicBezTo>
                  <a:cubicBezTo>
                    <a:pt x="1780" y="3176"/>
                    <a:pt x="1820" y="1865"/>
                    <a:pt x="2507" y="1122"/>
                  </a:cubicBezTo>
                  <a:cubicBezTo>
                    <a:pt x="2809" y="793"/>
                    <a:pt x="3293" y="614"/>
                    <a:pt x="3904" y="601"/>
                  </a:cubicBezTo>
                  <a:cubicBezTo>
                    <a:pt x="3927" y="601"/>
                    <a:pt x="3951" y="600"/>
                    <a:pt x="3975" y="600"/>
                  </a:cubicBezTo>
                  <a:close/>
                  <a:moveTo>
                    <a:pt x="3973" y="0"/>
                  </a:moveTo>
                  <a:cubicBezTo>
                    <a:pt x="3946" y="0"/>
                    <a:pt x="3919" y="1"/>
                    <a:pt x="3892" y="1"/>
                  </a:cubicBezTo>
                  <a:cubicBezTo>
                    <a:pt x="3113" y="17"/>
                    <a:pt x="2481" y="262"/>
                    <a:pt x="2065" y="714"/>
                  </a:cubicBezTo>
                  <a:cubicBezTo>
                    <a:pt x="1225" y="1623"/>
                    <a:pt x="1183" y="3027"/>
                    <a:pt x="1123" y="4971"/>
                  </a:cubicBezTo>
                  <a:cubicBezTo>
                    <a:pt x="1081" y="6360"/>
                    <a:pt x="1028" y="8089"/>
                    <a:pt x="645" y="10053"/>
                  </a:cubicBezTo>
                  <a:cubicBezTo>
                    <a:pt x="532" y="10637"/>
                    <a:pt x="332" y="11452"/>
                    <a:pt x="53" y="12479"/>
                  </a:cubicBezTo>
                  <a:cubicBezTo>
                    <a:pt x="0" y="12674"/>
                    <a:pt x="149" y="12859"/>
                    <a:pt x="342" y="12859"/>
                  </a:cubicBezTo>
                  <a:cubicBezTo>
                    <a:pt x="358" y="12859"/>
                    <a:pt x="375" y="12858"/>
                    <a:pt x="392" y="12855"/>
                  </a:cubicBezTo>
                  <a:cubicBezTo>
                    <a:pt x="584" y="12823"/>
                    <a:pt x="803" y="12802"/>
                    <a:pt x="1047" y="12802"/>
                  </a:cubicBezTo>
                  <a:cubicBezTo>
                    <a:pt x="1801" y="12802"/>
                    <a:pt x="2790" y="13005"/>
                    <a:pt x="3918" y="13728"/>
                  </a:cubicBezTo>
                  <a:cubicBezTo>
                    <a:pt x="4570" y="14146"/>
                    <a:pt x="5152" y="14665"/>
                    <a:pt x="5642" y="15267"/>
                  </a:cubicBezTo>
                  <a:cubicBezTo>
                    <a:pt x="5701" y="15336"/>
                    <a:pt x="5787" y="15376"/>
                    <a:pt x="5878" y="15376"/>
                  </a:cubicBezTo>
                  <a:cubicBezTo>
                    <a:pt x="5884" y="15376"/>
                    <a:pt x="5890" y="15376"/>
                    <a:pt x="5897" y="15376"/>
                  </a:cubicBezTo>
                  <a:cubicBezTo>
                    <a:pt x="5995" y="15367"/>
                    <a:pt x="6083" y="15313"/>
                    <a:pt x="6133" y="15229"/>
                  </a:cubicBezTo>
                  <a:cubicBezTo>
                    <a:pt x="6677" y="14307"/>
                    <a:pt x="7279" y="13750"/>
                    <a:pt x="7828" y="13659"/>
                  </a:cubicBezTo>
                  <a:cubicBezTo>
                    <a:pt x="7843" y="13656"/>
                    <a:pt x="7860" y="13655"/>
                    <a:pt x="7878" y="13655"/>
                  </a:cubicBezTo>
                  <a:cubicBezTo>
                    <a:pt x="8878" y="13655"/>
                    <a:pt x="13535" y="17469"/>
                    <a:pt x="15549" y="19116"/>
                  </a:cubicBezTo>
                  <a:cubicBezTo>
                    <a:pt x="16448" y="19853"/>
                    <a:pt x="17099" y="20384"/>
                    <a:pt x="17367" y="20563"/>
                  </a:cubicBezTo>
                  <a:cubicBezTo>
                    <a:pt x="17837" y="20877"/>
                    <a:pt x="18511" y="21124"/>
                    <a:pt x="19158" y="21124"/>
                  </a:cubicBezTo>
                  <a:cubicBezTo>
                    <a:pt x="19461" y="21124"/>
                    <a:pt x="19758" y="21070"/>
                    <a:pt x="20025" y="20943"/>
                  </a:cubicBezTo>
                  <a:cubicBezTo>
                    <a:pt x="20445" y="20747"/>
                    <a:pt x="20970" y="20288"/>
                    <a:pt x="21083" y="19223"/>
                  </a:cubicBezTo>
                  <a:cubicBezTo>
                    <a:pt x="21311" y="17045"/>
                    <a:pt x="19536" y="11691"/>
                    <a:pt x="13709" y="5862"/>
                  </a:cubicBezTo>
                  <a:cubicBezTo>
                    <a:pt x="9976" y="2130"/>
                    <a:pt x="6435" y="0"/>
                    <a:pt x="3973"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2"/>
            <p:cNvSpPr/>
            <p:nvPr/>
          </p:nvSpPr>
          <p:spPr>
            <a:xfrm>
              <a:off x="6758201" y="1230441"/>
              <a:ext cx="400770" cy="507943"/>
            </a:xfrm>
            <a:custGeom>
              <a:rect b="b" l="l" r="r" t="t"/>
              <a:pathLst>
                <a:path extrusionOk="0" h="25797" w="20354">
                  <a:moveTo>
                    <a:pt x="18098" y="0"/>
                  </a:moveTo>
                  <a:cubicBezTo>
                    <a:pt x="17013" y="0"/>
                    <a:pt x="15659" y="521"/>
                    <a:pt x="14350" y="974"/>
                  </a:cubicBezTo>
                  <a:cubicBezTo>
                    <a:pt x="11435" y="1983"/>
                    <a:pt x="3587" y="9607"/>
                    <a:pt x="1793" y="14428"/>
                  </a:cubicBezTo>
                  <a:cubicBezTo>
                    <a:pt x="0" y="19249"/>
                    <a:pt x="1569" y="20818"/>
                    <a:pt x="4709" y="23733"/>
                  </a:cubicBezTo>
                  <a:cubicBezTo>
                    <a:pt x="5330" y="24310"/>
                    <a:pt x="5977" y="25008"/>
                    <a:pt x="6632" y="25797"/>
                  </a:cubicBezTo>
                  <a:cubicBezTo>
                    <a:pt x="8965" y="25770"/>
                    <a:pt x="12190" y="24947"/>
                    <a:pt x="14399" y="21219"/>
                  </a:cubicBezTo>
                  <a:cubicBezTo>
                    <a:pt x="13912" y="20287"/>
                    <a:pt x="13538" y="19518"/>
                    <a:pt x="13341" y="19025"/>
                  </a:cubicBezTo>
                  <a:cubicBezTo>
                    <a:pt x="12444" y="16782"/>
                    <a:pt x="12557" y="14540"/>
                    <a:pt x="13229" y="12971"/>
                  </a:cubicBezTo>
                  <a:cubicBezTo>
                    <a:pt x="13902" y="11401"/>
                    <a:pt x="20180" y="8261"/>
                    <a:pt x="20292" y="3440"/>
                  </a:cubicBezTo>
                  <a:cubicBezTo>
                    <a:pt x="20354" y="784"/>
                    <a:pt x="19429" y="0"/>
                    <a:pt x="18098"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2"/>
            <p:cNvSpPr/>
            <p:nvPr/>
          </p:nvSpPr>
          <p:spPr>
            <a:xfrm>
              <a:off x="6750640" y="1224553"/>
              <a:ext cx="413785" cy="519737"/>
            </a:xfrm>
            <a:custGeom>
              <a:rect b="b" l="l" r="r" t="t"/>
              <a:pathLst>
                <a:path extrusionOk="0" h="26396" w="21015">
                  <a:moveTo>
                    <a:pt x="18481" y="600"/>
                  </a:moveTo>
                  <a:cubicBezTo>
                    <a:pt x="18899" y="600"/>
                    <a:pt x="19265" y="685"/>
                    <a:pt x="19553" y="895"/>
                  </a:cubicBezTo>
                  <a:cubicBezTo>
                    <a:pt x="20133" y="1316"/>
                    <a:pt x="20409" y="2271"/>
                    <a:pt x="20376" y="3732"/>
                  </a:cubicBezTo>
                  <a:cubicBezTo>
                    <a:pt x="20302" y="6899"/>
                    <a:pt x="17444" y="9319"/>
                    <a:pt x="15356" y="11086"/>
                  </a:cubicBezTo>
                  <a:cubicBezTo>
                    <a:pt x="14362" y="11926"/>
                    <a:pt x="13576" y="12591"/>
                    <a:pt x="13337" y="13151"/>
                  </a:cubicBezTo>
                  <a:cubicBezTo>
                    <a:pt x="12558" y="14967"/>
                    <a:pt x="12598" y="17317"/>
                    <a:pt x="13446" y="19435"/>
                  </a:cubicBezTo>
                  <a:cubicBezTo>
                    <a:pt x="13631" y="19897"/>
                    <a:pt x="13973" y="20612"/>
                    <a:pt x="14439" y="21509"/>
                  </a:cubicBezTo>
                  <a:cubicBezTo>
                    <a:pt x="12345" y="24927"/>
                    <a:pt x="9357" y="25736"/>
                    <a:pt x="7155" y="25792"/>
                  </a:cubicBezTo>
                  <a:cubicBezTo>
                    <a:pt x="6510" y="25024"/>
                    <a:pt x="5886" y="24358"/>
                    <a:pt x="5297" y="23812"/>
                  </a:cubicBezTo>
                  <a:cubicBezTo>
                    <a:pt x="2240" y="20973"/>
                    <a:pt x="705" y="19548"/>
                    <a:pt x="2459" y="14831"/>
                  </a:cubicBezTo>
                  <a:cubicBezTo>
                    <a:pt x="4226" y="10083"/>
                    <a:pt x="11940" y="2558"/>
                    <a:pt x="14832" y="1558"/>
                  </a:cubicBezTo>
                  <a:lnTo>
                    <a:pt x="15262" y="1407"/>
                  </a:lnTo>
                  <a:cubicBezTo>
                    <a:pt x="16400" y="1008"/>
                    <a:pt x="17565" y="600"/>
                    <a:pt x="18481" y="600"/>
                  </a:cubicBezTo>
                  <a:close/>
                  <a:moveTo>
                    <a:pt x="18484" y="1"/>
                  </a:moveTo>
                  <a:cubicBezTo>
                    <a:pt x="17459" y="1"/>
                    <a:pt x="16247" y="425"/>
                    <a:pt x="15063" y="840"/>
                  </a:cubicBezTo>
                  <a:lnTo>
                    <a:pt x="14635" y="990"/>
                  </a:lnTo>
                  <a:cubicBezTo>
                    <a:pt x="11652" y="2022"/>
                    <a:pt x="3708" y="9751"/>
                    <a:pt x="1895" y="14622"/>
                  </a:cubicBezTo>
                  <a:cubicBezTo>
                    <a:pt x="0" y="19715"/>
                    <a:pt x="1840" y="21422"/>
                    <a:pt x="4888" y="24252"/>
                  </a:cubicBezTo>
                  <a:cubicBezTo>
                    <a:pt x="5485" y="24807"/>
                    <a:pt x="6124" y="25492"/>
                    <a:pt x="6785" y="26287"/>
                  </a:cubicBezTo>
                  <a:cubicBezTo>
                    <a:pt x="6842" y="26356"/>
                    <a:pt x="6927" y="26396"/>
                    <a:pt x="7016" y="26396"/>
                  </a:cubicBezTo>
                  <a:lnTo>
                    <a:pt x="7019" y="26396"/>
                  </a:lnTo>
                  <a:cubicBezTo>
                    <a:pt x="9418" y="26369"/>
                    <a:pt x="12757" y="25528"/>
                    <a:pt x="15043" y="21672"/>
                  </a:cubicBezTo>
                  <a:cubicBezTo>
                    <a:pt x="15095" y="21582"/>
                    <a:pt x="15098" y="21472"/>
                    <a:pt x="15050" y="21379"/>
                  </a:cubicBezTo>
                  <a:cubicBezTo>
                    <a:pt x="14554" y="20431"/>
                    <a:pt x="14191" y="19682"/>
                    <a:pt x="14004" y="19212"/>
                  </a:cubicBezTo>
                  <a:cubicBezTo>
                    <a:pt x="13216" y="17239"/>
                    <a:pt x="13172" y="15061"/>
                    <a:pt x="13889" y="13388"/>
                  </a:cubicBezTo>
                  <a:cubicBezTo>
                    <a:pt x="14073" y="12958"/>
                    <a:pt x="14848" y="12303"/>
                    <a:pt x="15743" y="11544"/>
                  </a:cubicBezTo>
                  <a:cubicBezTo>
                    <a:pt x="17795" y="9809"/>
                    <a:pt x="20896" y="7184"/>
                    <a:pt x="20976" y="3748"/>
                  </a:cubicBezTo>
                  <a:cubicBezTo>
                    <a:pt x="21015" y="2052"/>
                    <a:pt x="20665" y="960"/>
                    <a:pt x="19905" y="409"/>
                  </a:cubicBezTo>
                  <a:cubicBezTo>
                    <a:pt x="19502" y="116"/>
                    <a:pt x="19018" y="1"/>
                    <a:pt x="18484"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2"/>
            <p:cNvSpPr/>
            <p:nvPr/>
          </p:nvSpPr>
          <p:spPr>
            <a:xfrm>
              <a:off x="6765782" y="1230441"/>
              <a:ext cx="393190" cy="433062"/>
            </a:xfrm>
            <a:custGeom>
              <a:rect b="b" l="l" r="r" t="t"/>
              <a:pathLst>
                <a:path extrusionOk="0" h="21994" w="19969">
                  <a:moveTo>
                    <a:pt x="17712" y="1"/>
                  </a:moveTo>
                  <a:cubicBezTo>
                    <a:pt x="16628" y="1"/>
                    <a:pt x="15274" y="521"/>
                    <a:pt x="13965" y="974"/>
                  </a:cubicBezTo>
                  <a:cubicBezTo>
                    <a:pt x="11050" y="1983"/>
                    <a:pt x="3202" y="9607"/>
                    <a:pt x="1408" y="14428"/>
                  </a:cubicBezTo>
                  <a:cubicBezTo>
                    <a:pt x="1" y="18211"/>
                    <a:pt x="671" y="19992"/>
                    <a:pt x="2538" y="21993"/>
                  </a:cubicBezTo>
                  <a:cubicBezTo>
                    <a:pt x="3210" y="21823"/>
                    <a:pt x="4004" y="21479"/>
                    <a:pt x="4883" y="20818"/>
                  </a:cubicBezTo>
                  <a:cubicBezTo>
                    <a:pt x="7575" y="18800"/>
                    <a:pt x="8695" y="15213"/>
                    <a:pt x="10378" y="13980"/>
                  </a:cubicBezTo>
                  <a:cubicBezTo>
                    <a:pt x="11334" y="13278"/>
                    <a:pt x="13055" y="12176"/>
                    <a:pt x="14793" y="11006"/>
                  </a:cubicBezTo>
                  <a:cubicBezTo>
                    <a:pt x="16871" y="9246"/>
                    <a:pt x="19830" y="6738"/>
                    <a:pt x="19906" y="3441"/>
                  </a:cubicBezTo>
                  <a:cubicBezTo>
                    <a:pt x="19968" y="785"/>
                    <a:pt x="19043" y="1"/>
                    <a:pt x="177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2"/>
            <p:cNvSpPr/>
            <p:nvPr/>
          </p:nvSpPr>
          <p:spPr>
            <a:xfrm>
              <a:off x="6758870" y="1224553"/>
              <a:ext cx="405555" cy="444856"/>
            </a:xfrm>
            <a:custGeom>
              <a:rect b="b" l="l" r="r" t="t"/>
              <a:pathLst>
                <a:path extrusionOk="0" h="22593" w="20597">
                  <a:moveTo>
                    <a:pt x="18063" y="601"/>
                  </a:moveTo>
                  <a:cubicBezTo>
                    <a:pt x="18480" y="601"/>
                    <a:pt x="18846" y="686"/>
                    <a:pt x="19134" y="895"/>
                  </a:cubicBezTo>
                  <a:cubicBezTo>
                    <a:pt x="19713" y="1316"/>
                    <a:pt x="19991" y="2271"/>
                    <a:pt x="19957" y="3733"/>
                  </a:cubicBezTo>
                  <a:cubicBezTo>
                    <a:pt x="19883" y="6900"/>
                    <a:pt x="17032" y="9313"/>
                    <a:pt x="14976" y="11056"/>
                  </a:cubicBezTo>
                  <a:cubicBezTo>
                    <a:pt x="14371" y="11463"/>
                    <a:pt x="13766" y="11863"/>
                    <a:pt x="13197" y="12240"/>
                  </a:cubicBezTo>
                  <a:cubicBezTo>
                    <a:pt x="12115" y="12957"/>
                    <a:pt x="11180" y="13574"/>
                    <a:pt x="10551" y="14037"/>
                  </a:cubicBezTo>
                  <a:cubicBezTo>
                    <a:pt x="9758" y="14618"/>
                    <a:pt x="9120" y="15634"/>
                    <a:pt x="8380" y="16810"/>
                  </a:cubicBezTo>
                  <a:cubicBezTo>
                    <a:pt x="7501" y="18205"/>
                    <a:pt x="6508" y="19788"/>
                    <a:pt x="5055" y="20877"/>
                  </a:cubicBezTo>
                  <a:cubicBezTo>
                    <a:pt x="4368" y="21392"/>
                    <a:pt x="3673" y="21754"/>
                    <a:pt x="2986" y="21954"/>
                  </a:cubicBezTo>
                  <a:cubicBezTo>
                    <a:pt x="1293" y="20097"/>
                    <a:pt x="698" y="18441"/>
                    <a:pt x="2041" y="14832"/>
                  </a:cubicBezTo>
                  <a:cubicBezTo>
                    <a:pt x="3808" y="10083"/>
                    <a:pt x="11522" y="2560"/>
                    <a:pt x="14414" y="1558"/>
                  </a:cubicBezTo>
                  <a:lnTo>
                    <a:pt x="14843" y="1408"/>
                  </a:lnTo>
                  <a:cubicBezTo>
                    <a:pt x="15982" y="1009"/>
                    <a:pt x="17147" y="601"/>
                    <a:pt x="18063" y="601"/>
                  </a:cubicBezTo>
                  <a:close/>
                  <a:moveTo>
                    <a:pt x="18066" y="1"/>
                  </a:moveTo>
                  <a:cubicBezTo>
                    <a:pt x="17041" y="1"/>
                    <a:pt x="15829" y="425"/>
                    <a:pt x="14645" y="840"/>
                  </a:cubicBezTo>
                  <a:lnTo>
                    <a:pt x="14217" y="990"/>
                  </a:lnTo>
                  <a:cubicBezTo>
                    <a:pt x="11234" y="2022"/>
                    <a:pt x="3290" y="9751"/>
                    <a:pt x="1477" y="14622"/>
                  </a:cubicBezTo>
                  <a:cubicBezTo>
                    <a:pt x="1" y="18588"/>
                    <a:pt x="757" y="20450"/>
                    <a:pt x="2669" y="22496"/>
                  </a:cubicBezTo>
                  <a:cubicBezTo>
                    <a:pt x="2726" y="22558"/>
                    <a:pt x="2805" y="22592"/>
                    <a:pt x="2889" y="22592"/>
                  </a:cubicBezTo>
                  <a:cubicBezTo>
                    <a:pt x="2913" y="22592"/>
                    <a:pt x="2938" y="22589"/>
                    <a:pt x="2961" y="22583"/>
                  </a:cubicBezTo>
                  <a:cubicBezTo>
                    <a:pt x="3782" y="22377"/>
                    <a:pt x="4606" y="21964"/>
                    <a:pt x="5415" y="21358"/>
                  </a:cubicBezTo>
                  <a:cubicBezTo>
                    <a:pt x="6956" y="20202"/>
                    <a:pt x="7983" y="18569"/>
                    <a:pt x="8889" y="17129"/>
                  </a:cubicBezTo>
                  <a:cubicBezTo>
                    <a:pt x="9595" y="16005"/>
                    <a:pt x="10206" y="15035"/>
                    <a:pt x="10905" y="14520"/>
                  </a:cubicBezTo>
                  <a:cubicBezTo>
                    <a:pt x="11523" y="14068"/>
                    <a:pt x="12453" y="13452"/>
                    <a:pt x="13528" y="12741"/>
                  </a:cubicBezTo>
                  <a:cubicBezTo>
                    <a:pt x="14099" y="12363"/>
                    <a:pt x="14704" y="11963"/>
                    <a:pt x="15337" y="11534"/>
                  </a:cubicBezTo>
                  <a:cubicBezTo>
                    <a:pt x="17385" y="9802"/>
                    <a:pt x="20478" y="7184"/>
                    <a:pt x="20558" y="3748"/>
                  </a:cubicBezTo>
                  <a:cubicBezTo>
                    <a:pt x="20597" y="2052"/>
                    <a:pt x="20247" y="960"/>
                    <a:pt x="19487" y="409"/>
                  </a:cubicBezTo>
                  <a:cubicBezTo>
                    <a:pt x="19085" y="116"/>
                    <a:pt x="18601" y="1"/>
                    <a:pt x="18066"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2"/>
            <p:cNvSpPr/>
            <p:nvPr/>
          </p:nvSpPr>
          <p:spPr>
            <a:xfrm>
              <a:off x="6773795" y="1230441"/>
              <a:ext cx="385176" cy="400396"/>
            </a:xfrm>
            <a:custGeom>
              <a:rect b="b" l="l" r="r" t="t"/>
              <a:pathLst>
                <a:path extrusionOk="0" h="20335" w="19562">
                  <a:moveTo>
                    <a:pt x="17305" y="1"/>
                  </a:moveTo>
                  <a:cubicBezTo>
                    <a:pt x="16221" y="1"/>
                    <a:pt x="14867" y="521"/>
                    <a:pt x="13558" y="974"/>
                  </a:cubicBezTo>
                  <a:cubicBezTo>
                    <a:pt x="10643" y="1983"/>
                    <a:pt x="2795" y="9607"/>
                    <a:pt x="1001" y="14428"/>
                  </a:cubicBezTo>
                  <a:cubicBezTo>
                    <a:pt x="1" y="17118"/>
                    <a:pt x="49" y="18794"/>
                    <a:pt x="830" y="20259"/>
                  </a:cubicBezTo>
                  <a:cubicBezTo>
                    <a:pt x="1067" y="20307"/>
                    <a:pt x="1315" y="20335"/>
                    <a:pt x="1574" y="20335"/>
                  </a:cubicBezTo>
                  <a:cubicBezTo>
                    <a:pt x="2370" y="20335"/>
                    <a:pt x="3270" y="20075"/>
                    <a:pt x="4253" y="19361"/>
                  </a:cubicBezTo>
                  <a:cubicBezTo>
                    <a:pt x="7953" y="16670"/>
                    <a:pt x="6607" y="13867"/>
                    <a:pt x="9858" y="12297"/>
                  </a:cubicBezTo>
                  <a:cubicBezTo>
                    <a:pt x="12498" y="11023"/>
                    <a:pt x="16320" y="8566"/>
                    <a:pt x="18925" y="5827"/>
                  </a:cubicBezTo>
                  <a:cubicBezTo>
                    <a:pt x="19263" y="5082"/>
                    <a:pt x="19481" y="4289"/>
                    <a:pt x="19500" y="3441"/>
                  </a:cubicBezTo>
                  <a:cubicBezTo>
                    <a:pt x="19562" y="785"/>
                    <a:pt x="18636" y="1"/>
                    <a:pt x="17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2"/>
            <p:cNvSpPr/>
            <p:nvPr/>
          </p:nvSpPr>
          <p:spPr>
            <a:xfrm>
              <a:off x="6767790" y="1224553"/>
              <a:ext cx="396655" cy="412190"/>
            </a:xfrm>
            <a:custGeom>
              <a:rect b="b" l="l" r="r" t="t"/>
              <a:pathLst>
                <a:path extrusionOk="0" h="20934" w="20145">
                  <a:moveTo>
                    <a:pt x="17610" y="600"/>
                  </a:moveTo>
                  <a:cubicBezTo>
                    <a:pt x="18028" y="600"/>
                    <a:pt x="18394" y="685"/>
                    <a:pt x="18682" y="895"/>
                  </a:cubicBezTo>
                  <a:cubicBezTo>
                    <a:pt x="19262" y="1316"/>
                    <a:pt x="19538" y="2271"/>
                    <a:pt x="19505" y="3733"/>
                  </a:cubicBezTo>
                  <a:cubicBezTo>
                    <a:pt x="19488" y="4468"/>
                    <a:pt x="19315" y="5196"/>
                    <a:pt x="18977" y="5956"/>
                  </a:cubicBezTo>
                  <a:cubicBezTo>
                    <a:pt x="16290" y="8768"/>
                    <a:pt x="12485" y="11142"/>
                    <a:pt x="10033" y="12326"/>
                  </a:cubicBezTo>
                  <a:cubicBezTo>
                    <a:pt x="8300" y="13163"/>
                    <a:pt x="7789" y="14347"/>
                    <a:pt x="7247" y="15602"/>
                  </a:cubicBezTo>
                  <a:cubicBezTo>
                    <a:pt x="6712" y="16842"/>
                    <a:pt x="6158" y="18125"/>
                    <a:pt x="4382" y="19417"/>
                  </a:cubicBezTo>
                  <a:cubicBezTo>
                    <a:pt x="3544" y="20026"/>
                    <a:pt x="2701" y="20332"/>
                    <a:pt x="1873" y="20332"/>
                  </a:cubicBezTo>
                  <a:cubicBezTo>
                    <a:pt x="1693" y="20332"/>
                    <a:pt x="1514" y="20318"/>
                    <a:pt x="1336" y="20289"/>
                  </a:cubicBezTo>
                  <a:cubicBezTo>
                    <a:pt x="623" y="18856"/>
                    <a:pt x="703" y="17213"/>
                    <a:pt x="1588" y="14831"/>
                  </a:cubicBezTo>
                  <a:cubicBezTo>
                    <a:pt x="3355" y="10083"/>
                    <a:pt x="11069" y="2558"/>
                    <a:pt x="13961" y="1558"/>
                  </a:cubicBezTo>
                  <a:lnTo>
                    <a:pt x="14391" y="1407"/>
                  </a:lnTo>
                  <a:cubicBezTo>
                    <a:pt x="15530" y="1008"/>
                    <a:pt x="16695" y="600"/>
                    <a:pt x="17610" y="600"/>
                  </a:cubicBezTo>
                  <a:close/>
                  <a:moveTo>
                    <a:pt x="17614" y="1"/>
                  </a:moveTo>
                  <a:cubicBezTo>
                    <a:pt x="16589" y="1"/>
                    <a:pt x="15377" y="425"/>
                    <a:pt x="14192" y="840"/>
                  </a:cubicBezTo>
                  <a:lnTo>
                    <a:pt x="13765" y="990"/>
                  </a:lnTo>
                  <a:cubicBezTo>
                    <a:pt x="10781" y="2022"/>
                    <a:pt x="2838" y="9751"/>
                    <a:pt x="1025" y="14622"/>
                  </a:cubicBezTo>
                  <a:cubicBezTo>
                    <a:pt x="46" y="17252"/>
                    <a:pt x="1" y="19070"/>
                    <a:pt x="871" y="20700"/>
                  </a:cubicBezTo>
                  <a:cubicBezTo>
                    <a:pt x="913" y="20778"/>
                    <a:pt x="988" y="20834"/>
                    <a:pt x="1076" y="20852"/>
                  </a:cubicBezTo>
                  <a:cubicBezTo>
                    <a:pt x="1341" y="20906"/>
                    <a:pt x="1610" y="20934"/>
                    <a:pt x="1880" y="20934"/>
                  </a:cubicBezTo>
                  <a:cubicBezTo>
                    <a:pt x="2835" y="20934"/>
                    <a:pt x="3791" y="20589"/>
                    <a:pt x="4735" y="19902"/>
                  </a:cubicBezTo>
                  <a:cubicBezTo>
                    <a:pt x="6645" y="18514"/>
                    <a:pt x="7258" y="17093"/>
                    <a:pt x="7800" y="15840"/>
                  </a:cubicBezTo>
                  <a:cubicBezTo>
                    <a:pt x="8317" y="14641"/>
                    <a:pt x="8764" y="13607"/>
                    <a:pt x="10295" y="12868"/>
                  </a:cubicBezTo>
                  <a:cubicBezTo>
                    <a:pt x="12802" y="11657"/>
                    <a:pt x="16703" y="9219"/>
                    <a:pt x="19448" y="6333"/>
                  </a:cubicBezTo>
                  <a:cubicBezTo>
                    <a:pt x="19470" y="6309"/>
                    <a:pt x="19489" y="6281"/>
                    <a:pt x="19504" y="6250"/>
                  </a:cubicBezTo>
                  <a:cubicBezTo>
                    <a:pt x="19889" y="5398"/>
                    <a:pt x="20086" y="4579"/>
                    <a:pt x="20106" y="3746"/>
                  </a:cubicBezTo>
                  <a:cubicBezTo>
                    <a:pt x="20145" y="2052"/>
                    <a:pt x="19794" y="960"/>
                    <a:pt x="19035" y="409"/>
                  </a:cubicBezTo>
                  <a:cubicBezTo>
                    <a:pt x="18632" y="116"/>
                    <a:pt x="18148" y="1"/>
                    <a:pt x="17614"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2"/>
            <p:cNvSpPr/>
            <p:nvPr/>
          </p:nvSpPr>
          <p:spPr>
            <a:xfrm>
              <a:off x="7775308" y="1259542"/>
              <a:ext cx="382419" cy="403960"/>
            </a:xfrm>
            <a:custGeom>
              <a:rect b="b" l="l" r="r" t="t"/>
              <a:pathLst>
                <a:path extrusionOk="0" h="20516" w="19422">
                  <a:moveTo>
                    <a:pt x="2386" y="0"/>
                  </a:moveTo>
                  <a:cubicBezTo>
                    <a:pt x="1634" y="0"/>
                    <a:pt x="1064" y="222"/>
                    <a:pt x="699" y="617"/>
                  </a:cubicBezTo>
                  <a:cubicBezTo>
                    <a:pt x="312" y="1039"/>
                    <a:pt x="112" y="1604"/>
                    <a:pt x="1" y="2301"/>
                  </a:cubicBezTo>
                  <a:cubicBezTo>
                    <a:pt x="492" y="2127"/>
                    <a:pt x="1141" y="1979"/>
                    <a:pt x="1931" y="1979"/>
                  </a:cubicBezTo>
                  <a:cubicBezTo>
                    <a:pt x="2837" y="1979"/>
                    <a:pt x="3930" y="2174"/>
                    <a:pt x="5185" y="2747"/>
                  </a:cubicBezTo>
                  <a:cubicBezTo>
                    <a:pt x="9108" y="4541"/>
                    <a:pt x="16283" y="13509"/>
                    <a:pt x="17404" y="15977"/>
                  </a:cubicBezTo>
                  <a:cubicBezTo>
                    <a:pt x="18058" y="17414"/>
                    <a:pt x="17873" y="19191"/>
                    <a:pt x="17717" y="20515"/>
                  </a:cubicBezTo>
                  <a:cubicBezTo>
                    <a:pt x="18439" y="20464"/>
                    <a:pt x="19078" y="20036"/>
                    <a:pt x="19198" y="18892"/>
                  </a:cubicBezTo>
                  <a:cubicBezTo>
                    <a:pt x="19422" y="16762"/>
                    <a:pt x="17629" y="11493"/>
                    <a:pt x="11911" y="5774"/>
                  </a:cubicBezTo>
                  <a:cubicBezTo>
                    <a:pt x="7742" y="1606"/>
                    <a:pt x="4408" y="0"/>
                    <a:pt x="23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2"/>
            <p:cNvSpPr/>
            <p:nvPr/>
          </p:nvSpPr>
          <p:spPr>
            <a:xfrm>
              <a:off x="7768869" y="1253635"/>
              <a:ext cx="394863" cy="415794"/>
            </a:xfrm>
            <a:custGeom>
              <a:rect b="b" l="l" r="r" t="t"/>
              <a:pathLst>
                <a:path extrusionOk="0" h="21117" w="20054">
                  <a:moveTo>
                    <a:pt x="2719" y="600"/>
                  </a:moveTo>
                  <a:cubicBezTo>
                    <a:pt x="5007" y="600"/>
                    <a:pt x="8458" y="2719"/>
                    <a:pt x="12026" y="6286"/>
                  </a:cubicBezTo>
                  <a:cubicBezTo>
                    <a:pt x="17706" y="11966"/>
                    <a:pt x="19444" y="17096"/>
                    <a:pt x="19227" y="19159"/>
                  </a:cubicBezTo>
                  <a:cubicBezTo>
                    <a:pt x="19154" y="19850"/>
                    <a:pt x="18874" y="20281"/>
                    <a:pt x="18390" y="20444"/>
                  </a:cubicBezTo>
                  <a:cubicBezTo>
                    <a:pt x="18522" y="19257"/>
                    <a:pt x="18638" y="17544"/>
                    <a:pt x="18006" y="16152"/>
                  </a:cubicBezTo>
                  <a:cubicBezTo>
                    <a:pt x="16832" y="13571"/>
                    <a:pt x="9627" y="4597"/>
                    <a:pt x="5637" y="2773"/>
                  </a:cubicBezTo>
                  <a:cubicBezTo>
                    <a:pt x="4341" y="2182"/>
                    <a:pt x="3207" y="1978"/>
                    <a:pt x="2258" y="1978"/>
                  </a:cubicBezTo>
                  <a:cubicBezTo>
                    <a:pt x="2253" y="1978"/>
                    <a:pt x="2249" y="1978"/>
                    <a:pt x="2244" y="1978"/>
                  </a:cubicBezTo>
                  <a:cubicBezTo>
                    <a:pt x="1731" y="1978"/>
                    <a:pt x="1221" y="2042"/>
                    <a:pt x="724" y="2167"/>
                  </a:cubicBezTo>
                  <a:cubicBezTo>
                    <a:pt x="841" y="1712"/>
                    <a:pt x="1010" y="1380"/>
                    <a:pt x="1248" y="1120"/>
                  </a:cubicBezTo>
                  <a:cubicBezTo>
                    <a:pt x="1551" y="793"/>
                    <a:pt x="2034" y="613"/>
                    <a:pt x="2646" y="601"/>
                  </a:cubicBezTo>
                  <a:cubicBezTo>
                    <a:pt x="2670" y="601"/>
                    <a:pt x="2695" y="600"/>
                    <a:pt x="2719" y="600"/>
                  </a:cubicBezTo>
                  <a:close/>
                  <a:moveTo>
                    <a:pt x="2714" y="0"/>
                  </a:moveTo>
                  <a:cubicBezTo>
                    <a:pt x="2687" y="0"/>
                    <a:pt x="2660" y="1"/>
                    <a:pt x="2633" y="1"/>
                  </a:cubicBezTo>
                  <a:cubicBezTo>
                    <a:pt x="1854" y="17"/>
                    <a:pt x="1222" y="263"/>
                    <a:pt x="806" y="714"/>
                  </a:cubicBezTo>
                  <a:cubicBezTo>
                    <a:pt x="410" y="1143"/>
                    <a:pt x="164" y="1728"/>
                    <a:pt x="30" y="2554"/>
                  </a:cubicBezTo>
                  <a:cubicBezTo>
                    <a:pt x="0" y="2743"/>
                    <a:pt x="150" y="2903"/>
                    <a:pt x="327" y="2903"/>
                  </a:cubicBezTo>
                  <a:cubicBezTo>
                    <a:pt x="360" y="2903"/>
                    <a:pt x="394" y="2897"/>
                    <a:pt x="429" y="2885"/>
                  </a:cubicBezTo>
                  <a:cubicBezTo>
                    <a:pt x="901" y="2717"/>
                    <a:pt x="1515" y="2580"/>
                    <a:pt x="2257" y="2580"/>
                  </a:cubicBezTo>
                  <a:cubicBezTo>
                    <a:pt x="3129" y="2580"/>
                    <a:pt x="4178" y="2770"/>
                    <a:pt x="5386" y="3321"/>
                  </a:cubicBezTo>
                  <a:cubicBezTo>
                    <a:pt x="9187" y="5058"/>
                    <a:pt x="16341" y="13945"/>
                    <a:pt x="17458" y="16401"/>
                  </a:cubicBezTo>
                  <a:cubicBezTo>
                    <a:pt x="18097" y="17809"/>
                    <a:pt x="17886" y="19598"/>
                    <a:pt x="17746" y="20780"/>
                  </a:cubicBezTo>
                  <a:cubicBezTo>
                    <a:pt x="17724" y="20959"/>
                    <a:pt x="17864" y="21117"/>
                    <a:pt x="18044" y="21117"/>
                  </a:cubicBezTo>
                  <a:cubicBezTo>
                    <a:pt x="18051" y="21117"/>
                    <a:pt x="18058" y="21115"/>
                    <a:pt x="18065" y="21115"/>
                  </a:cubicBezTo>
                  <a:cubicBezTo>
                    <a:pt x="18653" y="21074"/>
                    <a:pt x="19661" y="20774"/>
                    <a:pt x="19824" y="19223"/>
                  </a:cubicBezTo>
                  <a:cubicBezTo>
                    <a:pt x="20054" y="17045"/>
                    <a:pt x="18279" y="11691"/>
                    <a:pt x="12450" y="5862"/>
                  </a:cubicBezTo>
                  <a:cubicBezTo>
                    <a:pt x="8717" y="2130"/>
                    <a:pt x="5176" y="0"/>
                    <a:pt x="2714"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2"/>
            <p:cNvSpPr/>
            <p:nvPr/>
          </p:nvSpPr>
          <p:spPr>
            <a:xfrm>
              <a:off x="7164406" y="2867211"/>
              <a:ext cx="127867" cy="192647"/>
            </a:xfrm>
            <a:custGeom>
              <a:rect b="b" l="l" r="r" t="t"/>
              <a:pathLst>
                <a:path extrusionOk="0" h="9784" w="6494">
                  <a:moveTo>
                    <a:pt x="5683" y="0"/>
                  </a:moveTo>
                  <a:cubicBezTo>
                    <a:pt x="5590" y="0"/>
                    <a:pt x="5495" y="31"/>
                    <a:pt x="5412" y="98"/>
                  </a:cubicBezTo>
                  <a:lnTo>
                    <a:pt x="167" y="4374"/>
                  </a:lnTo>
                  <a:cubicBezTo>
                    <a:pt x="60" y="4459"/>
                    <a:pt x="1" y="4591"/>
                    <a:pt x="7" y="4727"/>
                  </a:cubicBezTo>
                  <a:lnTo>
                    <a:pt x="189" y="9367"/>
                  </a:lnTo>
                  <a:cubicBezTo>
                    <a:pt x="198" y="9617"/>
                    <a:pt x="406" y="9784"/>
                    <a:pt x="625" y="9784"/>
                  </a:cubicBezTo>
                  <a:cubicBezTo>
                    <a:pt x="717" y="9784"/>
                    <a:pt x="812" y="9754"/>
                    <a:pt x="895" y="9688"/>
                  </a:cubicBezTo>
                  <a:lnTo>
                    <a:pt x="6322" y="5327"/>
                  </a:lnTo>
                  <a:cubicBezTo>
                    <a:pt x="6434" y="5237"/>
                    <a:pt x="6493" y="5097"/>
                    <a:pt x="6483" y="4954"/>
                  </a:cubicBezTo>
                  <a:lnTo>
                    <a:pt x="6119" y="401"/>
                  </a:lnTo>
                  <a:cubicBezTo>
                    <a:pt x="6099" y="158"/>
                    <a:pt x="5896" y="0"/>
                    <a:pt x="5683" y="0"/>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2"/>
            <p:cNvSpPr/>
            <p:nvPr/>
          </p:nvSpPr>
          <p:spPr>
            <a:xfrm>
              <a:off x="7158459" y="2861304"/>
              <a:ext cx="139878" cy="204461"/>
            </a:xfrm>
            <a:custGeom>
              <a:rect b="b" l="l" r="r" t="t"/>
              <a:pathLst>
                <a:path extrusionOk="0" h="10384" w="7104">
                  <a:moveTo>
                    <a:pt x="5986" y="601"/>
                  </a:moveTo>
                  <a:cubicBezTo>
                    <a:pt x="6005" y="601"/>
                    <a:pt x="6024" y="605"/>
                    <a:pt x="6041" y="613"/>
                  </a:cubicBezTo>
                  <a:cubicBezTo>
                    <a:pt x="6088" y="631"/>
                    <a:pt x="6118" y="675"/>
                    <a:pt x="6121" y="724"/>
                  </a:cubicBezTo>
                  <a:lnTo>
                    <a:pt x="6486" y="5277"/>
                  </a:lnTo>
                  <a:cubicBezTo>
                    <a:pt x="6488" y="5321"/>
                    <a:pt x="6471" y="5364"/>
                    <a:pt x="6436" y="5392"/>
                  </a:cubicBezTo>
                  <a:lnTo>
                    <a:pt x="1009" y="9753"/>
                  </a:lnTo>
                  <a:cubicBezTo>
                    <a:pt x="984" y="9774"/>
                    <a:pt x="955" y="9783"/>
                    <a:pt x="926" y="9783"/>
                  </a:cubicBezTo>
                  <a:cubicBezTo>
                    <a:pt x="859" y="9783"/>
                    <a:pt x="795" y="9731"/>
                    <a:pt x="792" y="9655"/>
                  </a:cubicBezTo>
                  <a:lnTo>
                    <a:pt x="610" y="5014"/>
                  </a:lnTo>
                  <a:cubicBezTo>
                    <a:pt x="608" y="4973"/>
                    <a:pt x="626" y="4932"/>
                    <a:pt x="659" y="4906"/>
                  </a:cubicBezTo>
                  <a:lnTo>
                    <a:pt x="5904" y="632"/>
                  </a:lnTo>
                  <a:cubicBezTo>
                    <a:pt x="5926" y="612"/>
                    <a:pt x="5956" y="601"/>
                    <a:pt x="5986" y="601"/>
                  </a:cubicBezTo>
                  <a:close/>
                  <a:moveTo>
                    <a:pt x="5988" y="0"/>
                  </a:moveTo>
                  <a:cubicBezTo>
                    <a:pt x="5822" y="0"/>
                    <a:pt x="5657" y="57"/>
                    <a:pt x="5524" y="166"/>
                  </a:cubicBezTo>
                  <a:lnTo>
                    <a:pt x="279" y="4440"/>
                  </a:lnTo>
                  <a:cubicBezTo>
                    <a:pt x="100" y="4586"/>
                    <a:pt x="0" y="4807"/>
                    <a:pt x="9" y="5038"/>
                  </a:cubicBezTo>
                  <a:lnTo>
                    <a:pt x="190" y="9678"/>
                  </a:lnTo>
                  <a:cubicBezTo>
                    <a:pt x="201" y="9955"/>
                    <a:pt x="367" y="10202"/>
                    <a:pt x="619" y="10317"/>
                  </a:cubicBezTo>
                  <a:cubicBezTo>
                    <a:pt x="715" y="10361"/>
                    <a:pt x="820" y="10384"/>
                    <a:pt x="925" y="10384"/>
                  </a:cubicBezTo>
                  <a:cubicBezTo>
                    <a:pt x="1092" y="10384"/>
                    <a:pt x="1255" y="10327"/>
                    <a:pt x="1385" y="10221"/>
                  </a:cubicBezTo>
                  <a:lnTo>
                    <a:pt x="6812" y="5861"/>
                  </a:lnTo>
                  <a:cubicBezTo>
                    <a:pt x="7002" y="5709"/>
                    <a:pt x="7104" y="5472"/>
                    <a:pt x="7085" y="5229"/>
                  </a:cubicBezTo>
                  <a:lnTo>
                    <a:pt x="6720" y="677"/>
                  </a:lnTo>
                  <a:cubicBezTo>
                    <a:pt x="6698" y="404"/>
                    <a:pt x="6527" y="167"/>
                    <a:pt x="6276" y="59"/>
                  </a:cubicBezTo>
                  <a:cubicBezTo>
                    <a:pt x="6184" y="20"/>
                    <a:pt x="6086" y="0"/>
                    <a:pt x="5988" y="0"/>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2"/>
            <p:cNvSpPr/>
            <p:nvPr/>
          </p:nvSpPr>
          <p:spPr>
            <a:xfrm>
              <a:off x="7214911" y="610304"/>
              <a:ext cx="15004" cy="1326929"/>
            </a:xfrm>
            <a:custGeom>
              <a:rect b="b" l="l" r="r" t="t"/>
              <a:pathLst>
                <a:path extrusionOk="0" h="67391" w="762">
                  <a:moveTo>
                    <a:pt x="460" y="0"/>
                  </a:moveTo>
                  <a:cubicBezTo>
                    <a:pt x="296" y="0"/>
                    <a:pt x="160" y="134"/>
                    <a:pt x="160" y="299"/>
                  </a:cubicBezTo>
                  <a:cubicBezTo>
                    <a:pt x="0" y="22203"/>
                    <a:pt x="0" y="44674"/>
                    <a:pt x="160" y="67091"/>
                  </a:cubicBezTo>
                  <a:cubicBezTo>
                    <a:pt x="162" y="67256"/>
                    <a:pt x="296" y="67390"/>
                    <a:pt x="460" y="67390"/>
                  </a:cubicBezTo>
                  <a:lnTo>
                    <a:pt x="463" y="67389"/>
                  </a:lnTo>
                  <a:cubicBezTo>
                    <a:pt x="629" y="67388"/>
                    <a:pt x="762" y="67253"/>
                    <a:pt x="762" y="67087"/>
                  </a:cubicBezTo>
                  <a:cubicBezTo>
                    <a:pt x="600" y="44673"/>
                    <a:pt x="600" y="22203"/>
                    <a:pt x="762" y="302"/>
                  </a:cubicBezTo>
                  <a:cubicBezTo>
                    <a:pt x="762" y="136"/>
                    <a:pt x="629" y="1"/>
                    <a:pt x="463" y="0"/>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2"/>
            <p:cNvSpPr/>
            <p:nvPr/>
          </p:nvSpPr>
          <p:spPr>
            <a:xfrm>
              <a:off x="7217962" y="1925222"/>
              <a:ext cx="12031" cy="985937"/>
            </a:xfrm>
            <a:custGeom>
              <a:rect b="b" l="l" r="r" t="t"/>
              <a:pathLst>
                <a:path extrusionOk="0" h="50073" w="611">
                  <a:moveTo>
                    <a:pt x="305" y="1"/>
                  </a:moveTo>
                  <a:cubicBezTo>
                    <a:pt x="137" y="1"/>
                    <a:pt x="1" y="140"/>
                    <a:pt x="5" y="308"/>
                  </a:cubicBezTo>
                  <a:lnTo>
                    <a:pt x="5" y="49772"/>
                  </a:lnTo>
                  <a:cubicBezTo>
                    <a:pt x="5" y="49938"/>
                    <a:pt x="139" y="50072"/>
                    <a:pt x="305" y="50072"/>
                  </a:cubicBezTo>
                  <a:cubicBezTo>
                    <a:pt x="471" y="50072"/>
                    <a:pt x="607" y="49938"/>
                    <a:pt x="605" y="49772"/>
                  </a:cubicBezTo>
                  <a:lnTo>
                    <a:pt x="605" y="308"/>
                  </a:lnTo>
                  <a:cubicBezTo>
                    <a:pt x="610" y="140"/>
                    <a:pt x="474" y="1"/>
                    <a:pt x="305" y="1"/>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2"/>
            <p:cNvSpPr/>
            <p:nvPr/>
          </p:nvSpPr>
          <p:spPr>
            <a:xfrm>
              <a:off x="6573450" y="610737"/>
              <a:ext cx="14256" cy="2031102"/>
            </a:xfrm>
            <a:custGeom>
              <a:rect b="b" l="l" r="r" t="t"/>
              <a:pathLst>
                <a:path extrusionOk="0" h="103154" w="724">
                  <a:moveTo>
                    <a:pt x="303" y="1"/>
                  </a:moveTo>
                  <a:cubicBezTo>
                    <a:pt x="107" y="5"/>
                    <a:pt x="1" y="136"/>
                    <a:pt x="1" y="302"/>
                  </a:cubicBezTo>
                  <a:cubicBezTo>
                    <a:pt x="122" y="34194"/>
                    <a:pt x="122" y="68696"/>
                    <a:pt x="1" y="102852"/>
                  </a:cubicBezTo>
                  <a:cubicBezTo>
                    <a:pt x="0" y="103018"/>
                    <a:pt x="135" y="103154"/>
                    <a:pt x="301" y="103154"/>
                  </a:cubicBezTo>
                  <a:cubicBezTo>
                    <a:pt x="467" y="103154"/>
                    <a:pt x="601" y="103020"/>
                    <a:pt x="603" y="102855"/>
                  </a:cubicBezTo>
                  <a:cubicBezTo>
                    <a:pt x="724" y="68697"/>
                    <a:pt x="724" y="34192"/>
                    <a:pt x="603" y="299"/>
                  </a:cubicBezTo>
                  <a:cubicBezTo>
                    <a:pt x="601" y="135"/>
                    <a:pt x="467" y="1"/>
                    <a:pt x="303" y="1"/>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2"/>
            <p:cNvSpPr/>
            <p:nvPr/>
          </p:nvSpPr>
          <p:spPr>
            <a:xfrm>
              <a:off x="6318070" y="3778720"/>
              <a:ext cx="267134" cy="210762"/>
            </a:xfrm>
            <a:custGeom>
              <a:rect b="b" l="l" r="r" t="t"/>
              <a:pathLst>
                <a:path extrusionOk="0" h="10704" w="13567">
                  <a:moveTo>
                    <a:pt x="3106" y="1"/>
                  </a:moveTo>
                  <a:cubicBezTo>
                    <a:pt x="2133" y="1704"/>
                    <a:pt x="1025" y="3606"/>
                    <a:pt x="0" y="5349"/>
                  </a:cubicBezTo>
                  <a:cubicBezTo>
                    <a:pt x="1849" y="5653"/>
                    <a:pt x="4615" y="6343"/>
                    <a:pt x="6321" y="7866"/>
                  </a:cubicBezTo>
                  <a:cubicBezTo>
                    <a:pt x="7461" y="8884"/>
                    <a:pt x="8258" y="9882"/>
                    <a:pt x="8806" y="10704"/>
                  </a:cubicBezTo>
                  <a:cubicBezTo>
                    <a:pt x="10233" y="9835"/>
                    <a:pt x="11831" y="8912"/>
                    <a:pt x="13567" y="7988"/>
                  </a:cubicBezTo>
                  <a:cubicBezTo>
                    <a:pt x="12603" y="6119"/>
                    <a:pt x="10740" y="3213"/>
                    <a:pt x="7890" y="1691"/>
                  </a:cubicBezTo>
                  <a:cubicBezTo>
                    <a:pt x="5287" y="304"/>
                    <a:pt x="3851" y="10"/>
                    <a:pt x="3106"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2"/>
            <p:cNvSpPr/>
            <p:nvPr/>
          </p:nvSpPr>
          <p:spPr>
            <a:xfrm>
              <a:off x="6310864" y="3772813"/>
              <a:ext cx="281094" cy="222576"/>
            </a:xfrm>
            <a:custGeom>
              <a:rect b="b" l="l" r="r" t="t"/>
              <a:pathLst>
                <a:path extrusionOk="0" h="11304" w="14276">
                  <a:moveTo>
                    <a:pt x="3642" y="608"/>
                  </a:moveTo>
                  <a:cubicBezTo>
                    <a:pt x="4405" y="660"/>
                    <a:pt x="5769" y="1006"/>
                    <a:pt x="8113" y="2257"/>
                  </a:cubicBezTo>
                  <a:cubicBezTo>
                    <a:pt x="10701" y="3636"/>
                    <a:pt x="12468" y="6178"/>
                    <a:pt x="13528" y="8164"/>
                  </a:cubicBezTo>
                  <a:cubicBezTo>
                    <a:pt x="12110" y="8924"/>
                    <a:pt x="10677" y="9742"/>
                    <a:pt x="9260" y="10598"/>
                  </a:cubicBezTo>
                  <a:cubicBezTo>
                    <a:pt x="8601" y="9652"/>
                    <a:pt x="7804" y="8760"/>
                    <a:pt x="6888" y="7942"/>
                  </a:cubicBezTo>
                  <a:cubicBezTo>
                    <a:pt x="5279" y="6505"/>
                    <a:pt x="2792" y="5786"/>
                    <a:pt x="844" y="5427"/>
                  </a:cubicBezTo>
                  <a:cubicBezTo>
                    <a:pt x="1931" y="3578"/>
                    <a:pt x="2871" y="1959"/>
                    <a:pt x="3642" y="608"/>
                  </a:cubicBezTo>
                  <a:close/>
                  <a:moveTo>
                    <a:pt x="3476" y="1"/>
                  </a:moveTo>
                  <a:cubicBezTo>
                    <a:pt x="3367" y="1"/>
                    <a:pt x="3267" y="58"/>
                    <a:pt x="3211" y="152"/>
                  </a:cubicBezTo>
                  <a:cubicBezTo>
                    <a:pt x="2373" y="1622"/>
                    <a:pt x="1329" y="3419"/>
                    <a:pt x="107" y="5497"/>
                  </a:cubicBezTo>
                  <a:cubicBezTo>
                    <a:pt x="0" y="5680"/>
                    <a:pt x="109" y="5911"/>
                    <a:pt x="318" y="5946"/>
                  </a:cubicBezTo>
                  <a:cubicBezTo>
                    <a:pt x="2236" y="6262"/>
                    <a:pt x="4865" y="6942"/>
                    <a:pt x="6487" y="8390"/>
                  </a:cubicBezTo>
                  <a:cubicBezTo>
                    <a:pt x="7442" y="9244"/>
                    <a:pt x="8262" y="10177"/>
                    <a:pt x="8922" y="11171"/>
                  </a:cubicBezTo>
                  <a:cubicBezTo>
                    <a:pt x="8978" y="11254"/>
                    <a:pt x="9071" y="11304"/>
                    <a:pt x="9172" y="11304"/>
                  </a:cubicBezTo>
                  <a:cubicBezTo>
                    <a:pt x="9227" y="11304"/>
                    <a:pt x="9281" y="11288"/>
                    <a:pt x="9328" y="11260"/>
                  </a:cubicBezTo>
                  <a:cubicBezTo>
                    <a:pt x="10902" y="10303"/>
                    <a:pt x="12498" y="9392"/>
                    <a:pt x="14074" y="8554"/>
                  </a:cubicBezTo>
                  <a:cubicBezTo>
                    <a:pt x="14220" y="8477"/>
                    <a:pt x="14275" y="8297"/>
                    <a:pt x="14199" y="8151"/>
                  </a:cubicBezTo>
                  <a:cubicBezTo>
                    <a:pt x="13119" y="6056"/>
                    <a:pt x="11235" y="3241"/>
                    <a:pt x="8397" y="1727"/>
                  </a:cubicBezTo>
                  <a:cubicBezTo>
                    <a:pt x="5755" y="318"/>
                    <a:pt x="4262" y="10"/>
                    <a:pt x="3476"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2"/>
            <p:cNvSpPr/>
            <p:nvPr/>
          </p:nvSpPr>
          <p:spPr>
            <a:xfrm>
              <a:off x="6312459" y="3740620"/>
              <a:ext cx="311260" cy="275975"/>
            </a:xfrm>
            <a:custGeom>
              <a:rect b="b" l="l" r="r" t="t"/>
              <a:pathLst>
                <a:path extrusionOk="0" h="14016" w="15808">
                  <a:moveTo>
                    <a:pt x="8801" y="1"/>
                  </a:moveTo>
                  <a:lnTo>
                    <a:pt x="1" y="10593"/>
                  </a:lnTo>
                  <a:lnTo>
                    <a:pt x="5379" y="14015"/>
                  </a:lnTo>
                  <a:lnTo>
                    <a:pt x="15808" y="3585"/>
                  </a:lnTo>
                  <a:lnTo>
                    <a:pt x="8801" y="1"/>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2"/>
            <p:cNvSpPr/>
            <p:nvPr/>
          </p:nvSpPr>
          <p:spPr>
            <a:xfrm>
              <a:off x="6305646" y="3734694"/>
              <a:ext cx="325102" cy="287809"/>
            </a:xfrm>
            <a:custGeom>
              <a:rect b="b" l="l" r="r" t="t"/>
              <a:pathLst>
                <a:path extrusionOk="0" h="14617" w="16511">
                  <a:moveTo>
                    <a:pt x="9225" y="679"/>
                  </a:moveTo>
                  <a:lnTo>
                    <a:pt x="15651" y="3965"/>
                  </a:lnTo>
                  <a:lnTo>
                    <a:pt x="5682" y="13933"/>
                  </a:lnTo>
                  <a:lnTo>
                    <a:pt x="796" y="10823"/>
                  </a:lnTo>
                  <a:lnTo>
                    <a:pt x="9225" y="679"/>
                  </a:lnTo>
                  <a:close/>
                  <a:moveTo>
                    <a:pt x="9148" y="1"/>
                  </a:moveTo>
                  <a:cubicBezTo>
                    <a:pt x="9060" y="1"/>
                    <a:pt x="8975" y="39"/>
                    <a:pt x="8916" y="110"/>
                  </a:cubicBezTo>
                  <a:lnTo>
                    <a:pt x="116" y="10702"/>
                  </a:lnTo>
                  <a:cubicBezTo>
                    <a:pt x="1" y="10841"/>
                    <a:pt x="33" y="11050"/>
                    <a:pt x="186" y="11147"/>
                  </a:cubicBezTo>
                  <a:lnTo>
                    <a:pt x="5564" y="14570"/>
                  </a:lnTo>
                  <a:cubicBezTo>
                    <a:pt x="5611" y="14601"/>
                    <a:pt x="5668" y="14616"/>
                    <a:pt x="5725" y="14616"/>
                  </a:cubicBezTo>
                  <a:cubicBezTo>
                    <a:pt x="5804" y="14616"/>
                    <a:pt x="5880" y="14585"/>
                    <a:pt x="5937" y="14528"/>
                  </a:cubicBezTo>
                  <a:lnTo>
                    <a:pt x="16367" y="4099"/>
                  </a:lnTo>
                  <a:cubicBezTo>
                    <a:pt x="16511" y="3955"/>
                    <a:pt x="16473" y="3712"/>
                    <a:pt x="16292" y="3619"/>
                  </a:cubicBezTo>
                  <a:lnTo>
                    <a:pt x="9284" y="34"/>
                  </a:lnTo>
                  <a:cubicBezTo>
                    <a:pt x="9241" y="12"/>
                    <a:pt x="9194" y="1"/>
                    <a:pt x="9148"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2"/>
            <p:cNvSpPr/>
            <p:nvPr/>
          </p:nvSpPr>
          <p:spPr>
            <a:xfrm>
              <a:off x="6364874" y="3776968"/>
              <a:ext cx="201094" cy="184003"/>
            </a:xfrm>
            <a:custGeom>
              <a:rect b="b" l="l" r="r" t="t"/>
              <a:pathLst>
                <a:path extrusionOk="0" h="9345" w="10213">
                  <a:moveTo>
                    <a:pt x="6628" y="1"/>
                  </a:moveTo>
                  <a:lnTo>
                    <a:pt x="1" y="7824"/>
                  </a:lnTo>
                  <a:lnTo>
                    <a:pt x="2608" y="9345"/>
                  </a:lnTo>
                  <a:lnTo>
                    <a:pt x="10213" y="1631"/>
                  </a:lnTo>
                  <a:lnTo>
                    <a:pt x="66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2"/>
            <p:cNvSpPr/>
            <p:nvPr/>
          </p:nvSpPr>
          <p:spPr>
            <a:xfrm>
              <a:off x="6357982" y="3771061"/>
              <a:ext cx="215094" cy="195817"/>
            </a:xfrm>
            <a:custGeom>
              <a:rect b="b" l="l" r="r" t="t"/>
              <a:pathLst>
                <a:path extrusionOk="0" h="9945" w="10924">
                  <a:moveTo>
                    <a:pt x="7060" y="670"/>
                  </a:moveTo>
                  <a:lnTo>
                    <a:pt x="10047" y="2027"/>
                  </a:lnTo>
                  <a:lnTo>
                    <a:pt x="2908" y="9267"/>
                  </a:lnTo>
                  <a:lnTo>
                    <a:pt x="812" y="8044"/>
                  </a:lnTo>
                  <a:lnTo>
                    <a:pt x="7060" y="670"/>
                  </a:lnTo>
                  <a:close/>
                  <a:moveTo>
                    <a:pt x="6977" y="0"/>
                  </a:moveTo>
                  <a:cubicBezTo>
                    <a:pt x="6891" y="0"/>
                    <a:pt x="6807" y="38"/>
                    <a:pt x="6748" y="108"/>
                  </a:cubicBezTo>
                  <a:lnTo>
                    <a:pt x="122" y="7929"/>
                  </a:lnTo>
                  <a:cubicBezTo>
                    <a:pt x="1" y="8072"/>
                    <a:pt x="38" y="8289"/>
                    <a:pt x="199" y="8382"/>
                  </a:cubicBezTo>
                  <a:lnTo>
                    <a:pt x="2806" y="9903"/>
                  </a:lnTo>
                  <a:cubicBezTo>
                    <a:pt x="2852" y="9931"/>
                    <a:pt x="2905" y="9945"/>
                    <a:pt x="2958" y="9945"/>
                  </a:cubicBezTo>
                  <a:cubicBezTo>
                    <a:pt x="3039" y="9945"/>
                    <a:pt x="3116" y="9913"/>
                    <a:pt x="3173" y="9855"/>
                  </a:cubicBezTo>
                  <a:lnTo>
                    <a:pt x="10777" y="2141"/>
                  </a:lnTo>
                  <a:cubicBezTo>
                    <a:pt x="10923" y="1993"/>
                    <a:pt x="10877" y="1744"/>
                    <a:pt x="10687" y="1657"/>
                  </a:cubicBezTo>
                  <a:lnTo>
                    <a:pt x="7102" y="28"/>
                  </a:lnTo>
                  <a:cubicBezTo>
                    <a:pt x="7062" y="9"/>
                    <a:pt x="7019" y="0"/>
                    <a:pt x="6977"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2"/>
            <p:cNvSpPr/>
            <p:nvPr/>
          </p:nvSpPr>
          <p:spPr>
            <a:xfrm>
              <a:off x="5227441" y="3795477"/>
              <a:ext cx="119361" cy="251422"/>
            </a:xfrm>
            <a:custGeom>
              <a:rect b="b" l="l" r="r" t="t"/>
              <a:pathLst>
                <a:path extrusionOk="0" h="12769" w="6062">
                  <a:moveTo>
                    <a:pt x="2135" y="0"/>
                  </a:moveTo>
                  <a:cubicBezTo>
                    <a:pt x="1745" y="0"/>
                    <a:pt x="1353" y="156"/>
                    <a:pt x="989" y="487"/>
                  </a:cubicBezTo>
                  <a:cubicBezTo>
                    <a:pt x="0" y="1389"/>
                    <a:pt x="598" y="3432"/>
                    <a:pt x="829" y="4525"/>
                  </a:cubicBezTo>
                  <a:cubicBezTo>
                    <a:pt x="1241" y="6471"/>
                    <a:pt x="1544" y="8442"/>
                    <a:pt x="2225" y="10320"/>
                  </a:cubicBezTo>
                  <a:cubicBezTo>
                    <a:pt x="2497" y="11071"/>
                    <a:pt x="2820" y="12512"/>
                    <a:pt x="3758" y="12710"/>
                  </a:cubicBezTo>
                  <a:cubicBezTo>
                    <a:pt x="3946" y="12750"/>
                    <a:pt x="4121" y="12769"/>
                    <a:pt x="4282" y="12769"/>
                  </a:cubicBezTo>
                  <a:cubicBezTo>
                    <a:pt x="5523" y="12769"/>
                    <a:pt x="5965" y="11636"/>
                    <a:pt x="6000" y="10113"/>
                  </a:cubicBezTo>
                  <a:cubicBezTo>
                    <a:pt x="6061" y="7350"/>
                    <a:pt x="4780" y="3301"/>
                    <a:pt x="4493" y="2424"/>
                  </a:cubicBezTo>
                  <a:cubicBezTo>
                    <a:pt x="3994" y="895"/>
                    <a:pt x="3070" y="0"/>
                    <a:pt x="2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2"/>
            <p:cNvSpPr/>
            <p:nvPr/>
          </p:nvSpPr>
          <p:spPr>
            <a:xfrm>
              <a:off x="5222913" y="3789550"/>
              <a:ext cx="129777" cy="263275"/>
            </a:xfrm>
            <a:custGeom>
              <a:rect b="b" l="l" r="r" t="t"/>
              <a:pathLst>
                <a:path extrusionOk="0" h="13371" w="6591">
                  <a:moveTo>
                    <a:pt x="2368" y="602"/>
                  </a:moveTo>
                  <a:cubicBezTo>
                    <a:pt x="2472" y="602"/>
                    <a:pt x="2576" y="616"/>
                    <a:pt x="2676" y="642"/>
                  </a:cubicBezTo>
                  <a:cubicBezTo>
                    <a:pt x="3397" y="832"/>
                    <a:pt x="4055" y="1647"/>
                    <a:pt x="4438" y="2818"/>
                  </a:cubicBezTo>
                  <a:cubicBezTo>
                    <a:pt x="4802" y="3937"/>
                    <a:pt x="5988" y="7789"/>
                    <a:pt x="5929" y="10407"/>
                  </a:cubicBezTo>
                  <a:cubicBezTo>
                    <a:pt x="5905" y="11484"/>
                    <a:pt x="5677" y="12200"/>
                    <a:pt x="5253" y="12537"/>
                  </a:cubicBezTo>
                  <a:cubicBezTo>
                    <a:pt x="5055" y="12692"/>
                    <a:pt x="4811" y="12769"/>
                    <a:pt x="4514" y="12769"/>
                  </a:cubicBezTo>
                  <a:cubicBezTo>
                    <a:pt x="4372" y="12769"/>
                    <a:pt x="4218" y="12752"/>
                    <a:pt x="4051" y="12717"/>
                  </a:cubicBezTo>
                  <a:cubicBezTo>
                    <a:pt x="3419" y="12583"/>
                    <a:pt x="3099" y="11607"/>
                    <a:pt x="2865" y="10895"/>
                  </a:cubicBezTo>
                  <a:cubicBezTo>
                    <a:pt x="2820" y="10758"/>
                    <a:pt x="2778" y="10631"/>
                    <a:pt x="2738" y="10519"/>
                  </a:cubicBezTo>
                  <a:cubicBezTo>
                    <a:pt x="2215" y="9077"/>
                    <a:pt x="1910" y="7543"/>
                    <a:pt x="1616" y="6061"/>
                  </a:cubicBezTo>
                  <a:cubicBezTo>
                    <a:pt x="1530" y="5628"/>
                    <a:pt x="1445" y="5196"/>
                    <a:pt x="1353" y="4765"/>
                  </a:cubicBezTo>
                  <a:lnTo>
                    <a:pt x="1271" y="4395"/>
                  </a:lnTo>
                  <a:cubicBezTo>
                    <a:pt x="1030" y="3322"/>
                    <a:pt x="663" y="1702"/>
                    <a:pt x="1422" y="1010"/>
                  </a:cubicBezTo>
                  <a:cubicBezTo>
                    <a:pt x="1718" y="739"/>
                    <a:pt x="2041" y="602"/>
                    <a:pt x="2368" y="602"/>
                  </a:cubicBezTo>
                  <a:close/>
                  <a:moveTo>
                    <a:pt x="2370" y="0"/>
                  </a:moveTo>
                  <a:cubicBezTo>
                    <a:pt x="1894" y="0"/>
                    <a:pt x="1425" y="193"/>
                    <a:pt x="1017" y="565"/>
                  </a:cubicBezTo>
                  <a:cubicBezTo>
                    <a:pt x="0" y="1492"/>
                    <a:pt x="413" y="3318"/>
                    <a:pt x="685" y="4526"/>
                  </a:cubicBezTo>
                  <a:lnTo>
                    <a:pt x="765" y="4888"/>
                  </a:lnTo>
                  <a:cubicBezTo>
                    <a:pt x="855" y="5317"/>
                    <a:pt x="941" y="5748"/>
                    <a:pt x="1027" y="6177"/>
                  </a:cubicBezTo>
                  <a:cubicBezTo>
                    <a:pt x="1326" y="7683"/>
                    <a:pt x="1634" y="9238"/>
                    <a:pt x="2173" y="10723"/>
                  </a:cubicBezTo>
                  <a:cubicBezTo>
                    <a:pt x="2212" y="10829"/>
                    <a:pt x="2251" y="10952"/>
                    <a:pt x="2293" y="11082"/>
                  </a:cubicBezTo>
                  <a:cubicBezTo>
                    <a:pt x="2573" y="11933"/>
                    <a:pt x="2956" y="13100"/>
                    <a:pt x="3926" y="13305"/>
                  </a:cubicBezTo>
                  <a:cubicBezTo>
                    <a:pt x="4119" y="13347"/>
                    <a:pt x="4316" y="13369"/>
                    <a:pt x="4513" y="13370"/>
                  </a:cubicBezTo>
                  <a:cubicBezTo>
                    <a:pt x="4948" y="13370"/>
                    <a:pt x="5322" y="13249"/>
                    <a:pt x="5625" y="13006"/>
                  </a:cubicBezTo>
                  <a:cubicBezTo>
                    <a:pt x="6197" y="12555"/>
                    <a:pt x="6500" y="11684"/>
                    <a:pt x="6530" y="10420"/>
                  </a:cubicBezTo>
                  <a:cubicBezTo>
                    <a:pt x="6590" y="7706"/>
                    <a:pt x="5381" y="3772"/>
                    <a:pt x="5009" y="2631"/>
                  </a:cubicBezTo>
                  <a:cubicBezTo>
                    <a:pt x="4557" y="1243"/>
                    <a:pt x="3762" y="307"/>
                    <a:pt x="2829" y="60"/>
                  </a:cubicBezTo>
                  <a:cubicBezTo>
                    <a:pt x="2677" y="20"/>
                    <a:pt x="2523" y="0"/>
                    <a:pt x="237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2"/>
            <p:cNvSpPr/>
            <p:nvPr/>
          </p:nvSpPr>
          <p:spPr>
            <a:xfrm>
              <a:off x="5189046" y="3890461"/>
              <a:ext cx="89629" cy="188827"/>
            </a:xfrm>
            <a:custGeom>
              <a:rect b="b" l="l" r="r" t="t"/>
              <a:pathLst>
                <a:path extrusionOk="0" h="9590" w="4552">
                  <a:moveTo>
                    <a:pt x="1603" y="0"/>
                  </a:moveTo>
                  <a:cubicBezTo>
                    <a:pt x="1310" y="0"/>
                    <a:pt x="1015" y="118"/>
                    <a:pt x="742" y="367"/>
                  </a:cubicBezTo>
                  <a:cubicBezTo>
                    <a:pt x="0" y="1044"/>
                    <a:pt x="448" y="2578"/>
                    <a:pt x="621" y="3398"/>
                  </a:cubicBezTo>
                  <a:cubicBezTo>
                    <a:pt x="931" y="4859"/>
                    <a:pt x="1160" y="6339"/>
                    <a:pt x="1671" y="7750"/>
                  </a:cubicBezTo>
                  <a:cubicBezTo>
                    <a:pt x="1875" y="8314"/>
                    <a:pt x="2118" y="9397"/>
                    <a:pt x="2822" y="9545"/>
                  </a:cubicBezTo>
                  <a:cubicBezTo>
                    <a:pt x="2964" y="9575"/>
                    <a:pt x="3095" y="9589"/>
                    <a:pt x="3216" y="9589"/>
                  </a:cubicBezTo>
                  <a:cubicBezTo>
                    <a:pt x="4147" y="9589"/>
                    <a:pt x="4479" y="8738"/>
                    <a:pt x="4504" y="7596"/>
                  </a:cubicBezTo>
                  <a:cubicBezTo>
                    <a:pt x="4552" y="5519"/>
                    <a:pt x="3588" y="2479"/>
                    <a:pt x="3373" y="1820"/>
                  </a:cubicBezTo>
                  <a:cubicBezTo>
                    <a:pt x="2999" y="673"/>
                    <a:pt x="2305" y="0"/>
                    <a:pt x="16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2"/>
            <p:cNvSpPr/>
            <p:nvPr/>
          </p:nvSpPr>
          <p:spPr>
            <a:xfrm>
              <a:off x="5184025" y="3884554"/>
              <a:ext cx="100557" cy="200641"/>
            </a:xfrm>
            <a:custGeom>
              <a:rect b="b" l="l" r="r" t="t"/>
              <a:pathLst>
                <a:path extrusionOk="0" h="10190" w="5107">
                  <a:moveTo>
                    <a:pt x="1856" y="600"/>
                  </a:moveTo>
                  <a:cubicBezTo>
                    <a:pt x="1929" y="600"/>
                    <a:pt x="2001" y="611"/>
                    <a:pt x="2073" y="630"/>
                  </a:cubicBezTo>
                  <a:cubicBezTo>
                    <a:pt x="2588" y="766"/>
                    <a:pt x="3064" y="1359"/>
                    <a:pt x="3342" y="2215"/>
                  </a:cubicBezTo>
                  <a:cubicBezTo>
                    <a:pt x="3615" y="3052"/>
                    <a:pt x="4503" y="5934"/>
                    <a:pt x="4459" y="7888"/>
                  </a:cubicBezTo>
                  <a:cubicBezTo>
                    <a:pt x="4442" y="8661"/>
                    <a:pt x="4276" y="9195"/>
                    <a:pt x="3979" y="9430"/>
                  </a:cubicBezTo>
                  <a:cubicBezTo>
                    <a:pt x="3846" y="9536"/>
                    <a:pt x="3678" y="9588"/>
                    <a:pt x="3472" y="9588"/>
                  </a:cubicBezTo>
                  <a:cubicBezTo>
                    <a:pt x="3370" y="9588"/>
                    <a:pt x="3259" y="9576"/>
                    <a:pt x="3139" y="9551"/>
                  </a:cubicBezTo>
                  <a:cubicBezTo>
                    <a:pt x="2707" y="9459"/>
                    <a:pt x="2473" y="8750"/>
                    <a:pt x="2304" y="8232"/>
                  </a:cubicBezTo>
                  <a:cubicBezTo>
                    <a:pt x="2269" y="8128"/>
                    <a:pt x="2239" y="8032"/>
                    <a:pt x="2208" y="7948"/>
                  </a:cubicBezTo>
                  <a:cubicBezTo>
                    <a:pt x="1818" y="6870"/>
                    <a:pt x="1589" y="5722"/>
                    <a:pt x="1368" y="4610"/>
                  </a:cubicBezTo>
                  <a:cubicBezTo>
                    <a:pt x="1304" y="4285"/>
                    <a:pt x="1239" y="3960"/>
                    <a:pt x="1170" y="3637"/>
                  </a:cubicBezTo>
                  <a:lnTo>
                    <a:pt x="1110" y="3359"/>
                  </a:lnTo>
                  <a:cubicBezTo>
                    <a:pt x="931" y="2571"/>
                    <a:pt x="663" y="1379"/>
                    <a:pt x="1200" y="888"/>
                  </a:cubicBezTo>
                  <a:cubicBezTo>
                    <a:pt x="1410" y="697"/>
                    <a:pt x="1629" y="600"/>
                    <a:pt x="1856" y="600"/>
                  </a:cubicBezTo>
                  <a:close/>
                  <a:moveTo>
                    <a:pt x="1860" y="1"/>
                  </a:moveTo>
                  <a:cubicBezTo>
                    <a:pt x="1484" y="1"/>
                    <a:pt x="1116" y="153"/>
                    <a:pt x="796" y="445"/>
                  </a:cubicBezTo>
                  <a:cubicBezTo>
                    <a:pt x="0" y="1170"/>
                    <a:pt x="316" y="2568"/>
                    <a:pt x="524" y="3492"/>
                  </a:cubicBezTo>
                  <a:lnTo>
                    <a:pt x="583" y="3762"/>
                  </a:lnTo>
                  <a:cubicBezTo>
                    <a:pt x="651" y="4084"/>
                    <a:pt x="715" y="4406"/>
                    <a:pt x="779" y="4727"/>
                  </a:cubicBezTo>
                  <a:cubicBezTo>
                    <a:pt x="1004" y="5861"/>
                    <a:pt x="1237" y="7032"/>
                    <a:pt x="1642" y="8153"/>
                  </a:cubicBezTo>
                  <a:cubicBezTo>
                    <a:pt x="1672" y="8232"/>
                    <a:pt x="1700" y="8322"/>
                    <a:pt x="1732" y="8420"/>
                  </a:cubicBezTo>
                  <a:cubicBezTo>
                    <a:pt x="1936" y="9038"/>
                    <a:pt x="2243" y="9975"/>
                    <a:pt x="3014" y="10139"/>
                  </a:cubicBezTo>
                  <a:cubicBezTo>
                    <a:pt x="3165" y="10171"/>
                    <a:pt x="3318" y="10189"/>
                    <a:pt x="3472" y="10190"/>
                  </a:cubicBezTo>
                  <a:cubicBezTo>
                    <a:pt x="3816" y="10190"/>
                    <a:pt x="4111" y="10093"/>
                    <a:pt x="4353" y="9902"/>
                  </a:cubicBezTo>
                  <a:cubicBezTo>
                    <a:pt x="4807" y="9542"/>
                    <a:pt x="5038" y="8889"/>
                    <a:pt x="5060" y="7903"/>
                  </a:cubicBezTo>
                  <a:cubicBezTo>
                    <a:pt x="5107" y="5853"/>
                    <a:pt x="4195" y="2887"/>
                    <a:pt x="3915" y="2028"/>
                  </a:cubicBezTo>
                  <a:cubicBezTo>
                    <a:pt x="3567" y="962"/>
                    <a:pt x="2951" y="240"/>
                    <a:pt x="2226" y="49"/>
                  </a:cubicBezTo>
                  <a:cubicBezTo>
                    <a:pt x="2104" y="17"/>
                    <a:pt x="1981" y="1"/>
                    <a:pt x="186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2"/>
            <p:cNvSpPr/>
            <p:nvPr/>
          </p:nvSpPr>
          <p:spPr>
            <a:xfrm>
              <a:off x="5473803" y="3860276"/>
              <a:ext cx="189142" cy="256600"/>
            </a:xfrm>
            <a:custGeom>
              <a:rect b="b" l="l" r="r" t="t"/>
              <a:pathLst>
                <a:path extrusionOk="0" h="13032" w="9606">
                  <a:moveTo>
                    <a:pt x="295" y="0"/>
                  </a:moveTo>
                  <a:lnTo>
                    <a:pt x="295" y="0"/>
                  </a:lnTo>
                  <a:cubicBezTo>
                    <a:pt x="295" y="0"/>
                    <a:pt x="1" y="5292"/>
                    <a:pt x="687" y="5684"/>
                  </a:cubicBezTo>
                  <a:cubicBezTo>
                    <a:pt x="1374" y="6075"/>
                    <a:pt x="3922" y="6762"/>
                    <a:pt x="4216" y="6860"/>
                  </a:cubicBezTo>
                  <a:cubicBezTo>
                    <a:pt x="4510" y="6959"/>
                    <a:pt x="4313" y="7350"/>
                    <a:pt x="3922" y="8722"/>
                  </a:cubicBezTo>
                  <a:cubicBezTo>
                    <a:pt x="3529" y="10094"/>
                    <a:pt x="3922" y="11956"/>
                    <a:pt x="5098" y="12643"/>
                  </a:cubicBezTo>
                  <a:cubicBezTo>
                    <a:pt x="5537" y="12899"/>
                    <a:pt x="5935" y="13032"/>
                    <a:pt x="6266" y="13032"/>
                  </a:cubicBezTo>
                  <a:cubicBezTo>
                    <a:pt x="6823" y="13032"/>
                    <a:pt x="7192" y="12657"/>
                    <a:pt x="7253" y="11858"/>
                  </a:cubicBezTo>
                  <a:cubicBezTo>
                    <a:pt x="7352" y="10585"/>
                    <a:pt x="9606" y="6958"/>
                    <a:pt x="8919" y="5880"/>
                  </a:cubicBezTo>
                  <a:cubicBezTo>
                    <a:pt x="8234" y="4802"/>
                    <a:pt x="7155" y="3724"/>
                    <a:pt x="4999" y="3430"/>
                  </a:cubicBezTo>
                  <a:cubicBezTo>
                    <a:pt x="2843" y="3136"/>
                    <a:pt x="295"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2"/>
            <p:cNvSpPr/>
            <p:nvPr/>
          </p:nvSpPr>
          <p:spPr>
            <a:xfrm>
              <a:off x="5469865" y="3854330"/>
              <a:ext cx="194557" cy="268473"/>
            </a:xfrm>
            <a:custGeom>
              <a:rect b="b" l="l" r="r" t="t"/>
              <a:pathLst>
                <a:path extrusionOk="0" h="13635" w="9881">
                  <a:moveTo>
                    <a:pt x="761" y="1063"/>
                  </a:moveTo>
                  <a:cubicBezTo>
                    <a:pt x="1630" y="2006"/>
                    <a:pt x="3476" y="3801"/>
                    <a:pt x="5160" y="4029"/>
                  </a:cubicBezTo>
                  <a:cubicBezTo>
                    <a:pt x="7354" y="4327"/>
                    <a:pt x="8326" y="5493"/>
                    <a:pt x="8867" y="6342"/>
                  </a:cubicBezTo>
                  <a:cubicBezTo>
                    <a:pt x="9206" y="6873"/>
                    <a:pt x="8482" y="8572"/>
                    <a:pt x="7955" y="9813"/>
                  </a:cubicBezTo>
                  <a:cubicBezTo>
                    <a:pt x="7548" y="10771"/>
                    <a:pt x="7196" y="11598"/>
                    <a:pt x="7154" y="12136"/>
                  </a:cubicBezTo>
                  <a:cubicBezTo>
                    <a:pt x="7132" y="12436"/>
                    <a:pt x="7047" y="12821"/>
                    <a:pt x="6771" y="12966"/>
                  </a:cubicBezTo>
                  <a:cubicBezTo>
                    <a:pt x="6687" y="13010"/>
                    <a:pt x="6585" y="13032"/>
                    <a:pt x="6468" y="13032"/>
                  </a:cubicBezTo>
                  <a:cubicBezTo>
                    <a:pt x="6194" y="13032"/>
                    <a:pt x="5841" y="12913"/>
                    <a:pt x="5449" y="12685"/>
                  </a:cubicBezTo>
                  <a:cubicBezTo>
                    <a:pt x="4393" y="12069"/>
                    <a:pt x="4060" y="10338"/>
                    <a:pt x="4411" y="9107"/>
                  </a:cubicBezTo>
                  <a:cubicBezTo>
                    <a:pt x="4488" y="8840"/>
                    <a:pt x="4555" y="8610"/>
                    <a:pt x="4615" y="8413"/>
                  </a:cubicBezTo>
                  <a:cubicBezTo>
                    <a:pt x="4879" y="7532"/>
                    <a:pt x="5025" y="7049"/>
                    <a:pt x="4512" y="6877"/>
                  </a:cubicBezTo>
                  <a:cubicBezTo>
                    <a:pt x="4449" y="6856"/>
                    <a:pt x="4289" y="6810"/>
                    <a:pt x="4067" y="6746"/>
                  </a:cubicBezTo>
                  <a:cubicBezTo>
                    <a:pt x="3314" y="6528"/>
                    <a:pt x="1551" y="6018"/>
                    <a:pt x="1050" y="5734"/>
                  </a:cubicBezTo>
                  <a:cubicBezTo>
                    <a:pt x="759" y="5449"/>
                    <a:pt x="681" y="3220"/>
                    <a:pt x="761" y="1063"/>
                  </a:cubicBezTo>
                  <a:close/>
                  <a:moveTo>
                    <a:pt x="497" y="0"/>
                  </a:moveTo>
                  <a:cubicBezTo>
                    <a:pt x="349" y="0"/>
                    <a:pt x="204" y="110"/>
                    <a:pt x="195" y="286"/>
                  </a:cubicBezTo>
                  <a:cubicBezTo>
                    <a:pt x="81" y="2331"/>
                    <a:pt x="0" y="5826"/>
                    <a:pt x="738" y="6246"/>
                  </a:cubicBezTo>
                  <a:cubicBezTo>
                    <a:pt x="1244" y="6535"/>
                    <a:pt x="2556" y="6935"/>
                    <a:pt x="3899" y="7322"/>
                  </a:cubicBezTo>
                  <a:cubicBezTo>
                    <a:pt x="4054" y="7367"/>
                    <a:pt x="4176" y="7403"/>
                    <a:pt x="4254" y="7427"/>
                  </a:cubicBezTo>
                  <a:cubicBezTo>
                    <a:pt x="4239" y="7574"/>
                    <a:pt x="4141" y="7900"/>
                    <a:pt x="4039" y="8240"/>
                  </a:cubicBezTo>
                  <a:cubicBezTo>
                    <a:pt x="3979" y="8441"/>
                    <a:pt x="3909" y="8672"/>
                    <a:pt x="3832" y="8941"/>
                  </a:cubicBezTo>
                  <a:cubicBezTo>
                    <a:pt x="3421" y="10383"/>
                    <a:pt x="3806" y="12422"/>
                    <a:pt x="5146" y="13203"/>
                  </a:cubicBezTo>
                  <a:cubicBezTo>
                    <a:pt x="5636" y="13489"/>
                    <a:pt x="6081" y="13635"/>
                    <a:pt x="6467" y="13635"/>
                  </a:cubicBezTo>
                  <a:cubicBezTo>
                    <a:pt x="6681" y="13635"/>
                    <a:pt x="6878" y="13590"/>
                    <a:pt x="7050" y="13500"/>
                  </a:cubicBezTo>
                  <a:cubicBezTo>
                    <a:pt x="7336" y="13349"/>
                    <a:pt x="7690" y="12999"/>
                    <a:pt x="7753" y="12184"/>
                  </a:cubicBezTo>
                  <a:cubicBezTo>
                    <a:pt x="7786" y="11744"/>
                    <a:pt x="8136" y="10921"/>
                    <a:pt x="8507" y="10049"/>
                  </a:cubicBezTo>
                  <a:cubicBezTo>
                    <a:pt x="9182" y="8461"/>
                    <a:pt x="9880" y="6819"/>
                    <a:pt x="9373" y="6021"/>
                  </a:cubicBezTo>
                  <a:cubicBezTo>
                    <a:pt x="8768" y="5070"/>
                    <a:pt x="7681" y="3767"/>
                    <a:pt x="5240" y="3435"/>
                  </a:cubicBezTo>
                  <a:cubicBezTo>
                    <a:pt x="3228" y="3160"/>
                    <a:pt x="753" y="143"/>
                    <a:pt x="728" y="112"/>
                  </a:cubicBezTo>
                  <a:cubicBezTo>
                    <a:pt x="666" y="35"/>
                    <a:pt x="581" y="0"/>
                    <a:pt x="497"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2"/>
            <p:cNvSpPr/>
            <p:nvPr/>
          </p:nvSpPr>
          <p:spPr>
            <a:xfrm>
              <a:off x="5305296" y="3778425"/>
              <a:ext cx="119361" cy="251441"/>
            </a:xfrm>
            <a:custGeom>
              <a:rect b="b" l="l" r="r" t="t"/>
              <a:pathLst>
                <a:path extrusionOk="0" h="12770" w="6062">
                  <a:moveTo>
                    <a:pt x="2135" y="0"/>
                  </a:moveTo>
                  <a:cubicBezTo>
                    <a:pt x="1744" y="0"/>
                    <a:pt x="1353" y="156"/>
                    <a:pt x="989" y="488"/>
                  </a:cubicBezTo>
                  <a:cubicBezTo>
                    <a:pt x="1" y="1390"/>
                    <a:pt x="598" y="3433"/>
                    <a:pt x="829" y="4526"/>
                  </a:cubicBezTo>
                  <a:cubicBezTo>
                    <a:pt x="1240" y="6472"/>
                    <a:pt x="1544" y="8442"/>
                    <a:pt x="2225" y="10320"/>
                  </a:cubicBezTo>
                  <a:cubicBezTo>
                    <a:pt x="2498" y="11072"/>
                    <a:pt x="2820" y="12512"/>
                    <a:pt x="3758" y="12710"/>
                  </a:cubicBezTo>
                  <a:cubicBezTo>
                    <a:pt x="3947" y="12750"/>
                    <a:pt x="4121" y="12769"/>
                    <a:pt x="4282" y="12769"/>
                  </a:cubicBezTo>
                  <a:cubicBezTo>
                    <a:pt x="5523" y="12769"/>
                    <a:pt x="5964" y="11637"/>
                    <a:pt x="5999" y="10114"/>
                  </a:cubicBezTo>
                  <a:cubicBezTo>
                    <a:pt x="6062" y="7350"/>
                    <a:pt x="4779" y="3301"/>
                    <a:pt x="4493" y="2425"/>
                  </a:cubicBezTo>
                  <a:cubicBezTo>
                    <a:pt x="3994" y="896"/>
                    <a:pt x="3069" y="0"/>
                    <a:pt x="2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2"/>
            <p:cNvSpPr/>
            <p:nvPr/>
          </p:nvSpPr>
          <p:spPr>
            <a:xfrm>
              <a:off x="5300767" y="3772518"/>
              <a:ext cx="129777" cy="263255"/>
            </a:xfrm>
            <a:custGeom>
              <a:rect b="b" l="l" r="r" t="t"/>
              <a:pathLst>
                <a:path extrusionOk="0" h="13370" w="6591">
                  <a:moveTo>
                    <a:pt x="2368" y="601"/>
                  </a:moveTo>
                  <a:cubicBezTo>
                    <a:pt x="2473" y="601"/>
                    <a:pt x="2576" y="616"/>
                    <a:pt x="2677" y="643"/>
                  </a:cubicBezTo>
                  <a:cubicBezTo>
                    <a:pt x="3397" y="833"/>
                    <a:pt x="4055" y="1646"/>
                    <a:pt x="4438" y="2819"/>
                  </a:cubicBezTo>
                  <a:cubicBezTo>
                    <a:pt x="4802" y="3935"/>
                    <a:pt x="5988" y="7788"/>
                    <a:pt x="5929" y="10407"/>
                  </a:cubicBezTo>
                  <a:cubicBezTo>
                    <a:pt x="5905" y="11483"/>
                    <a:pt x="5677" y="12199"/>
                    <a:pt x="5253" y="12536"/>
                  </a:cubicBezTo>
                  <a:cubicBezTo>
                    <a:pt x="5056" y="12692"/>
                    <a:pt x="4813" y="12770"/>
                    <a:pt x="4516" y="12770"/>
                  </a:cubicBezTo>
                  <a:cubicBezTo>
                    <a:pt x="4373" y="12770"/>
                    <a:pt x="4218" y="12752"/>
                    <a:pt x="4050" y="12716"/>
                  </a:cubicBezTo>
                  <a:cubicBezTo>
                    <a:pt x="3420" y="12582"/>
                    <a:pt x="3099" y="11607"/>
                    <a:pt x="2865" y="10894"/>
                  </a:cubicBezTo>
                  <a:cubicBezTo>
                    <a:pt x="2820" y="10758"/>
                    <a:pt x="2779" y="10630"/>
                    <a:pt x="2738" y="10518"/>
                  </a:cubicBezTo>
                  <a:cubicBezTo>
                    <a:pt x="2217" y="9078"/>
                    <a:pt x="1912" y="7545"/>
                    <a:pt x="1617" y="6063"/>
                  </a:cubicBezTo>
                  <a:cubicBezTo>
                    <a:pt x="1531" y="5630"/>
                    <a:pt x="1445" y="5196"/>
                    <a:pt x="1353" y="4764"/>
                  </a:cubicBezTo>
                  <a:lnTo>
                    <a:pt x="1272" y="4394"/>
                  </a:lnTo>
                  <a:cubicBezTo>
                    <a:pt x="1030" y="3321"/>
                    <a:pt x="663" y="1702"/>
                    <a:pt x="1422" y="1009"/>
                  </a:cubicBezTo>
                  <a:cubicBezTo>
                    <a:pt x="1719" y="739"/>
                    <a:pt x="2041" y="601"/>
                    <a:pt x="2368" y="601"/>
                  </a:cubicBezTo>
                  <a:close/>
                  <a:moveTo>
                    <a:pt x="2370" y="0"/>
                  </a:moveTo>
                  <a:cubicBezTo>
                    <a:pt x="1894" y="0"/>
                    <a:pt x="1426" y="193"/>
                    <a:pt x="1017" y="565"/>
                  </a:cubicBezTo>
                  <a:cubicBezTo>
                    <a:pt x="1" y="1493"/>
                    <a:pt x="413" y="3318"/>
                    <a:pt x="685" y="4526"/>
                  </a:cubicBezTo>
                  <a:lnTo>
                    <a:pt x="765" y="4888"/>
                  </a:lnTo>
                  <a:cubicBezTo>
                    <a:pt x="857" y="5318"/>
                    <a:pt x="942" y="5748"/>
                    <a:pt x="1027" y="6180"/>
                  </a:cubicBezTo>
                  <a:cubicBezTo>
                    <a:pt x="1326" y="7683"/>
                    <a:pt x="1636" y="9239"/>
                    <a:pt x="2173" y="10722"/>
                  </a:cubicBezTo>
                  <a:cubicBezTo>
                    <a:pt x="2212" y="10829"/>
                    <a:pt x="2251" y="10951"/>
                    <a:pt x="2294" y="11081"/>
                  </a:cubicBezTo>
                  <a:cubicBezTo>
                    <a:pt x="2573" y="11933"/>
                    <a:pt x="2956" y="13099"/>
                    <a:pt x="3926" y="13305"/>
                  </a:cubicBezTo>
                  <a:cubicBezTo>
                    <a:pt x="4120" y="13346"/>
                    <a:pt x="4316" y="13367"/>
                    <a:pt x="4513" y="13370"/>
                  </a:cubicBezTo>
                  <a:cubicBezTo>
                    <a:pt x="4948" y="13370"/>
                    <a:pt x="5321" y="13249"/>
                    <a:pt x="5625" y="13007"/>
                  </a:cubicBezTo>
                  <a:cubicBezTo>
                    <a:pt x="6197" y="12554"/>
                    <a:pt x="6500" y="11684"/>
                    <a:pt x="6530" y="10421"/>
                  </a:cubicBezTo>
                  <a:cubicBezTo>
                    <a:pt x="6590" y="7705"/>
                    <a:pt x="5381" y="3772"/>
                    <a:pt x="5009" y="2631"/>
                  </a:cubicBezTo>
                  <a:cubicBezTo>
                    <a:pt x="4557" y="1244"/>
                    <a:pt x="3763" y="307"/>
                    <a:pt x="2831" y="61"/>
                  </a:cubicBezTo>
                  <a:cubicBezTo>
                    <a:pt x="2677" y="20"/>
                    <a:pt x="2523" y="0"/>
                    <a:pt x="237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2"/>
            <p:cNvSpPr/>
            <p:nvPr/>
          </p:nvSpPr>
          <p:spPr>
            <a:xfrm>
              <a:off x="5397819" y="3800183"/>
              <a:ext cx="119361" cy="251441"/>
            </a:xfrm>
            <a:custGeom>
              <a:rect b="b" l="l" r="r" t="t"/>
              <a:pathLst>
                <a:path extrusionOk="0" h="12770" w="6062">
                  <a:moveTo>
                    <a:pt x="2134" y="0"/>
                  </a:moveTo>
                  <a:cubicBezTo>
                    <a:pt x="1744" y="0"/>
                    <a:pt x="1352" y="156"/>
                    <a:pt x="989" y="488"/>
                  </a:cubicBezTo>
                  <a:cubicBezTo>
                    <a:pt x="0" y="1390"/>
                    <a:pt x="598" y="3432"/>
                    <a:pt x="829" y="4526"/>
                  </a:cubicBezTo>
                  <a:cubicBezTo>
                    <a:pt x="1240" y="6470"/>
                    <a:pt x="1544" y="8441"/>
                    <a:pt x="2225" y="10320"/>
                  </a:cubicBezTo>
                  <a:cubicBezTo>
                    <a:pt x="2497" y="11072"/>
                    <a:pt x="2820" y="12513"/>
                    <a:pt x="3758" y="12711"/>
                  </a:cubicBezTo>
                  <a:cubicBezTo>
                    <a:pt x="3946" y="12750"/>
                    <a:pt x="4121" y="12769"/>
                    <a:pt x="4281" y="12769"/>
                  </a:cubicBezTo>
                  <a:cubicBezTo>
                    <a:pt x="5523" y="12769"/>
                    <a:pt x="5965" y="11636"/>
                    <a:pt x="5999" y="10114"/>
                  </a:cubicBezTo>
                  <a:cubicBezTo>
                    <a:pt x="6061" y="7349"/>
                    <a:pt x="4780" y="3301"/>
                    <a:pt x="4493" y="2424"/>
                  </a:cubicBezTo>
                  <a:cubicBezTo>
                    <a:pt x="3994" y="896"/>
                    <a:pt x="3069" y="0"/>
                    <a:pt x="2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2"/>
            <p:cNvSpPr/>
            <p:nvPr/>
          </p:nvSpPr>
          <p:spPr>
            <a:xfrm>
              <a:off x="5393270" y="3794256"/>
              <a:ext cx="129796" cy="263255"/>
            </a:xfrm>
            <a:custGeom>
              <a:rect b="b" l="l" r="r" t="t"/>
              <a:pathLst>
                <a:path extrusionOk="0" h="13370" w="6592">
                  <a:moveTo>
                    <a:pt x="2369" y="602"/>
                  </a:moveTo>
                  <a:cubicBezTo>
                    <a:pt x="2472" y="602"/>
                    <a:pt x="2577" y="616"/>
                    <a:pt x="2676" y="643"/>
                  </a:cubicBezTo>
                  <a:cubicBezTo>
                    <a:pt x="3397" y="832"/>
                    <a:pt x="4056" y="1646"/>
                    <a:pt x="4438" y="2818"/>
                  </a:cubicBezTo>
                  <a:cubicBezTo>
                    <a:pt x="4803" y="3938"/>
                    <a:pt x="5989" y="7792"/>
                    <a:pt x="5930" y="10408"/>
                  </a:cubicBezTo>
                  <a:cubicBezTo>
                    <a:pt x="5905" y="11484"/>
                    <a:pt x="5678" y="12201"/>
                    <a:pt x="5253" y="12536"/>
                  </a:cubicBezTo>
                  <a:cubicBezTo>
                    <a:pt x="5056" y="12692"/>
                    <a:pt x="4814" y="12770"/>
                    <a:pt x="4517" y="12770"/>
                  </a:cubicBezTo>
                  <a:cubicBezTo>
                    <a:pt x="4374" y="12770"/>
                    <a:pt x="4219" y="12752"/>
                    <a:pt x="4050" y="12716"/>
                  </a:cubicBezTo>
                  <a:cubicBezTo>
                    <a:pt x="3420" y="12583"/>
                    <a:pt x="3099" y="11608"/>
                    <a:pt x="2865" y="10895"/>
                  </a:cubicBezTo>
                  <a:cubicBezTo>
                    <a:pt x="2820" y="10758"/>
                    <a:pt x="2778" y="10631"/>
                    <a:pt x="2738" y="10518"/>
                  </a:cubicBezTo>
                  <a:cubicBezTo>
                    <a:pt x="2216" y="9078"/>
                    <a:pt x="1911" y="7543"/>
                    <a:pt x="1616" y="6061"/>
                  </a:cubicBezTo>
                  <a:cubicBezTo>
                    <a:pt x="1531" y="5628"/>
                    <a:pt x="1444" y="5196"/>
                    <a:pt x="1353" y="4764"/>
                  </a:cubicBezTo>
                  <a:lnTo>
                    <a:pt x="1272" y="4397"/>
                  </a:lnTo>
                  <a:cubicBezTo>
                    <a:pt x="1029" y="3324"/>
                    <a:pt x="664" y="1703"/>
                    <a:pt x="1423" y="1010"/>
                  </a:cubicBezTo>
                  <a:cubicBezTo>
                    <a:pt x="1718" y="740"/>
                    <a:pt x="2041" y="602"/>
                    <a:pt x="2368" y="602"/>
                  </a:cubicBezTo>
                  <a:close/>
                  <a:moveTo>
                    <a:pt x="2369" y="0"/>
                  </a:moveTo>
                  <a:cubicBezTo>
                    <a:pt x="1893" y="0"/>
                    <a:pt x="1425" y="193"/>
                    <a:pt x="1017" y="566"/>
                  </a:cubicBezTo>
                  <a:cubicBezTo>
                    <a:pt x="0" y="1493"/>
                    <a:pt x="413" y="3319"/>
                    <a:pt x="685" y="4528"/>
                  </a:cubicBezTo>
                  <a:lnTo>
                    <a:pt x="765" y="4887"/>
                  </a:lnTo>
                  <a:cubicBezTo>
                    <a:pt x="856" y="5318"/>
                    <a:pt x="942" y="5747"/>
                    <a:pt x="1027" y="6177"/>
                  </a:cubicBezTo>
                  <a:cubicBezTo>
                    <a:pt x="1326" y="7682"/>
                    <a:pt x="1635" y="9238"/>
                    <a:pt x="2172" y="10722"/>
                  </a:cubicBezTo>
                  <a:cubicBezTo>
                    <a:pt x="2211" y="10830"/>
                    <a:pt x="2250" y="10951"/>
                    <a:pt x="2294" y="11081"/>
                  </a:cubicBezTo>
                  <a:cubicBezTo>
                    <a:pt x="2573" y="11934"/>
                    <a:pt x="2956" y="13100"/>
                    <a:pt x="3926" y="13304"/>
                  </a:cubicBezTo>
                  <a:cubicBezTo>
                    <a:pt x="4119" y="13347"/>
                    <a:pt x="4316" y="13368"/>
                    <a:pt x="4514" y="13370"/>
                  </a:cubicBezTo>
                  <a:cubicBezTo>
                    <a:pt x="4949" y="13370"/>
                    <a:pt x="5321" y="13249"/>
                    <a:pt x="5626" y="13007"/>
                  </a:cubicBezTo>
                  <a:cubicBezTo>
                    <a:pt x="6197" y="12554"/>
                    <a:pt x="6501" y="11684"/>
                    <a:pt x="6529" y="10421"/>
                  </a:cubicBezTo>
                  <a:cubicBezTo>
                    <a:pt x="6591" y="7709"/>
                    <a:pt x="5382" y="3773"/>
                    <a:pt x="5009" y="2631"/>
                  </a:cubicBezTo>
                  <a:cubicBezTo>
                    <a:pt x="4557" y="1244"/>
                    <a:pt x="3762" y="307"/>
                    <a:pt x="2830" y="61"/>
                  </a:cubicBezTo>
                  <a:cubicBezTo>
                    <a:pt x="2677" y="20"/>
                    <a:pt x="2522" y="0"/>
                    <a:pt x="2369"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2"/>
            <p:cNvSpPr/>
            <p:nvPr/>
          </p:nvSpPr>
          <p:spPr>
            <a:xfrm>
              <a:off x="6234664" y="4064659"/>
              <a:ext cx="190245" cy="261877"/>
            </a:xfrm>
            <a:custGeom>
              <a:rect b="b" l="l" r="r" t="t"/>
              <a:pathLst>
                <a:path extrusionOk="0" h="13300" w="9662">
                  <a:moveTo>
                    <a:pt x="7147" y="0"/>
                  </a:moveTo>
                  <a:cubicBezTo>
                    <a:pt x="6326" y="0"/>
                    <a:pt x="5413" y="557"/>
                    <a:pt x="4636" y="1636"/>
                  </a:cubicBezTo>
                  <a:cubicBezTo>
                    <a:pt x="4048" y="2451"/>
                    <a:pt x="1375" y="6237"/>
                    <a:pt x="528" y="9296"/>
                  </a:cubicBezTo>
                  <a:cubicBezTo>
                    <a:pt x="0" y="11199"/>
                    <a:pt x="179" y="12820"/>
                    <a:pt x="2006" y="13269"/>
                  </a:cubicBezTo>
                  <a:cubicBezTo>
                    <a:pt x="2091" y="13290"/>
                    <a:pt x="2175" y="13300"/>
                    <a:pt x="2257" y="13300"/>
                  </a:cubicBezTo>
                  <a:cubicBezTo>
                    <a:pt x="3180" y="13300"/>
                    <a:pt x="3905" y="12056"/>
                    <a:pt x="4394" y="11426"/>
                  </a:cubicBezTo>
                  <a:cubicBezTo>
                    <a:pt x="5723" y="9712"/>
                    <a:pt x="6691" y="7707"/>
                    <a:pt x="7763" y="5785"/>
                  </a:cubicBezTo>
                  <a:cubicBezTo>
                    <a:pt x="8364" y="4704"/>
                    <a:pt x="9662" y="2769"/>
                    <a:pt x="8928" y="1282"/>
                  </a:cubicBezTo>
                  <a:cubicBezTo>
                    <a:pt x="8503" y="420"/>
                    <a:pt x="7860" y="0"/>
                    <a:pt x="71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2"/>
            <p:cNvSpPr/>
            <p:nvPr/>
          </p:nvSpPr>
          <p:spPr>
            <a:xfrm>
              <a:off x="6231769" y="4058732"/>
              <a:ext cx="198357" cy="273750"/>
            </a:xfrm>
            <a:custGeom>
              <a:rect b="b" l="l" r="r" t="t"/>
              <a:pathLst>
                <a:path extrusionOk="0" h="13903" w="10074">
                  <a:moveTo>
                    <a:pt x="7290" y="602"/>
                  </a:moveTo>
                  <a:cubicBezTo>
                    <a:pt x="7333" y="602"/>
                    <a:pt x="7375" y="604"/>
                    <a:pt x="7416" y="607"/>
                  </a:cubicBezTo>
                  <a:cubicBezTo>
                    <a:pt x="7991" y="655"/>
                    <a:pt x="8472" y="1039"/>
                    <a:pt x="8806" y="1716"/>
                  </a:cubicBezTo>
                  <a:cubicBezTo>
                    <a:pt x="9394" y="2906"/>
                    <a:pt x="8467" y="4514"/>
                    <a:pt x="7854" y="5578"/>
                  </a:cubicBezTo>
                  <a:cubicBezTo>
                    <a:pt x="7779" y="5707"/>
                    <a:pt x="7709" y="5829"/>
                    <a:pt x="7646" y="5941"/>
                  </a:cubicBezTo>
                  <a:cubicBezTo>
                    <a:pt x="7409" y="6367"/>
                    <a:pt x="7176" y="6798"/>
                    <a:pt x="6943" y="7228"/>
                  </a:cubicBezTo>
                  <a:cubicBezTo>
                    <a:pt x="6148" y="8703"/>
                    <a:pt x="5324" y="10228"/>
                    <a:pt x="4304" y="11543"/>
                  </a:cubicBezTo>
                  <a:cubicBezTo>
                    <a:pt x="4225" y="11646"/>
                    <a:pt x="4138" y="11764"/>
                    <a:pt x="4047" y="11891"/>
                  </a:cubicBezTo>
                  <a:cubicBezTo>
                    <a:pt x="3610" y="12495"/>
                    <a:pt x="3025" y="13299"/>
                    <a:pt x="2398" y="13299"/>
                  </a:cubicBezTo>
                  <a:cubicBezTo>
                    <a:pt x="2341" y="13299"/>
                    <a:pt x="2283" y="13293"/>
                    <a:pt x="2226" y="13279"/>
                  </a:cubicBezTo>
                  <a:cubicBezTo>
                    <a:pt x="1639" y="13135"/>
                    <a:pt x="1234" y="12862"/>
                    <a:pt x="991" y="12446"/>
                  </a:cubicBezTo>
                  <a:cubicBezTo>
                    <a:pt x="633" y="11836"/>
                    <a:pt x="624" y="10904"/>
                    <a:pt x="964" y="9678"/>
                  </a:cubicBezTo>
                  <a:cubicBezTo>
                    <a:pt x="1770" y="6773"/>
                    <a:pt x="4278" y="3153"/>
                    <a:pt x="5027" y="2112"/>
                  </a:cubicBezTo>
                  <a:cubicBezTo>
                    <a:pt x="5724" y="1145"/>
                    <a:pt x="6544" y="602"/>
                    <a:pt x="7290" y="602"/>
                  </a:cubicBezTo>
                  <a:close/>
                  <a:moveTo>
                    <a:pt x="7294" y="1"/>
                  </a:moveTo>
                  <a:cubicBezTo>
                    <a:pt x="6344" y="1"/>
                    <a:pt x="5353" y="632"/>
                    <a:pt x="4539" y="1761"/>
                  </a:cubicBezTo>
                  <a:cubicBezTo>
                    <a:pt x="3775" y="2821"/>
                    <a:pt x="1217" y="6516"/>
                    <a:pt x="384" y="9516"/>
                  </a:cubicBezTo>
                  <a:cubicBezTo>
                    <a:pt x="0" y="10905"/>
                    <a:pt x="30" y="11993"/>
                    <a:pt x="472" y="12749"/>
                  </a:cubicBezTo>
                  <a:cubicBezTo>
                    <a:pt x="798" y="13305"/>
                    <a:pt x="1339" y="13679"/>
                    <a:pt x="2082" y="13862"/>
                  </a:cubicBezTo>
                  <a:cubicBezTo>
                    <a:pt x="2188" y="13888"/>
                    <a:pt x="2297" y="13902"/>
                    <a:pt x="2406" y="13902"/>
                  </a:cubicBezTo>
                  <a:cubicBezTo>
                    <a:pt x="3333" y="13902"/>
                    <a:pt x="4046" y="12918"/>
                    <a:pt x="4534" y="12243"/>
                  </a:cubicBezTo>
                  <a:cubicBezTo>
                    <a:pt x="4621" y="12123"/>
                    <a:pt x="4702" y="12010"/>
                    <a:pt x="4778" y="11911"/>
                  </a:cubicBezTo>
                  <a:cubicBezTo>
                    <a:pt x="5829" y="10557"/>
                    <a:pt x="6665" y="9011"/>
                    <a:pt x="7472" y="7514"/>
                  </a:cubicBezTo>
                  <a:cubicBezTo>
                    <a:pt x="7704" y="7086"/>
                    <a:pt x="7934" y="6657"/>
                    <a:pt x="8172" y="6232"/>
                  </a:cubicBezTo>
                  <a:lnTo>
                    <a:pt x="8374" y="5877"/>
                  </a:lnTo>
                  <a:cubicBezTo>
                    <a:pt x="9051" y="4703"/>
                    <a:pt x="10073" y="2928"/>
                    <a:pt x="9344" y="1450"/>
                  </a:cubicBezTo>
                  <a:cubicBezTo>
                    <a:pt x="8919" y="585"/>
                    <a:pt x="8252" y="73"/>
                    <a:pt x="7466" y="8"/>
                  </a:cubicBezTo>
                  <a:cubicBezTo>
                    <a:pt x="7409" y="3"/>
                    <a:pt x="7351" y="1"/>
                    <a:pt x="7294"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2"/>
            <p:cNvSpPr/>
            <p:nvPr/>
          </p:nvSpPr>
          <p:spPr>
            <a:xfrm>
              <a:off x="6327029" y="4148006"/>
              <a:ext cx="142871" cy="196683"/>
            </a:xfrm>
            <a:custGeom>
              <a:rect b="b" l="l" r="r" t="t"/>
              <a:pathLst>
                <a:path extrusionOk="0" h="9989" w="7256">
                  <a:moveTo>
                    <a:pt x="5368" y="1"/>
                  </a:moveTo>
                  <a:cubicBezTo>
                    <a:pt x="4751" y="1"/>
                    <a:pt x="4066" y="418"/>
                    <a:pt x="3482" y="1229"/>
                  </a:cubicBezTo>
                  <a:cubicBezTo>
                    <a:pt x="3041" y="1842"/>
                    <a:pt x="1033" y="4685"/>
                    <a:pt x="397" y="6981"/>
                  </a:cubicBezTo>
                  <a:cubicBezTo>
                    <a:pt x="1" y="8410"/>
                    <a:pt x="136" y="9628"/>
                    <a:pt x="1508" y="9966"/>
                  </a:cubicBezTo>
                  <a:cubicBezTo>
                    <a:pt x="1571" y="9981"/>
                    <a:pt x="1634" y="9989"/>
                    <a:pt x="1695" y="9989"/>
                  </a:cubicBezTo>
                  <a:cubicBezTo>
                    <a:pt x="2388" y="9989"/>
                    <a:pt x="2933" y="9055"/>
                    <a:pt x="3300" y="8581"/>
                  </a:cubicBezTo>
                  <a:cubicBezTo>
                    <a:pt x="4299" y="7294"/>
                    <a:pt x="5026" y="5789"/>
                    <a:pt x="5829" y="4346"/>
                  </a:cubicBezTo>
                  <a:cubicBezTo>
                    <a:pt x="6282" y="3534"/>
                    <a:pt x="7256" y="2080"/>
                    <a:pt x="6706" y="963"/>
                  </a:cubicBezTo>
                  <a:cubicBezTo>
                    <a:pt x="6386" y="316"/>
                    <a:pt x="5903" y="1"/>
                    <a:pt x="53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2"/>
            <p:cNvSpPr/>
            <p:nvPr/>
          </p:nvSpPr>
          <p:spPr>
            <a:xfrm>
              <a:off x="6323347" y="4142099"/>
              <a:ext cx="152145" cy="208517"/>
            </a:xfrm>
            <a:custGeom>
              <a:rect b="b" l="l" r="r" t="t"/>
              <a:pathLst>
                <a:path extrusionOk="0" h="10590" w="7727">
                  <a:moveTo>
                    <a:pt x="5548" y="601"/>
                  </a:moveTo>
                  <a:cubicBezTo>
                    <a:pt x="5579" y="601"/>
                    <a:pt x="5610" y="602"/>
                    <a:pt x="5641" y="605"/>
                  </a:cubicBezTo>
                  <a:cubicBezTo>
                    <a:pt x="6045" y="638"/>
                    <a:pt x="6385" y="912"/>
                    <a:pt x="6623" y="1396"/>
                  </a:cubicBezTo>
                  <a:cubicBezTo>
                    <a:pt x="7047" y="2253"/>
                    <a:pt x="6363" y="3440"/>
                    <a:pt x="5911" y="4225"/>
                  </a:cubicBezTo>
                  <a:lnTo>
                    <a:pt x="5754" y="4499"/>
                  </a:lnTo>
                  <a:cubicBezTo>
                    <a:pt x="5575" y="4820"/>
                    <a:pt x="5400" y="5145"/>
                    <a:pt x="5224" y="5469"/>
                  </a:cubicBezTo>
                  <a:cubicBezTo>
                    <a:pt x="4629" y="6574"/>
                    <a:pt x="4011" y="7714"/>
                    <a:pt x="3250" y="8696"/>
                  </a:cubicBezTo>
                  <a:cubicBezTo>
                    <a:pt x="3190" y="8773"/>
                    <a:pt x="3126" y="8863"/>
                    <a:pt x="3056" y="8959"/>
                  </a:cubicBezTo>
                  <a:cubicBezTo>
                    <a:pt x="2737" y="9400"/>
                    <a:pt x="2307" y="9985"/>
                    <a:pt x="1873" y="9985"/>
                  </a:cubicBezTo>
                  <a:cubicBezTo>
                    <a:pt x="1838" y="9985"/>
                    <a:pt x="1802" y="9981"/>
                    <a:pt x="1767" y="9973"/>
                  </a:cubicBezTo>
                  <a:cubicBezTo>
                    <a:pt x="1346" y="9870"/>
                    <a:pt x="1058" y="9677"/>
                    <a:pt x="886" y="9382"/>
                  </a:cubicBezTo>
                  <a:cubicBezTo>
                    <a:pt x="628" y="8941"/>
                    <a:pt x="624" y="8262"/>
                    <a:pt x="873" y="7361"/>
                  </a:cubicBezTo>
                  <a:lnTo>
                    <a:pt x="874" y="7361"/>
                  </a:lnTo>
                  <a:cubicBezTo>
                    <a:pt x="1474" y="5194"/>
                    <a:pt x="3352" y="2483"/>
                    <a:pt x="3913" y="1704"/>
                  </a:cubicBezTo>
                  <a:cubicBezTo>
                    <a:pt x="4413" y="1010"/>
                    <a:pt x="5017" y="601"/>
                    <a:pt x="5548" y="601"/>
                  </a:cubicBezTo>
                  <a:close/>
                  <a:moveTo>
                    <a:pt x="5561" y="0"/>
                  </a:moveTo>
                  <a:cubicBezTo>
                    <a:pt x="4827" y="0"/>
                    <a:pt x="4052" y="483"/>
                    <a:pt x="3425" y="1353"/>
                  </a:cubicBezTo>
                  <a:cubicBezTo>
                    <a:pt x="2850" y="2152"/>
                    <a:pt x="922" y="4937"/>
                    <a:pt x="293" y="7201"/>
                  </a:cubicBezTo>
                  <a:cubicBezTo>
                    <a:pt x="0" y="8264"/>
                    <a:pt x="24" y="9100"/>
                    <a:pt x="368" y="9687"/>
                  </a:cubicBezTo>
                  <a:cubicBezTo>
                    <a:pt x="623" y="10121"/>
                    <a:pt x="1045" y="10414"/>
                    <a:pt x="1624" y="10556"/>
                  </a:cubicBezTo>
                  <a:cubicBezTo>
                    <a:pt x="1709" y="10578"/>
                    <a:pt x="1798" y="10589"/>
                    <a:pt x="1887" y="10589"/>
                  </a:cubicBezTo>
                  <a:cubicBezTo>
                    <a:pt x="2618" y="10589"/>
                    <a:pt x="3166" y="9831"/>
                    <a:pt x="3542" y="9311"/>
                  </a:cubicBezTo>
                  <a:cubicBezTo>
                    <a:pt x="3607" y="9221"/>
                    <a:pt x="3669" y="9137"/>
                    <a:pt x="3725" y="9065"/>
                  </a:cubicBezTo>
                  <a:cubicBezTo>
                    <a:pt x="4517" y="8044"/>
                    <a:pt x="5145" y="6880"/>
                    <a:pt x="5753" y="5754"/>
                  </a:cubicBezTo>
                  <a:cubicBezTo>
                    <a:pt x="5927" y="5433"/>
                    <a:pt x="6102" y="5111"/>
                    <a:pt x="6280" y="4792"/>
                  </a:cubicBezTo>
                  <a:lnTo>
                    <a:pt x="6431" y="4525"/>
                  </a:lnTo>
                  <a:cubicBezTo>
                    <a:pt x="6947" y="3630"/>
                    <a:pt x="7726" y="2277"/>
                    <a:pt x="7162" y="1130"/>
                  </a:cubicBezTo>
                  <a:cubicBezTo>
                    <a:pt x="6830" y="456"/>
                    <a:pt x="6307" y="57"/>
                    <a:pt x="5690" y="5"/>
                  </a:cubicBezTo>
                  <a:cubicBezTo>
                    <a:pt x="5647" y="2"/>
                    <a:pt x="5604" y="0"/>
                    <a:pt x="5561"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2"/>
            <p:cNvSpPr/>
            <p:nvPr/>
          </p:nvSpPr>
          <p:spPr>
            <a:xfrm>
              <a:off x="5947386" y="3986785"/>
              <a:ext cx="236378" cy="225352"/>
            </a:xfrm>
            <a:custGeom>
              <a:rect b="b" l="l" r="r" t="t"/>
              <a:pathLst>
                <a:path extrusionOk="0" h="11445" w="12005">
                  <a:moveTo>
                    <a:pt x="12004" y="0"/>
                  </a:moveTo>
                  <a:cubicBezTo>
                    <a:pt x="12004" y="0"/>
                    <a:pt x="9345" y="1548"/>
                    <a:pt x="7107" y="1548"/>
                  </a:cubicBezTo>
                  <a:cubicBezTo>
                    <a:pt x="6708" y="1548"/>
                    <a:pt x="6323" y="1499"/>
                    <a:pt x="5968" y="1383"/>
                  </a:cubicBezTo>
                  <a:cubicBezTo>
                    <a:pt x="5227" y="1141"/>
                    <a:pt x="4573" y="1039"/>
                    <a:pt x="3990" y="1039"/>
                  </a:cubicBezTo>
                  <a:cubicBezTo>
                    <a:pt x="2729" y="1039"/>
                    <a:pt x="1805" y="1517"/>
                    <a:pt x="1071" y="2088"/>
                  </a:cubicBezTo>
                  <a:cubicBezTo>
                    <a:pt x="1" y="2922"/>
                    <a:pt x="1153" y="8031"/>
                    <a:pt x="834" y="9475"/>
                  </a:cubicBezTo>
                  <a:cubicBezTo>
                    <a:pt x="547" y="10779"/>
                    <a:pt x="1217" y="11444"/>
                    <a:pt x="2420" y="11444"/>
                  </a:cubicBezTo>
                  <a:cubicBezTo>
                    <a:pt x="2549" y="11444"/>
                    <a:pt x="2683" y="11437"/>
                    <a:pt x="2824" y="11422"/>
                  </a:cubicBezTo>
                  <a:cubicBezTo>
                    <a:pt x="4276" y="11263"/>
                    <a:pt x="5299" y="9423"/>
                    <a:pt x="5344" y="7722"/>
                  </a:cubicBezTo>
                  <a:cubicBezTo>
                    <a:pt x="5387" y="6082"/>
                    <a:pt x="5319" y="5533"/>
                    <a:pt x="5618" y="5533"/>
                  </a:cubicBezTo>
                  <a:cubicBezTo>
                    <a:pt x="5629" y="5533"/>
                    <a:pt x="5641" y="5533"/>
                    <a:pt x="5653" y="5535"/>
                  </a:cubicBezTo>
                  <a:cubicBezTo>
                    <a:pt x="5966" y="5572"/>
                    <a:pt x="8473" y="6036"/>
                    <a:pt x="9507" y="6036"/>
                  </a:cubicBezTo>
                  <a:cubicBezTo>
                    <a:pt x="9586" y="6036"/>
                    <a:pt x="9658" y="6033"/>
                    <a:pt x="9718" y="6027"/>
                  </a:cubicBezTo>
                  <a:cubicBezTo>
                    <a:pt x="10564" y="5943"/>
                    <a:pt x="12004" y="1"/>
                    <a:pt x="120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2"/>
            <p:cNvSpPr/>
            <p:nvPr/>
          </p:nvSpPr>
          <p:spPr>
            <a:xfrm>
              <a:off x="5950379" y="3980858"/>
              <a:ext cx="240080" cy="237205"/>
            </a:xfrm>
            <a:custGeom>
              <a:rect b="b" l="l" r="r" t="t"/>
              <a:pathLst>
                <a:path extrusionOk="0" h="12047" w="12193">
                  <a:moveTo>
                    <a:pt x="11397" y="882"/>
                  </a:moveTo>
                  <a:lnTo>
                    <a:pt x="11397" y="882"/>
                  </a:lnTo>
                  <a:cubicBezTo>
                    <a:pt x="10769" y="3323"/>
                    <a:pt x="9926" y="5837"/>
                    <a:pt x="9538" y="6028"/>
                  </a:cubicBezTo>
                  <a:cubicBezTo>
                    <a:pt x="9485" y="6033"/>
                    <a:pt x="9421" y="6036"/>
                    <a:pt x="9350" y="6036"/>
                  </a:cubicBezTo>
                  <a:cubicBezTo>
                    <a:pt x="8576" y="6036"/>
                    <a:pt x="6826" y="5746"/>
                    <a:pt x="6043" y="5617"/>
                  </a:cubicBezTo>
                  <a:cubicBezTo>
                    <a:pt x="5790" y="5575"/>
                    <a:pt x="5609" y="5545"/>
                    <a:pt x="5536" y="5537"/>
                  </a:cubicBezTo>
                  <a:cubicBezTo>
                    <a:pt x="5513" y="5534"/>
                    <a:pt x="5490" y="5533"/>
                    <a:pt x="5469" y="5533"/>
                  </a:cubicBezTo>
                  <a:cubicBezTo>
                    <a:pt x="5322" y="5533"/>
                    <a:pt x="5220" y="5591"/>
                    <a:pt x="5158" y="5645"/>
                  </a:cubicBezTo>
                  <a:cubicBezTo>
                    <a:pt x="4927" y="5847"/>
                    <a:pt x="4922" y="6201"/>
                    <a:pt x="4908" y="7150"/>
                  </a:cubicBezTo>
                  <a:cubicBezTo>
                    <a:pt x="4904" y="7395"/>
                    <a:pt x="4901" y="7682"/>
                    <a:pt x="4891" y="8015"/>
                  </a:cubicBezTo>
                  <a:cubicBezTo>
                    <a:pt x="4851" y="9547"/>
                    <a:pt x="3937" y="11283"/>
                    <a:pt x="2639" y="11424"/>
                  </a:cubicBezTo>
                  <a:cubicBezTo>
                    <a:pt x="2511" y="11438"/>
                    <a:pt x="2389" y="11444"/>
                    <a:pt x="2273" y="11444"/>
                  </a:cubicBezTo>
                  <a:cubicBezTo>
                    <a:pt x="1768" y="11444"/>
                    <a:pt x="1378" y="11315"/>
                    <a:pt x="1156" y="11069"/>
                  </a:cubicBezTo>
                  <a:cubicBezTo>
                    <a:pt x="916" y="10801"/>
                    <a:pt x="855" y="10388"/>
                    <a:pt x="975" y="9840"/>
                  </a:cubicBezTo>
                  <a:cubicBezTo>
                    <a:pt x="1108" y="9241"/>
                    <a:pt x="1015" y="8164"/>
                    <a:pt x="907" y="6917"/>
                  </a:cubicBezTo>
                  <a:cubicBezTo>
                    <a:pt x="766" y="5281"/>
                    <a:pt x="573" y="3040"/>
                    <a:pt x="1104" y="2626"/>
                  </a:cubicBezTo>
                  <a:cubicBezTo>
                    <a:pt x="1695" y="2165"/>
                    <a:pt x="2558" y="1643"/>
                    <a:pt x="3846" y="1643"/>
                  </a:cubicBezTo>
                  <a:cubicBezTo>
                    <a:pt x="4391" y="1643"/>
                    <a:pt x="5012" y="1738"/>
                    <a:pt x="5722" y="1968"/>
                  </a:cubicBezTo>
                  <a:cubicBezTo>
                    <a:pt x="6109" y="2094"/>
                    <a:pt x="6526" y="2148"/>
                    <a:pt x="6956" y="2148"/>
                  </a:cubicBezTo>
                  <a:cubicBezTo>
                    <a:pt x="8619" y="2148"/>
                    <a:pt x="10464" y="1349"/>
                    <a:pt x="11397" y="882"/>
                  </a:cubicBezTo>
                  <a:close/>
                  <a:moveTo>
                    <a:pt x="11851" y="0"/>
                  </a:moveTo>
                  <a:cubicBezTo>
                    <a:pt x="11801" y="0"/>
                    <a:pt x="11750" y="13"/>
                    <a:pt x="11700" y="42"/>
                  </a:cubicBezTo>
                  <a:cubicBezTo>
                    <a:pt x="11670" y="60"/>
                    <a:pt x="9080" y="1550"/>
                    <a:pt x="6960" y="1550"/>
                  </a:cubicBezTo>
                  <a:cubicBezTo>
                    <a:pt x="6590" y="1550"/>
                    <a:pt x="6234" y="1505"/>
                    <a:pt x="5909" y="1398"/>
                  </a:cubicBezTo>
                  <a:cubicBezTo>
                    <a:pt x="5126" y="1142"/>
                    <a:pt x="4437" y="1039"/>
                    <a:pt x="3831" y="1039"/>
                  </a:cubicBezTo>
                  <a:cubicBezTo>
                    <a:pt x="2382" y="1039"/>
                    <a:pt x="1404" y="1631"/>
                    <a:pt x="736" y="2152"/>
                  </a:cubicBezTo>
                  <a:cubicBezTo>
                    <a:pt x="0" y="2724"/>
                    <a:pt x="89" y="4431"/>
                    <a:pt x="309" y="6969"/>
                  </a:cubicBezTo>
                  <a:cubicBezTo>
                    <a:pt x="408" y="8117"/>
                    <a:pt x="501" y="9202"/>
                    <a:pt x="389" y="9711"/>
                  </a:cubicBezTo>
                  <a:cubicBezTo>
                    <a:pt x="184" y="10640"/>
                    <a:pt x="451" y="11181"/>
                    <a:pt x="709" y="11470"/>
                  </a:cubicBezTo>
                  <a:cubicBezTo>
                    <a:pt x="1051" y="11851"/>
                    <a:pt x="1583" y="12046"/>
                    <a:pt x="2266" y="12046"/>
                  </a:cubicBezTo>
                  <a:cubicBezTo>
                    <a:pt x="2412" y="12045"/>
                    <a:pt x="2558" y="12037"/>
                    <a:pt x="2704" y="12021"/>
                  </a:cubicBezTo>
                  <a:cubicBezTo>
                    <a:pt x="4366" y="11840"/>
                    <a:pt x="5446" y="9809"/>
                    <a:pt x="5492" y="8031"/>
                  </a:cubicBezTo>
                  <a:cubicBezTo>
                    <a:pt x="5501" y="7697"/>
                    <a:pt x="5505" y="7408"/>
                    <a:pt x="5509" y="7159"/>
                  </a:cubicBezTo>
                  <a:cubicBezTo>
                    <a:pt x="5515" y="6714"/>
                    <a:pt x="5521" y="6321"/>
                    <a:pt x="5553" y="6147"/>
                  </a:cubicBezTo>
                  <a:cubicBezTo>
                    <a:pt x="5642" y="6161"/>
                    <a:pt x="5777" y="6183"/>
                    <a:pt x="5944" y="6211"/>
                  </a:cubicBezTo>
                  <a:cubicBezTo>
                    <a:pt x="7309" y="6437"/>
                    <a:pt x="8650" y="6637"/>
                    <a:pt x="9368" y="6637"/>
                  </a:cubicBezTo>
                  <a:cubicBezTo>
                    <a:pt x="9453" y="6637"/>
                    <a:pt x="9529" y="6634"/>
                    <a:pt x="9596" y="6628"/>
                  </a:cubicBezTo>
                  <a:cubicBezTo>
                    <a:pt x="10470" y="6541"/>
                    <a:pt x="11463" y="3179"/>
                    <a:pt x="12144" y="372"/>
                  </a:cubicBezTo>
                  <a:cubicBezTo>
                    <a:pt x="12192" y="171"/>
                    <a:pt x="12033" y="0"/>
                    <a:pt x="11851"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2"/>
            <p:cNvSpPr/>
            <p:nvPr/>
          </p:nvSpPr>
          <p:spPr>
            <a:xfrm>
              <a:off x="6193196" y="3960558"/>
              <a:ext cx="190264" cy="261897"/>
            </a:xfrm>
            <a:custGeom>
              <a:rect b="b" l="l" r="r" t="t"/>
              <a:pathLst>
                <a:path extrusionOk="0" h="13301" w="9663">
                  <a:moveTo>
                    <a:pt x="7148" y="1"/>
                  </a:moveTo>
                  <a:cubicBezTo>
                    <a:pt x="6327" y="1"/>
                    <a:pt x="5415" y="557"/>
                    <a:pt x="4637" y="1636"/>
                  </a:cubicBezTo>
                  <a:cubicBezTo>
                    <a:pt x="4049" y="2451"/>
                    <a:pt x="1376" y="6237"/>
                    <a:pt x="528" y="9296"/>
                  </a:cubicBezTo>
                  <a:cubicBezTo>
                    <a:pt x="0" y="11198"/>
                    <a:pt x="179" y="12820"/>
                    <a:pt x="2008" y="13269"/>
                  </a:cubicBezTo>
                  <a:cubicBezTo>
                    <a:pt x="2093" y="13290"/>
                    <a:pt x="2176" y="13300"/>
                    <a:pt x="2258" y="13300"/>
                  </a:cubicBezTo>
                  <a:cubicBezTo>
                    <a:pt x="3180" y="13300"/>
                    <a:pt x="3905" y="12056"/>
                    <a:pt x="4394" y="11426"/>
                  </a:cubicBezTo>
                  <a:cubicBezTo>
                    <a:pt x="5724" y="9712"/>
                    <a:pt x="6692" y="7707"/>
                    <a:pt x="7763" y="5786"/>
                  </a:cubicBezTo>
                  <a:cubicBezTo>
                    <a:pt x="8365" y="4704"/>
                    <a:pt x="9662" y="2769"/>
                    <a:pt x="8930" y="1282"/>
                  </a:cubicBezTo>
                  <a:cubicBezTo>
                    <a:pt x="8504" y="420"/>
                    <a:pt x="7861" y="1"/>
                    <a:pt x="71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2"/>
            <p:cNvSpPr/>
            <p:nvPr/>
          </p:nvSpPr>
          <p:spPr>
            <a:xfrm>
              <a:off x="6190302" y="3954631"/>
              <a:ext cx="198377" cy="273750"/>
            </a:xfrm>
            <a:custGeom>
              <a:rect b="b" l="l" r="r" t="t"/>
              <a:pathLst>
                <a:path extrusionOk="0" h="13903" w="10075">
                  <a:moveTo>
                    <a:pt x="7286" y="601"/>
                  </a:moveTo>
                  <a:cubicBezTo>
                    <a:pt x="7330" y="601"/>
                    <a:pt x="7373" y="603"/>
                    <a:pt x="7417" y="606"/>
                  </a:cubicBezTo>
                  <a:cubicBezTo>
                    <a:pt x="7992" y="655"/>
                    <a:pt x="8472" y="1038"/>
                    <a:pt x="8806" y="1716"/>
                  </a:cubicBezTo>
                  <a:cubicBezTo>
                    <a:pt x="9393" y="2907"/>
                    <a:pt x="8467" y="4514"/>
                    <a:pt x="7854" y="5578"/>
                  </a:cubicBezTo>
                  <a:cubicBezTo>
                    <a:pt x="7779" y="5707"/>
                    <a:pt x="7709" y="5828"/>
                    <a:pt x="7647" y="5940"/>
                  </a:cubicBezTo>
                  <a:cubicBezTo>
                    <a:pt x="7410" y="6366"/>
                    <a:pt x="7178" y="6796"/>
                    <a:pt x="6946" y="7226"/>
                  </a:cubicBezTo>
                  <a:cubicBezTo>
                    <a:pt x="6149" y="8701"/>
                    <a:pt x="5325" y="10227"/>
                    <a:pt x="4304" y="11543"/>
                  </a:cubicBezTo>
                  <a:cubicBezTo>
                    <a:pt x="4225" y="11645"/>
                    <a:pt x="4138" y="11763"/>
                    <a:pt x="4047" y="11890"/>
                  </a:cubicBezTo>
                  <a:cubicBezTo>
                    <a:pt x="3610" y="12494"/>
                    <a:pt x="3025" y="13299"/>
                    <a:pt x="2397" y="13299"/>
                  </a:cubicBezTo>
                  <a:cubicBezTo>
                    <a:pt x="2340" y="13299"/>
                    <a:pt x="2283" y="13293"/>
                    <a:pt x="2226" y="13279"/>
                  </a:cubicBezTo>
                  <a:cubicBezTo>
                    <a:pt x="1639" y="13134"/>
                    <a:pt x="1236" y="12861"/>
                    <a:pt x="992" y="12446"/>
                  </a:cubicBezTo>
                  <a:cubicBezTo>
                    <a:pt x="634" y="11835"/>
                    <a:pt x="625" y="10904"/>
                    <a:pt x="964" y="9677"/>
                  </a:cubicBezTo>
                  <a:cubicBezTo>
                    <a:pt x="1769" y="6773"/>
                    <a:pt x="4278" y="3152"/>
                    <a:pt x="5028" y="2112"/>
                  </a:cubicBezTo>
                  <a:cubicBezTo>
                    <a:pt x="5723" y="1146"/>
                    <a:pt x="6537" y="601"/>
                    <a:pt x="7286" y="601"/>
                  </a:cubicBezTo>
                  <a:close/>
                  <a:moveTo>
                    <a:pt x="7294" y="1"/>
                  </a:moveTo>
                  <a:cubicBezTo>
                    <a:pt x="6346" y="1"/>
                    <a:pt x="5353" y="632"/>
                    <a:pt x="4540" y="1761"/>
                  </a:cubicBezTo>
                  <a:cubicBezTo>
                    <a:pt x="3775" y="2821"/>
                    <a:pt x="1218" y="6516"/>
                    <a:pt x="386" y="9517"/>
                  </a:cubicBezTo>
                  <a:cubicBezTo>
                    <a:pt x="0" y="10905"/>
                    <a:pt x="30" y="11992"/>
                    <a:pt x="473" y="12749"/>
                  </a:cubicBezTo>
                  <a:cubicBezTo>
                    <a:pt x="798" y="13305"/>
                    <a:pt x="1340" y="13679"/>
                    <a:pt x="2082" y="13862"/>
                  </a:cubicBezTo>
                  <a:cubicBezTo>
                    <a:pt x="2188" y="13888"/>
                    <a:pt x="2297" y="13902"/>
                    <a:pt x="2406" y="13902"/>
                  </a:cubicBezTo>
                  <a:cubicBezTo>
                    <a:pt x="3334" y="13902"/>
                    <a:pt x="4046" y="12917"/>
                    <a:pt x="4534" y="12242"/>
                  </a:cubicBezTo>
                  <a:cubicBezTo>
                    <a:pt x="4622" y="12122"/>
                    <a:pt x="4703" y="12009"/>
                    <a:pt x="4779" y="11912"/>
                  </a:cubicBezTo>
                  <a:cubicBezTo>
                    <a:pt x="5830" y="10556"/>
                    <a:pt x="6666" y="9008"/>
                    <a:pt x="7475" y="7512"/>
                  </a:cubicBezTo>
                  <a:cubicBezTo>
                    <a:pt x="7705" y="7084"/>
                    <a:pt x="7936" y="6656"/>
                    <a:pt x="8172" y="6232"/>
                  </a:cubicBezTo>
                  <a:lnTo>
                    <a:pt x="8375" y="5878"/>
                  </a:lnTo>
                  <a:cubicBezTo>
                    <a:pt x="9052" y="4704"/>
                    <a:pt x="10075" y="2929"/>
                    <a:pt x="9346" y="1451"/>
                  </a:cubicBezTo>
                  <a:cubicBezTo>
                    <a:pt x="8919" y="586"/>
                    <a:pt x="8253" y="73"/>
                    <a:pt x="7466" y="8"/>
                  </a:cubicBezTo>
                  <a:cubicBezTo>
                    <a:pt x="7409" y="3"/>
                    <a:pt x="7352" y="1"/>
                    <a:pt x="7294"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2"/>
            <p:cNvSpPr/>
            <p:nvPr/>
          </p:nvSpPr>
          <p:spPr>
            <a:xfrm>
              <a:off x="6089568" y="3937697"/>
              <a:ext cx="190264" cy="261897"/>
            </a:xfrm>
            <a:custGeom>
              <a:rect b="b" l="l" r="r" t="t"/>
              <a:pathLst>
                <a:path extrusionOk="0" h="13301" w="9663">
                  <a:moveTo>
                    <a:pt x="7147" y="0"/>
                  </a:moveTo>
                  <a:cubicBezTo>
                    <a:pt x="6326" y="0"/>
                    <a:pt x="5413" y="556"/>
                    <a:pt x="4636" y="1635"/>
                  </a:cubicBezTo>
                  <a:cubicBezTo>
                    <a:pt x="4049" y="2451"/>
                    <a:pt x="1376" y="6238"/>
                    <a:pt x="528" y="9295"/>
                  </a:cubicBezTo>
                  <a:cubicBezTo>
                    <a:pt x="0" y="11198"/>
                    <a:pt x="179" y="12819"/>
                    <a:pt x="2006" y="13270"/>
                  </a:cubicBezTo>
                  <a:cubicBezTo>
                    <a:pt x="2091" y="13290"/>
                    <a:pt x="2175" y="13300"/>
                    <a:pt x="2257" y="13300"/>
                  </a:cubicBezTo>
                  <a:cubicBezTo>
                    <a:pt x="3180" y="13300"/>
                    <a:pt x="3905" y="12055"/>
                    <a:pt x="4394" y="11425"/>
                  </a:cubicBezTo>
                  <a:cubicBezTo>
                    <a:pt x="5723" y="9713"/>
                    <a:pt x="6691" y="7708"/>
                    <a:pt x="7763" y="5785"/>
                  </a:cubicBezTo>
                  <a:cubicBezTo>
                    <a:pt x="8365" y="4704"/>
                    <a:pt x="9662" y="2769"/>
                    <a:pt x="8928" y="1281"/>
                  </a:cubicBezTo>
                  <a:cubicBezTo>
                    <a:pt x="8503" y="420"/>
                    <a:pt x="7860" y="0"/>
                    <a:pt x="71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2"/>
            <p:cNvSpPr/>
            <p:nvPr/>
          </p:nvSpPr>
          <p:spPr>
            <a:xfrm>
              <a:off x="6086674" y="3931790"/>
              <a:ext cx="198357" cy="273730"/>
            </a:xfrm>
            <a:custGeom>
              <a:rect b="b" l="l" r="r" t="t"/>
              <a:pathLst>
                <a:path extrusionOk="0" h="13902" w="10074">
                  <a:moveTo>
                    <a:pt x="7284" y="600"/>
                  </a:moveTo>
                  <a:cubicBezTo>
                    <a:pt x="7328" y="600"/>
                    <a:pt x="7373" y="602"/>
                    <a:pt x="7417" y="606"/>
                  </a:cubicBezTo>
                  <a:cubicBezTo>
                    <a:pt x="7992" y="654"/>
                    <a:pt x="8472" y="1037"/>
                    <a:pt x="8806" y="1715"/>
                  </a:cubicBezTo>
                  <a:cubicBezTo>
                    <a:pt x="9393" y="2906"/>
                    <a:pt x="8467" y="4514"/>
                    <a:pt x="7854" y="5577"/>
                  </a:cubicBezTo>
                  <a:cubicBezTo>
                    <a:pt x="7779" y="5706"/>
                    <a:pt x="7709" y="5827"/>
                    <a:pt x="7647" y="5940"/>
                  </a:cubicBezTo>
                  <a:cubicBezTo>
                    <a:pt x="7409" y="6366"/>
                    <a:pt x="7177" y="6796"/>
                    <a:pt x="6945" y="7226"/>
                  </a:cubicBezTo>
                  <a:cubicBezTo>
                    <a:pt x="6148" y="8701"/>
                    <a:pt x="5324" y="10226"/>
                    <a:pt x="4304" y="11542"/>
                  </a:cubicBezTo>
                  <a:cubicBezTo>
                    <a:pt x="4225" y="11644"/>
                    <a:pt x="4138" y="11763"/>
                    <a:pt x="4047" y="11890"/>
                  </a:cubicBezTo>
                  <a:cubicBezTo>
                    <a:pt x="3611" y="12493"/>
                    <a:pt x="3028" y="13299"/>
                    <a:pt x="2398" y="13299"/>
                  </a:cubicBezTo>
                  <a:cubicBezTo>
                    <a:pt x="2341" y="13299"/>
                    <a:pt x="2283" y="13292"/>
                    <a:pt x="2226" y="13278"/>
                  </a:cubicBezTo>
                  <a:cubicBezTo>
                    <a:pt x="1639" y="13135"/>
                    <a:pt x="1235" y="12862"/>
                    <a:pt x="991" y="12446"/>
                  </a:cubicBezTo>
                  <a:cubicBezTo>
                    <a:pt x="633" y="11834"/>
                    <a:pt x="624" y="10903"/>
                    <a:pt x="964" y="9676"/>
                  </a:cubicBezTo>
                  <a:cubicBezTo>
                    <a:pt x="1769" y="6772"/>
                    <a:pt x="4278" y="3151"/>
                    <a:pt x="5027" y="2111"/>
                  </a:cubicBezTo>
                  <a:cubicBezTo>
                    <a:pt x="5722" y="1147"/>
                    <a:pt x="6531" y="600"/>
                    <a:pt x="7284" y="600"/>
                  </a:cubicBezTo>
                  <a:close/>
                  <a:moveTo>
                    <a:pt x="7283" y="0"/>
                  </a:moveTo>
                  <a:cubicBezTo>
                    <a:pt x="6342" y="0"/>
                    <a:pt x="5349" y="636"/>
                    <a:pt x="4540" y="1761"/>
                  </a:cubicBezTo>
                  <a:cubicBezTo>
                    <a:pt x="3775" y="2821"/>
                    <a:pt x="1217" y="6516"/>
                    <a:pt x="386" y="9516"/>
                  </a:cubicBezTo>
                  <a:cubicBezTo>
                    <a:pt x="0" y="10904"/>
                    <a:pt x="30" y="11992"/>
                    <a:pt x="473" y="12749"/>
                  </a:cubicBezTo>
                  <a:cubicBezTo>
                    <a:pt x="798" y="13305"/>
                    <a:pt x="1340" y="13680"/>
                    <a:pt x="2082" y="13861"/>
                  </a:cubicBezTo>
                  <a:cubicBezTo>
                    <a:pt x="2188" y="13887"/>
                    <a:pt x="2297" y="13902"/>
                    <a:pt x="2406" y="13902"/>
                  </a:cubicBezTo>
                  <a:cubicBezTo>
                    <a:pt x="3333" y="13902"/>
                    <a:pt x="4046" y="12916"/>
                    <a:pt x="4534" y="12243"/>
                  </a:cubicBezTo>
                  <a:cubicBezTo>
                    <a:pt x="4622" y="12122"/>
                    <a:pt x="4703" y="12009"/>
                    <a:pt x="4778" y="11911"/>
                  </a:cubicBezTo>
                  <a:cubicBezTo>
                    <a:pt x="5829" y="10557"/>
                    <a:pt x="6665" y="9010"/>
                    <a:pt x="7473" y="7512"/>
                  </a:cubicBezTo>
                  <a:cubicBezTo>
                    <a:pt x="7705" y="7084"/>
                    <a:pt x="7935" y="6657"/>
                    <a:pt x="8172" y="6233"/>
                  </a:cubicBezTo>
                  <a:lnTo>
                    <a:pt x="8375" y="5877"/>
                  </a:lnTo>
                  <a:cubicBezTo>
                    <a:pt x="9052" y="4702"/>
                    <a:pt x="10074" y="2928"/>
                    <a:pt x="9346" y="1449"/>
                  </a:cubicBezTo>
                  <a:cubicBezTo>
                    <a:pt x="8919" y="584"/>
                    <a:pt x="8251" y="72"/>
                    <a:pt x="7466" y="8"/>
                  </a:cubicBezTo>
                  <a:cubicBezTo>
                    <a:pt x="7405" y="3"/>
                    <a:pt x="7344" y="0"/>
                    <a:pt x="7283"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2"/>
            <p:cNvSpPr/>
            <p:nvPr/>
          </p:nvSpPr>
          <p:spPr>
            <a:xfrm>
              <a:off x="4933785" y="3759444"/>
              <a:ext cx="1341007" cy="970638"/>
            </a:xfrm>
            <a:custGeom>
              <a:rect b="b" l="l" r="r" t="t"/>
              <a:pathLst>
                <a:path extrusionOk="0" h="49296" w="68106">
                  <a:moveTo>
                    <a:pt x="0" y="0"/>
                  </a:moveTo>
                  <a:lnTo>
                    <a:pt x="10704" y="29265"/>
                  </a:lnTo>
                  <a:lnTo>
                    <a:pt x="68105" y="49295"/>
                  </a:lnTo>
                  <a:lnTo>
                    <a:pt x="64816" y="21342"/>
                  </a:lnTo>
                  <a:lnTo>
                    <a:pt x="0" y="0"/>
                  </a:ln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2"/>
            <p:cNvSpPr/>
            <p:nvPr/>
          </p:nvSpPr>
          <p:spPr>
            <a:xfrm>
              <a:off x="4927444" y="3753517"/>
              <a:ext cx="1353609" cy="982492"/>
            </a:xfrm>
            <a:custGeom>
              <a:rect b="b" l="l" r="r" t="t"/>
              <a:pathLst>
                <a:path extrusionOk="0" h="49898" w="68746">
                  <a:moveTo>
                    <a:pt x="818" y="780"/>
                  </a:moveTo>
                  <a:lnTo>
                    <a:pt x="64862" y="21868"/>
                  </a:lnTo>
                  <a:lnTo>
                    <a:pt x="68073" y="49154"/>
                  </a:lnTo>
                  <a:lnTo>
                    <a:pt x="11260" y="29329"/>
                  </a:lnTo>
                  <a:lnTo>
                    <a:pt x="818" y="780"/>
                  </a:lnTo>
                  <a:close/>
                  <a:moveTo>
                    <a:pt x="320" y="1"/>
                  </a:moveTo>
                  <a:cubicBezTo>
                    <a:pt x="240" y="1"/>
                    <a:pt x="163" y="33"/>
                    <a:pt x="106" y="93"/>
                  </a:cubicBezTo>
                  <a:cubicBezTo>
                    <a:pt x="27" y="176"/>
                    <a:pt x="1" y="297"/>
                    <a:pt x="40" y="404"/>
                  </a:cubicBezTo>
                  <a:lnTo>
                    <a:pt x="10744" y="29670"/>
                  </a:lnTo>
                  <a:cubicBezTo>
                    <a:pt x="10775" y="29754"/>
                    <a:pt x="10842" y="29821"/>
                    <a:pt x="10928" y="29849"/>
                  </a:cubicBezTo>
                  <a:lnTo>
                    <a:pt x="68327" y="49881"/>
                  </a:lnTo>
                  <a:cubicBezTo>
                    <a:pt x="68359" y="49891"/>
                    <a:pt x="68393" y="49897"/>
                    <a:pt x="68427" y="49897"/>
                  </a:cubicBezTo>
                  <a:cubicBezTo>
                    <a:pt x="68607" y="49897"/>
                    <a:pt x="68746" y="49740"/>
                    <a:pt x="68726" y="49562"/>
                  </a:cubicBezTo>
                  <a:lnTo>
                    <a:pt x="65437" y="21609"/>
                  </a:lnTo>
                  <a:cubicBezTo>
                    <a:pt x="65424" y="21493"/>
                    <a:pt x="65343" y="21394"/>
                    <a:pt x="65233" y="21359"/>
                  </a:cubicBezTo>
                  <a:lnTo>
                    <a:pt x="417" y="17"/>
                  </a:lnTo>
                  <a:cubicBezTo>
                    <a:pt x="385" y="6"/>
                    <a:pt x="352" y="1"/>
                    <a:pt x="32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 name="Shape 412"/>
        <p:cNvGrpSpPr/>
        <p:nvPr/>
      </p:nvGrpSpPr>
      <p:grpSpPr>
        <a:xfrm>
          <a:off x="0" y="0"/>
          <a:ext cx="0" cy="0"/>
          <a:chOff x="0" y="0"/>
          <a:chExt cx="0" cy="0"/>
        </a:xfrm>
      </p:grpSpPr>
      <p:sp>
        <p:nvSpPr>
          <p:cNvPr id="413" name="Google Shape;413;p33"/>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Pretest</a:t>
            </a:r>
            <a:endParaRPr/>
          </a:p>
        </p:txBody>
      </p:sp>
      <p:sp>
        <p:nvSpPr>
          <p:cNvPr id="414" name="Google Shape;414;p33"/>
          <p:cNvSpPr txBox="1"/>
          <p:nvPr>
            <p:ph idx="1" type="body"/>
          </p:nvPr>
        </p:nvSpPr>
        <p:spPr>
          <a:xfrm>
            <a:off x="4836025" y="1503200"/>
            <a:ext cx="3752100" cy="17895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a:solidFill>
                  <a:srgbClr val="666666"/>
                </a:solidFill>
                <a:latin typeface="Source Code Pro"/>
                <a:ea typeface="Source Code Pro"/>
                <a:cs typeface="Source Code Pro"/>
                <a:sym typeface="Source Code Pro"/>
              </a:rPr>
              <a:t>1.  Three reasons why I shouldn't share my password are:</a:t>
            </a:r>
            <a:endParaRPr>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a:solidFill>
                  <a:srgbClr val="666666"/>
                </a:solidFill>
                <a:latin typeface="Source Code Pro"/>
                <a:ea typeface="Source Code Pro"/>
                <a:cs typeface="Source Code Pro"/>
                <a:sym typeface="Source Code Pro"/>
              </a:rPr>
              <a:t>2.  I have three strategies to make a strong password, they are:</a:t>
            </a:r>
            <a:endParaRPr>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a:solidFill>
                  <a:srgbClr val="666666"/>
                </a:solidFill>
                <a:latin typeface="Source Code Pro"/>
                <a:ea typeface="Source Code Pro"/>
                <a:cs typeface="Source Code Pro"/>
                <a:sym typeface="Source Code Pro"/>
              </a:rPr>
              <a:t>3.  Being a smart digital citizen means passwords are important because:</a:t>
            </a:r>
            <a:endParaRPr>
              <a:solidFill>
                <a:srgbClr val="666666"/>
              </a:solidFill>
              <a:latin typeface="Source Code Pro"/>
              <a:ea typeface="Source Code Pro"/>
              <a:cs typeface="Source Code Pro"/>
              <a:sym typeface="Source Code Pro"/>
            </a:endParaRPr>
          </a:p>
          <a:p>
            <a:pPr indent="0" lvl="0" marL="0" rtl="0" algn="l">
              <a:spcBef>
                <a:spcPts val="0"/>
              </a:spcBef>
              <a:spcAft>
                <a:spcPts val="1600"/>
              </a:spcAft>
              <a:buNone/>
            </a:pPr>
            <a:r>
              <a:t/>
            </a:r>
            <a:endParaRPr sz="2200"/>
          </a:p>
        </p:txBody>
      </p:sp>
      <p:sp>
        <p:nvSpPr>
          <p:cNvPr id="415" name="Google Shape;415;p33"/>
          <p:cNvSpPr/>
          <p:nvPr/>
        </p:nvSpPr>
        <p:spPr>
          <a:xfrm rot="2700026">
            <a:off x="1097164" y="1484835"/>
            <a:ext cx="3337773" cy="2901071"/>
          </a:xfrm>
          <a:custGeom>
            <a:rect b="b" l="l" r="r" t="t"/>
            <a:pathLst>
              <a:path extrusionOk="0" h="12495" w="14376">
                <a:moveTo>
                  <a:pt x="7162" y="0"/>
                </a:moveTo>
                <a:cubicBezTo>
                  <a:pt x="3523" y="0"/>
                  <a:pt x="0" y="4267"/>
                  <a:pt x="998" y="8034"/>
                </a:cubicBezTo>
                <a:cubicBezTo>
                  <a:pt x="1672" y="10576"/>
                  <a:pt x="4194" y="12494"/>
                  <a:pt x="6817" y="12494"/>
                </a:cubicBezTo>
                <a:cubicBezTo>
                  <a:pt x="6883" y="12494"/>
                  <a:pt x="6950" y="12493"/>
                  <a:pt x="7017" y="12490"/>
                </a:cubicBezTo>
                <a:cubicBezTo>
                  <a:pt x="13009" y="12267"/>
                  <a:pt x="14375" y="4701"/>
                  <a:pt x="10223" y="1169"/>
                </a:cubicBezTo>
                <a:cubicBezTo>
                  <a:pt x="9263" y="352"/>
                  <a:pt x="8208" y="0"/>
                  <a:pt x="7162" y="0"/>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3"/>
          <p:cNvSpPr/>
          <p:nvPr/>
        </p:nvSpPr>
        <p:spPr>
          <a:xfrm>
            <a:off x="2176475" y="2041538"/>
            <a:ext cx="1038380" cy="1058741"/>
          </a:xfrm>
          <a:custGeom>
            <a:rect b="b" l="l" r="r" t="t"/>
            <a:pathLst>
              <a:path extrusionOk="0" h="209548" w="205518">
                <a:moveTo>
                  <a:pt x="190882" y="14636"/>
                </a:moveTo>
                <a:lnTo>
                  <a:pt x="190882" y="87307"/>
                </a:lnTo>
                <a:cubicBezTo>
                  <a:pt x="190882" y="136730"/>
                  <a:pt x="161486" y="172689"/>
                  <a:pt x="103518" y="194170"/>
                </a:cubicBezTo>
                <a:cubicBezTo>
                  <a:pt x="103260" y="194259"/>
                  <a:pt x="103012" y="194350"/>
                  <a:pt x="102753" y="194439"/>
                </a:cubicBezTo>
                <a:cubicBezTo>
                  <a:pt x="102505" y="194350"/>
                  <a:pt x="102246" y="194259"/>
                  <a:pt x="101998" y="194159"/>
                </a:cubicBezTo>
                <a:cubicBezTo>
                  <a:pt x="44030" y="172689"/>
                  <a:pt x="14636" y="136741"/>
                  <a:pt x="14636" y="87307"/>
                </a:cubicBezTo>
                <a:lnTo>
                  <a:pt x="14636" y="14636"/>
                </a:lnTo>
                <a:lnTo>
                  <a:pt x="67391" y="14636"/>
                </a:lnTo>
                <a:lnTo>
                  <a:pt x="67391" y="75509"/>
                </a:lnTo>
                <a:lnTo>
                  <a:pt x="51574" y="75509"/>
                </a:lnTo>
                <a:cubicBezTo>
                  <a:pt x="49052" y="71118"/>
                  <a:pt x="44300" y="68157"/>
                  <a:pt x="38863" y="68157"/>
                </a:cubicBezTo>
                <a:cubicBezTo>
                  <a:pt x="30757" y="68157"/>
                  <a:pt x="24183" y="74721"/>
                  <a:pt x="24183" y="82826"/>
                </a:cubicBezTo>
                <a:cubicBezTo>
                  <a:pt x="24183" y="90933"/>
                  <a:pt x="30757" y="97497"/>
                  <a:pt x="38863" y="97497"/>
                </a:cubicBezTo>
                <a:cubicBezTo>
                  <a:pt x="44300" y="97497"/>
                  <a:pt x="49052" y="94536"/>
                  <a:pt x="51574" y="90145"/>
                </a:cubicBezTo>
                <a:lnTo>
                  <a:pt x="82027" y="90145"/>
                </a:lnTo>
                <a:lnTo>
                  <a:pt x="82027" y="14636"/>
                </a:lnTo>
                <a:lnTo>
                  <a:pt x="95435" y="14636"/>
                </a:lnTo>
                <a:lnTo>
                  <a:pt x="95435" y="136269"/>
                </a:lnTo>
                <a:cubicBezTo>
                  <a:pt x="91044" y="138802"/>
                  <a:pt x="88083" y="143554"/>
                  <a:pt x="88083" y="148979"/>
                </a:cubicBezTo>
                <a:cubicBezTo>
                  <a:pt x="88083" y="157086"/>
                  <a:pt x="94658" y="163660"/>
                  <a:pt x="102753" y="163660"/>
                </a:cubicBezTo>
                <a:cubicBezTo>
                  <a:pt x="110859" y="163660"/>
                  <a:pt x="117433" y="157086"/>
                  <a:pt x="117433" y="148979"/>
                </a:cubicBezTo>
                <a:cubicBezTo>
                  <a:pt x="117433" y="143554"/>
                  <a:pt x="114473" y="138802"/>
                  <a:pt x="110071" y="136269"/>
                </a:cubicBezTo>
                <a:lnTo>
                  <a:pt x="110071" y="14636"/>
                </a:lnTo>
                <a:lnTo>
                  <a:pt x="122950" y="14636"/>
                </a:lnTo>
                <a:lnTo>
                  <a:pt x="122950" y="115858"/>
                </a:lnTo>
                <a:lnTo>
                  <a:pt x="146896" y="115858"/>
                </a:lnTo>
                <a:cubicBezTo>
                  <a:pt x="149429" y="120259"/>
                  <a:pt x="154180" y="123220"/>
                  <a:pt x="159617" y="123220"/>
                </a:cubicBezTo>
                <a:cubicBezTo>
                  <a:pt x="167713" y="123220"/>
                  <a:pt x="174288" y="116645"/>
                  <a:pt x="174288" y="108540"/>
                </a:cubicBezTo>
                <a:cubicBezTo>
                  <a:pt x="174288" y="100434"/>
                  <a:pt x="167713" y="93871"/>
                  <a:pt x="159617" y="93871"/>
                </a:cubicBezTo>
                <a:cubicBezTo>
                  <a:pt x="154180" y="93871"/>
                  <a:pt x="149429" y="96832"/>
                  <a:pt x="146896" y="101223"/>
                </a:cubicBezTo>
                <a:lnTo>
                  <a:pt x="137586" y="101223"/>
                </a:lnTo>
                <a:lnTo>
                  <a:pt x="137586" y="14636"/>
                </a:lnTo>
                <a:close/>
                <a:moveTo>
                  <a:pt x="0" y="0"/>
                </a:moveTo>
                <a:lnTo>
                  <a:pt x="0" y="87307"/>
                </a:lnTo>
                <a:cubicBezTo>
                  <a:pt x="0" y="143497"/>
                  <a:pt x="32604" y="184071"/>
                  <a:pt x="96910" y="207882"/>
                </a:cubicBezTo>
                <a:cubicBezTo>
                  <a:pt x="97755" y="208197"/>
                  <a:pt x="98610" y="208513"/>
                  <a:pt x="99477" y="208828"/>
                </a:cubicBezTo>
                <a:lnTo>
                  <a:pt x="101469" y="209548"/>
                </a:lnTo>
                <a:lnTo>
                  <a:pt x="104059" y="209548"/>
                </a:lnTo>
                <a:lnTo>
                  <a:pt x="106062" y="208817"/>
                </a:lnTo>
                <a:cubicBezTo>
                  <a:pt x="106919" y="208513"/>
                  <a:pt x="107763" y="208197"/>
                  <a:pt x="108607" y="207882"/>
                </a:cubicBezTo>
                <a:cubicBezTo>
                  <a:pt x="172914" y="184060"/>
                  <a:pt x="205517" y="143497"/>
                  <a:pt x="205517" y="87307"/>
                </a:cubicBezTo>
                <a:lnTo>
                  <a:pt x="205517" y="0"/>
                </a:ln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3"/>
          <p:cNvSpPr txBox="1"/>
          <p:nvPr>
            <p:ph type="title"/>
          </p:nvPr>
        </p:nvSpPr>
        <p:spPr>
          <a:xfrm>
            <a:off x="1636800" y="3179763"/>
            <a:ext cx="2117700" cy="53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Your Personal</a:t>
            </a:r>
            <a:endParaRPr/>
          </a:p>
          <a:p>
            <a:pPr indent="0" lvl="0" marL="0" rtl="0" algn="ctr">
              <a:spcBef>
                <a:spcPts val="0"/>
              </a:spcBef>
              <a:spcAft>
                <a:spcPts val="0"/>
              </a:spcAft>
              <a:buNone/>
            </a:pPr>
            <a:r>
              <a:rPr lang="en"/>
              <a:t>SECURITY</a:t>
            </a:r>
            <a:endParaRPr/>
          </a:p>
        </p:txBody>
      </p:sp>
      <p:sp>
        <p:nvSpPr>
          <p:cNvPr id="418" name="Google Shape;418;p33"/>
          <p:cNvSpPr txBox="1"/>
          <p:nvPr>
            <p:ph type="title"/>
          </p:nvPr>
        </p:nvSpPr>
        <p:spPr>
          <a:xfrm>
            <a:off x="1636800" y="3526513"/>
            <a:ext cx="2117700" cy="30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sz="1400">
              <a:latin typeface="Proxima Nova"/>
              <a:ea typeface="Proxima Nova"/>
              <a:cs typeface="Proxima Nova"/>
              <a:sym typeface="Proxima Nova"/>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2" name="Shape 422"/>
        <p:cNvGrpSpPr/>
        <p:nvPr/>
      </p:nvGrpSpPr>
      <p:grpSpPr>
        <a:xfrm>
          <a:off x="0" y="0"/>
          <a:ext cx="0" cy="0"/>
          <a:chOff x="0" y="0"/>
          <a:chExt cx="0" cy="0"/>
        </a:xfrm>
      </p:grpSpPr>
      <p:sp>
        <p:nvSpPr>
          <p:cNvPr id="423" name="Google Shape;423;p34"/>
          <p:cNvSpPr txBox="1"/>
          <p:nvPr>
            <p:ph type="title"/>
          </p:nvPr>
        </p:nvSpPr>
        <p:spPr>
          <a:xfrm>
            <a:off x="876325" y="1458975"/>
            <a:ext cx="4559100" cy="167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Student Activity</a:t>
            </a:r>
            <a:endParaRPr/>
          </a:p>
        </p:txBody>
      </p:sp>
      <p:sp>
        <p:nvSpPr>
          <p:cNvPr id="424" name="Google Shape;424;p34"/>
          <p:cNvSpPr/>
          <p:nvPr/>
        </p:nvSpPr>
        <p:spPr>
          <a:xfrm>
            <a:off x="3902050" y="1314599"/>
            <a:ext cx="4279065" cy="3330851"/>
          </a:xfrm>
          <a:custGeom>
            <a:rect b="b" l="l" r="r" t="t"/>
            <a:pathLst>
              <a:path extrusionOk="0" h="163217" w="209681">
                <a:moveTo>
                  <a:pt x="126215" y="0"/>
                </a:moveTo>
                <a:cubicBezTo>
                  <a:pt x="125383" y="0"/>
                  <a:pt x="124543" y="14"/>
                  <a:pt x="123697" y="42"/>
                </a:cubicBezTo>
                <a:cubicBezTo>
                  <a:pt x="87871" y="1241"/>
                  <a:pt x="57324" y="25234"/>
                  <a:pt x="32056" y="44028"/>
                </a:cubicBezTo>
                <a:cubicBezTo>
                  <a:pt x="6790" y="62820"/>
                  <a:pt x="0" y="92011"/>
                  <a:pt x="14709" y="114804"/>
                </a:cubicBezTo>
                <a:cubicBezTo>
                  <a:pt x="29416" y="137597"/>
                  <a:pt x="52798" y="127999"/>
                  <a:pt x="82590" y="142793"/>
                </a:cubicBezTo>
                <a:cubicBezTo>
                  <a:pt x="107746" y="155286"/>
                  <a:pt x="115695" y="163217"/>
                  <a:pt x="137537" y="163217"/>
                </a:cubicBezTo>
                <a:cubicBezTo>
                  <a:pt x="141563" y="163217"/>
                  <a:pt x="146062" y="162947"/>
                  <a:pt x="151227" y="162387"/>
                </a:cubicBezTo>
                <a:cubicBezTo>
                  <a:pt x="184414" y="158788"/>
                  <a:pt x="209680" y="122000"/>
                  <a:pt x="205910" y="82814"/>
                </a:cubicBezTo>
                <a:cubicBezTo>
                  <a:pt x="202138" y="43628"/>
                  <a:pt x="182150" y="23634"/>
                  <a:pt x="182150" y="23634"/>
                </a:cubicBezTo>
                <a:cubicBezTo>
                  <a:pt x="182150" y="23634"/>
                  <a:pt x="160581" y="0"/>
                  <a:pt x="126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 name="Google Shape;425;p34"/>
          <p:cNvGrpSpPr/>
          <p:nvPr/>
        </p:nvGrpSpPr>
        <p:grpSpPr>
          <a:xfrm>
            <a:off x="6025569" y="1547598"/>
            <a:ext cx="1524512" cy="3199926"/>
            <a:chOff x="5431588" y="1307171"/>
            <a:chExt cx="1423580" cy="2988072"/>
          </a:xfrm>
        </p:grpSpPr>
        <p:sp>
          <p:nvSpPr>
            <p:cNvPr id="426" name="Google Shape;426;p34"/>
            <p:cNvSpPr/>
            <p:nvPr/>
          </p:nvSpPr>
          <p:spPr>
            <a:xfrm>
              <a:off x="5536047" y="1312545"/>
              <a:ext cx="1313785" cy="2977344"/>
            </a:xfrm>
            <a:custGeom>
              <a:rect b="b" l="l" r="r" t="t"/>
              <a:pathLst>
                <a:path extrusionOk="0" h="156250" w="68947">
                  <a:moveTo>
                    <a:pt x="145" y="0"/>
                  </a:moveTo>
                  <a:cubicBezTo>
                    <a:pt x="65" y="0"/>
                    <a:pt x="0" y="64"/>
                    <a:pt x="0" y="145"/>
                  </a:cubicBezTo>
                  <a:lnTo>
                    <a:pt x="0" y="156105"/>
                  </a:lnTo>
                  <a:cubicBezTo>
                    <a:pt x="0" y="156185"/>
                    <a:pt x="65" y="156249"/>
                    <a:pt x="145" y="156249"/>
                  </a:cubicBezTo>
                  <a:lnTo>
                    <a:pt x="63378" y="156249"/>
                  </a:lnTo>
                  <a:cubicBezTo>
                    <a:pt x="66452" y="156249"/>
                    <a:pt x="68946" y="153757"/>
                    <a:pt x="68946" y="150682"/>
                  </a:cubicBezTo>
                  <a:lnTo>
                    <a:pt x="68946" y="5305"/>
                  </a:lnTo>
                  <a:cubicBezTo>
                    <a:pt x="68946" y="2375"/>
                    <a:pt x="66570" y="0"/>
                    <a:pt x="63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4"/>
            <p:cNvSpPr/>
            <p:nvPr/>
          </p:nvSpPr>
          <p:spPr>
            <a:xfrm>
              <a:off x="5530674" y="1307171"/>
              <a:ext cx="1324494" cy="2988072"/>
            </a:xfrm>
            <a:custGeom>
              <a:rect b="b" l="l" r="r" t="t"/>
              <a:pathLst>
                <a:path extrusionOk="0" h="156813" w="69509">
                  <a:moveTo>
                    <a:pt x="64778" y="564"/>
                  </a:moveTo>
                  <a:cubicBezTo>
                    <a:pt x="67077" y="564"/>
                    <a:pt x="68947" y="2433"/>
                    <a:pt x="68947" y="4732"/>
                  </a:cubicBezTo>
                  <a:lnTo>
                    <a:pt x="68947" y="152083"/>
                  </a:lnTo>
                  <a:cubicBezTo>
                    <a:pt x="68947" y="154380"/>
                    <a:pt x="67077" y="156250"/>
                    <a:pt x="64778" y="156250"/>
                  </a:cubicBezTo>
                  <a:lnTo>
                    <a:pt x="4731" y="156250"/>
                  </a:lnTo>
                  <a:cubicBezTo>
                    <a:pt x="2432" y="156250"/>
                    <a:pt x="562" y="154380"/>
                    <a:pt x="562" y="152083"/>
                  </a:cubicBezTo>
                  <a:lnTo>
                    <a:pt x="562" y="4732"/>
                  </a:lnTo>
                  <a:cubicBezTo>
                    <a:pt x="562" y="2433"/>
                    <a:pt x="2432" y="564"/>
                    <a:pt x="4731" y="564"/>
                  </a:cubicBezTo>
                  <a:close/>
                  <a:moveTo>
                    <a:pt x="4731" y="1"/>
                  </a:moveTo>
                  <a:cubicBezTo>
                    <a:pt x="2123" y="1"/>
                    <a:pt x="1" y="2123"/>
                    <a:pt x="1" y="4732"/>
                  </a:cubicBezTo>
                  <a:lnTo>
                    <a:pt x="1" y="152083"/>
                  </a:lnTo>
                  <a:cubicBezTo>
                    <a:pt x="1" y="154691"/>
                    <a:pt x="2123" y="156813"/>
                    <a:pt x="4731" y="156813"/>
                  </a:cubicBezTo>
                  <a:lnTo>
                    <a:pt x="64778" y="156813"/>
                  </a:lnTo>
                  <a:cubicBezTo>
                    <a:pt x="67386" y="156813"/>
                    <a:pt x="69508" y="154691"/>
                    <a:pt x="69508" y="152083"/>
                  </a:cubicBezTo>
                  <a:lnTo>
                    <a:pt x="69508" y="4732"/>
                  </a:lnTo>
                  <a:cubicBezTo>
                    <a:pt x="69508" y="2123"/>
                    <a:pt x="67386" y="1"/>
                    <a:pt x="64778"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4"/>
            <p:cNvSpPr/>
            <p:nvPr/>
          </p:nvSpPr>
          <p:spPr>
            <a:xfrm>
              <a:off x="6788418" y="1565043"/>
              <a:ext cx="35004" cy="268733"/>
            </a:xfrm>
            <a:custGeom>
              <a:rect b="b" l="l" r="r" t="t"/>
              <a:pathLst>
                <a:path extrusionOk="0" h="14103" w="1837">
                  <a:moveTo>
                    <a:pt x="919" y="1"/>
                  </a:moveTo>
                  <a:cubicBezTo>
                    <a:pt x="416" y="1"/>
                    <a:pt x="8" y="403"/>
                    <a:pt x="0" y="906"/>
                  </a:cubicBezTo>
                  <a:lnTo>
                    <a:pt x="0" y="13185"/>
                  </a:lnTo>
                  <a:cubicBezTo>
                    <a:pt x="0" y="13691"/>
                    <a:pt x="412" y="14103"/>
                    <a:pt x="919" y="14103"/>
                  </a:cubicBezTo>
                  <a:cubicBezTo>
                    <a:pt x="1425" y="14103"/>
                    <a:pt x="1837" y="13691"/>
                    <a:pt x="1837" y="13184"/>
                  </a:cubicBezTo>
                  <a:lnTo>
                    <a:pt x="1837" y="906"/>
                  </a:lnTo>
                  <a:cubicBezTo>
                    <a:pt x="1829" y="403"/>
                    <a:pt x="1421" y="1"/>
                    <a:pt x="91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4"/>
            <p:cNvSpPr/>
            <p:nvPr/>
          </p:nvSpPr>
          <p:spPr>
            <a:xfrm>
              <a:off x="6788418" y="1885033"/>
              <a:ext cx="35004" cy="165512"/>
            </a:xfrm>
            <a:custGeom>
              <a:rect b="b" l="l" r="r" t="t"/>
              <a:pathLst>
                <a:path extrusionOk="0" h="8686" w="1837">
                  <a:moveTo>
                    <a:pt x="919" y="0"/>
                  </a:moveTo>
                  <a:cubicBezTo>
                    <a:pt x="416" y="0"/>
                    <a:pt x="8" y="403"/>
                    <a:pt x="0" y="906"/>
                  </a:cubicBezTo>
                  <a:lnTo>
                    <a:pt x="0" y="7767"/>
                  </a:lnTo>
                  <a:cubicBezTo>
                    <a:pt x="0" y="8274"/>
                    <a:pt x="412" y="8686"/>
                    <a:pt x="919" y="8686"/>
                  </a:cubicBezTo>
                  <a:cubicBezTo>
                    <a:pt x="1425" y="8684"/>
                    <a:pt x="1837" y="8274"/>
                    <a:pt x="1837" y="7767"/>
                  </a:cubicBezTo>
                  <a:lnTo>
                    <a:pt x="1837" y="906"/>
                  </a:lnTo>
                  <a:cubicBezTo>
                    <a:pt x="1829" y="403"/>
                    <a:pt x="1421" y="0"/>
                    <a:pt x="919"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4"/>
            <p:cNvSpPr/>
            <p:nvPr/>
          </p:nvSpPr>
          <p:spPr>
            <a:xfrm>
              <a:off x="5436923" y="1312545"/>
              <a:ext cx="1313766" cy="2977344"/>
            </a:xfrm>
            <a:custGeom>
              <a:rect b="b" l="l" r="r" t="t"/>
              <a:pathLst>
                <a:path extrusionOk="0" h="156250" w="68946">
                  <a:moveTo>
                    <a:pt x="4728" y="0"/>
                  </a:moveTo>
                  <a:cubicBezTo>
                    <a:pt x="2118" y="0"/>
                    <a:pt x="0" y="2118"/>
                    <a:pt x="0" y="4730"/>
                  </a:cubicBezTo>
                  <a:lnTo>
                    <a:pt x="0" y="151516"/>
                  </a:lnTo>
                  <a:cubicBezTo>
                    <a:pt x="0" y="154130"/>
                    <a:pt x="2119" y="156249"/>
                    <a:pt x="4734" y="156249"/>
                  </a:cubicBezTo>
                  <a:lnTo>
                    <a:pt x="63850" y="156249"/>
                  </a:lnTo>
                  <a:cubicBezTo>
                    <a:pt x="66663" y="156249"/>
                    <a:pt x="68946" y="153968"/>
                    <a:pt x="68946" y="151153"/>
                  </a:cubicBezTo>
                  <a:lnTo>
                    <a:pt x="68946" y="4485"/>
                  </a:lnTo>
                  <a:cubicBezTo>
                    <a:pt x="68946" y="2009"/>
                    <a:pt x="66938" y="0"/>
                    <a:pt x="64461"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4"/>
            <p:cNvSpPr/>
            <p:nvPr/>
          </p:nvSpPr>
          <p:spPr>
            <a:xfrm>
              <a:off x="5431588" y="1307171"/>
              <a:ext cx="1324475" cy="2988072"/>
            </a:xfrm>
            <a:custGeom>
              <a:rect b="b" l="l" r="r" t="t"/>
              <a:pathLst>
                <a:path extrusionOk="0" h="156813" w="69508">
                  <a:moveTo>
                    <a:pt x="64778" y="564"/>
                  </a:moveTo>
                  <a:cubicBezTo>
                    <a:pt x="67075" y="564"/>
                    <a:pt x="68944" y="2433"/>
                    <a:pt x="68944" y="4732"/>
                  </a:cubicBezTo>
                  <a:lnTo>
                    <a:pt x="68944" y="152083"/>
                  </a:lnTo>
                  <a:cubicBezTo>
                    <a:pt x="68944" y="154380"/>
                    <a:pt x="67075" y="156250"/>
                    <a:pt x="64778" y="156250"/>
                  </a:cubicBezTo>
                  <a:lnTo>
                    <a:pt x="4730" y="156250"/>
                  </a:lnTo>
                  <a:cubicBezTo>
                    <a:pt x="2431" y="156250"/>
                    <a:pt x="562" y="154380"/>
                    <a:pt x="562" y="152083"/>
                  </a:cubicBezTo>
                  <a:lnTo>
                    <a:pt x="562" y="4732"/>
                  </a:lnTo>
                  <a:cubicBezTo>
                    <a:pt x="562" y="2433"/>
                    <a:pt x="2431" y="564"/>
                    <a:pt x="4730" y="564"/>
                  </a:cubicBezTo>
                  <a:close/>
                  <a:moveTo>
                    <a:pt x="4730" y="1"/>
                  </a:moveTo>
                  <a:cubicBezTo>
                    <a:pt x="2121" y="1"/>
                    <a:pt x="0" y="2123"/>
                    <a:pt x="0" y="4732"/>
                  </a:cubicBezTo>
                  <a:lnTo>
                    <a:pt x="0" y="152083"/>
                  </a:lnTo>
                  <a:cubicBezTo>
                    <a:pt x="0" y="154691"/>
                    <a:pt x="2121" y="156813"/>
                    <a:pt x="4730" y="156813"/>
                  </a:cubicBezTo>
                  <a:lnTo>
                    <a:pt x="64778" y="156813"/>
                  </a:lnTo>
                  <a:cubicBezTo>
                    <a:pt x="67385" y="156813"/>
                    <a:pt x="69507" y="154691"/>
                    <a:pt x="69507" y="152083"/>
                  </a:cubicBezTo>
                  <a:lnTo>
                    <a:pt x="69507" y="4732"/>
                  </a:lnTo>
                  <a:cubicBezTo>
                    <a:pt x="69507" y="2123"/>
                    <a:pt x="67385" y="1"/>
                    <a:pt x="64778"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4"/>
            <p:cNvSpPr/>
            <p:nvPr/>
          </p:nvSpPr>
          <p:spPr>
            <a:xfrm>
              <a:off x="5524405" y="1510774"/>
              <a:ext cx="1138841" cy="2553675"/>
            </a:xfrm>
            <a:custGeom>
              <a:rect b="b" l="l" r="r" t="t"/>
              <a:pathLst>
                <a:path extrusionOk="0" h="134016" w="59766">
                  <a:moveTo>
                    <a:pt x="0" y="0"/>
                  </a:moveTo>
                  <a:lnTo>
                    <a:pt x="0" y="134015"/>
                  </a:lnTo>
                  <a:lnTo>
                    <a:pt x="59765" y="134015"/>
                  </a:lnTo>
                  <a:lnTo>
                    <a:pt x="59765" y="0"/>
                  </a:ln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4"/>
            <p:cNvSpPr/>
            <p:nvPr/>
          </p:nvSpPr>
          <p:spPr>
            <a:xfrm>
              <a:off x="5908897" y="1413079"/>
              <a:ext cx="334834" cy="32146"/>
            </a:xfrm>
            <a:custGeom>
              <a:rect b="b" l="l" r="r" t="t"/>
              <a:pathLst>
                <a:path extrusionOk="0" h="1687" w="17572">
                  <a:moveTo>
                    <a:pt x="831" y="1"/>
                  </a:moveTo>
                  <a:cubicBezTo>
                    <a:pt x="371" y="8"/>
                    <a:pt x="0" y="383"/>
                    <a:pt x="0" y="844"/>
                  </a:cubicBezTo>
                  <a:cubicBezTo>
                    <a:pt x="0" y="1305"/>
                    <a:pt x="371" y="1680"/>
                    <a:pt x="831" y="1687"/>
                  </a:cubicBezTo>
                  <a:lnTo>
                    <a:pt x="16742" y="1687"/>
                  </a:lnTo>
                  <a:cubicBezTo>
                    <a:pt x="17203" y="1680"/>
                    <a:pt x="17572" y="1305"/>
                    <a:pt x="17572" y="844"/>
                  </a:cubicBezTo>
                  <a:cubicBezTo>
                    <a:pt x="17572" y="383"/>
                    <a:pt x="17203" y="8"/>
                    <a:pt x="167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4"/>
            <p:cNvSpPr/>
            <p:nvPr/>
          </p:nvSpPr>
          <p:spPr>
            <a:xfrm>
              <a:off x="5994701" y="4116888"/>
              <a:ext cx="58308" cy="75839"/>
            </a:xfrm>
            <a:custGeom>
              <a:rect b="b" l="l" r="r" t="t"/>
              <a:pathLst>
                <a:path extrusionOk="0" h="3980" w="3060">
                  <a:moveTo>
                    <a:pt x="1531" y="1"/>
                  </a:moveTo>
                  <a:cubicBezTo>
                    <a:pt x="685" y="1"/>
                    <a:pt x="1" y="892"/>
                    <a:pt x="1" y="1990"/>
                  </a:cubicBezTo>
                  <a:cubicBezTo>
                    <a:pt x="1" y="3088"/>
                    <a:pt x="685" y="3979"/>
                    <a:pt x="1529" y="3979"/>
                  </a:cubicBezTo>
                  <a:cubicBezTo>
                    <a:pt x="2374" y="3979"/>
                    <a:pt x="3059" y="3088"/>
                    <a:pt x="3059" y="1990"/>
                  </a:cubicBezTo>
                  <a:cubicBezTo>
                    <a:pt x="3059" y="892"/>
                    <a:pt x="2375" y="1"/>
                    <a:pt x="1531"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4"/>
            <p:cNvSpPr/>
            <p:nvPr/>
          </p:nvSpPr>
          <p:spPr>
            <a:xfrm>
              <a:off x="5896301" y="1685680"/>
              <a:ext cx="395010" cy="460597"/>
            </a:xfrm>
            <a:custGeom>
              <a:rect b="b" l="l" r="r" t="t"/>
              <a:pathLst>
                <a:path extrusionOk="0" h="24172" w="20730">
                  <a:moveTo>
                    <a:pt x="10366" y="1"/>
                  </a:moveTo>
                  <a:cubicBezTo>
                    <a:pt x="7617" y="1"/>
                    <a:pt x="4980" y="1274"/>
                    <a:pt x="3036" y="3541"/>
                  </a:cubicBezTo>
                  <a:cubicBezTo>
                    <a:pt x="1093" y="5807"/>
                    <a:pt x="0" y="8881"/>
                    <a:pt x="0" y="12086"/>
                  </a:cubicBezTo>
                  <a:cubicBezTo>
                    <a:pt x="0" y="15291"/>
                    <a:pt x="1093" y="18366"/>
                    <a:pt x="3036" y="20632"/>
                  </a:cubicBezTo>
                  <a:cubicBezTo>
                    <a:pt x="4980" y="22899"/>
                    <a:pt x="7617" y="24172"/>
                    <a:pt x="10366" y="24172"/>
                  </a:cubicBezTo>
                  <a:cubicBezTo>
                    <a:pt x="13113" y="24172"/>
                    <a:pt x="15750" y="22899"/>
                    <a:pt x="17694" y="20632"/>
                  </a:cubicBezTo>
                  <a:cubicBezTo>
                    <a:pt x="19639" y="18366"/>
                    <a:pt x="20730" y="15291"/>
                    <a:pt x="20730" y="12086"/>
                  </a:cubicBezTo>
                  <a:cubicBezTo>
                    <a:pt x="20730" y="8881"/>
                    <a:pt x="19639" y="5807"/>
                    <a:pt x="17694" y="3541"/>
                  </a:cubicBezTo>
                  <a:cubicBezTo>
                    <a:pt x="15750" y="1274"/>
                    <a:pt x="13113" y="1"/>
                    <a:pt x="10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4"/>
            <p:cNvSpPr/>
            <p:nvPr/>
          </p:nvSpPr>
          <p:spPr>
            <a:xfrm>
              <a:off x="6018806" y="1738157"/>
              <a:ext cx="150001" cy="174906"/>
            </a:xfrm>
            <a:custGeom>
              <a:rect b="b" l="l" r="r" t="t"/>
              <a:pathLst>
                <a:path extrusionOk="0" h="9179" w="7872">
                  <a:moveTo>
                    <a:pt x="3937" y="1"/>
                  </a:moveTo>
                  <a:cubicBezTo>
                    <a:pt x="1762" y="1"/>
                    <a:pt x="0" y="2055"/>
                    <a:pt x="0" y="4590"/>
                  </a:cubicBezTo>
                  <a:cubicBezTo>
                    <a:pt x="0" y="7125"/>
                    <a:pt x="1762" y="9179"/>
                    <a:pt x="3937" y="9179"/>
                  </a:cubicBezTo>
                  <a:cubicBezTo>
                    <a:pt x="6110" y="9179"/>
                    <a:pt x="7872" y="7125"/>
                    <a:pt x="7872" y="4590"/>
                  </a:cubicBezTo>
                  <a:cubicBezTo>
                    <a:pt x="7872" y="2055"/>
                    <a:pt x="6110" y="1"/>
                    <a:pt x="3937"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4"/>
            <p:cNvSpPr/>
            <p:nvPr/>
          </p:nvSpPr>
          <p:spPr>
            <a:xfrm>
              <a:off x="6013432" y="1732803"/>
              <a:ext cx="160748" cy="185634"/>
            </a:xfrm>
            <a:custGeom>
              <a:rect b="b" l="l" r="r" t="t"/>
              <a:pathLst>
                <a:path extrusionOk="0" h="9742" w="8436">
                  <a:moveTo>
                    <a:pt x="4219" y="562"/>
                  </a:moveTo>
                  <a:cubicBezTo>
                    <a:pt x="6234" y="562"/>
                    <a:pt x="7874" y="2494"/>
                    <a:pt x="7874" y="4871"/>
                  </a:cubicBezTo>
                  <a:cubicBezTo>
                    <a:pt x="7874" y="7247"/>
                    <a:pt x="6234" y="9180"/>
                    <a:pt x="4219" y="9180"/>
                  </a:cubicBezTo>
                  <a:cubicBezTo>
                    <a:pt x="2203" y="9180"/>
                    <a:pt x="562" y="7247"/>
                    <a:pt x="562" y="4871"/>
                  </a:cubicBezTo>
                  <a:cubicBezTo>
                    <a:pt x="562" y="2494"/>
                    <a:pt x="2203" y="562"/>
                    <a:pt x="4219" y="562"/>
                  </a:cubicBezTo>
                  <a:close/>
                  <a:moveTo>
                    <a:pt x="4219" y="0"/>
                  </a:moveTo>
                  <a:cubicBezTo>
                    <a:pt x="1892" y="0"/>
                    <a:pt x="1" y="2185"/>
                    <a:pt x="1" y="4871"/>
                  </a:cubicBezTo>
                  <a:cubicBezTo>
                    <a:pt x="1" y="7556"/>
                    <a:pt x="1892" y="9741"/>
                    <a:pt x="4219" y="9741"/>
                  </a:cubicBezTo>
                  <a:cubicBezTo>
                    <a:pt x="6544" y="9741"/>
                    <a:pt x="8435" y="7556"/>
                    <a:pt x="8435" y="4871"/>
                  </a:cubicBezTo>
                  <a:cubicBezTo>
                    <a:pt x="8435" y="2185"/>
                    <a:pt x="6544" y="0"/>
                    <a:pt x="4219"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4"/>
            <p:cNvSpPr/>
            <p:nvPr/>
          </p:nvSpPr>
          <p:spPr>
            <a:xfrm>
              <a:off x="5957544" y="1936386"/>
              <a:ext cx="272525" cy="209891"/>
            </a:xfrm>
            <a:custGeom>
              <a:rect b="b" l="l" r="r" t="t"/>
              <a:pathLst>
                <a:path extrusionOk="0" h="11015" w="14302">
                  <a:moveTo>
                    <a:pt x="7152" y="1"/>
                  </a:moveTo>
                  <a:cubicBezTo>
                    <a:pt x="3202" y="1"/>
                    <a:pt x="1" y="3014"/>
                    <a:pt x="1" y="6731"/>
                  </a:cubicBezTo>
                  <a:cubicBezTo>
                    <a:pt x="4" y="7077"/>
                    <a:pt x="34" y="7421"/>
                    <a:pt x="93" y="7763"/>
                  </a:cubicBezTo>
                  <a:cubicBezTo>
                    <a:pt x="1945" y="9775"/>
                    <a:pt x="4421" y="11015"/>
                    <a:pt x="7152" y="11015"/>
                  </a:cubicBezTo>
                  <a:cubicBezTo>
                    <a:pt x="9882" y="11015"/>
                    <a:pt x="12358" y="9775"/>
                    <a:pt x="14209" y="7763"/>
                  </a:cubicBezTo>
                  <a:cubicBezTo>
                    <a:pt x="14268" y="7421"/>
                    <a:pt x="14298" y="7077"/>
                    <a:pt x="14301" y="6731"/>
                  </a:cubicBezTo>
                  <a:cubicBezTo>
                    <a:pt x="14301" y="3014"/>
                    <a:pt x="11100" y="1"/>
                    <a:pt x="715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4"/>
            <p:cNvSpPr/>
            <p:nvPr/>
          </p:nvSpPr>
          <p:spPr>
            <a:xfrm>
              <a:off x="5952190" y="1931032"/>
              <a:ext cx="283234" cy="220619"/>
            </a:xfrm>
            <a:custGeom>
              <a:rect b="b" l="l" r="r" t="t"/>
              <a:pathLst>
                <a:path extrusionOk="0" h="11578" w="14864">
                  <a:moveTo>
                    <a:pt x="7433" y="562"/>
                  </a:moveTo>
                  <a:cubicBezTo>
                    <a:pt x="11220" y="562"/>
                    <a:pt x="14302" y="3455"/>
                    <a:pt x="14302" y="7012"/>
                  </a:cubicBezTo>
                  <a:cubicBezTo>
                    <a:pt x="14299" y="7314"/>
                    <a:pt x="14274" y="7616"/>
                    <a:pt x="14226" y="7915"/>
                  </a:cubicBezTo>
                  <a:cubicBezTo>
                    <a:pt x="12358" y="9913"/>
                    <a:pt x="9949" y="11014"/>
                    <a:pt x="7433" y="11014"/>
                  </a:cubicBezTo>
                  <a:cubicBezTo>
                    <a:pt x="4917" y="11014"/>
                    <a:pt x="2506" y="9915"/>
                    <a:pt x="638" y="7915"/>
                  </a:cubicBezTo>
                  <a:cubicBezTo>
                    <a:pt x="590" y="7616"/>
                    <a:pt x="565" y="7314"/>
                    <a:pt x="563" y="7012"/>
                  </a:cubicBezTo>
                  <a:cubicBezTo>
                    <a:pt x="563" y="3455"/>
                    <a:pt x="3644" y="562"/>
                    <a:pt x="7433" y="562"/>
                  </a:cubicBezTo>
                  <a:close/>
                  <a:moveTo>
                    <a:pt x="7433" y="0"/>
                  </a:moveTo>
                  <a:cubicBezTo>
                    <a:pt x="3334" y="0"/>
                    <a:pt x="0" y="3146"/>
                    <a:pt x="0" y="7012"/>
                  </a:cubicBezTo>
                  <a:cubicBezTo>
                    <a:pt x="0" y="7345"/>
                    <a:pt x="31" y="7688"/>
                    <a:pt x="97" y="8089"/>
                  </a:cubicBezTo>
                  <a:cubicBezTo>
                    <a:pt x="105" y="8143"/>
                    <a:pt x="130" y="8194"/>
                    <a:pt x="167" y="8235"/>
                  </a:cubicBezTo>
                  <a:cubicBezTo>
                    <a:pt x="2152" y="10390"/>
                    <a:pt x="4732" y="11577"/>
                    <a:pt x="7433" y="11577"/>
                  </a:cubicBezTo>
                  <a:cubicBezTo>
                    <a:pt x="10134" y="11577"/>
                    <a:pt x="12714" y="10390"/>
                    <a:pt x="14697" y="8235"/>
                  </a:cubicBezTo>
                  <a:cubicBezTo>
                    <a:pt x="14734" y="8194"/>
                    <a:pt x="14759" y="8143"/>
                    <a:pt x="14767" y="8089"/>
                  </a:cubicBezTo>
                  <a:cubicBezTo>
                    <a:pt x="14833" y="7688"/>
                    <a:pt x="14864" y="7345"/>
                    <a:pt x="14864" y="7012"/>
                  </a:cubicBezTo>
                  <a:cubicBezTo>
                    <a:pt x="14864" y="3146"/>
                    <a:pt x="11530" y="0"/>
                    <a:pt x="7433"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4"/>
            <p:cNvSpPr/>
            <p:nvPr/>
          </p:nvSpPr>
          <p:spPr>
            <a:xfrm>
              <a:off x="5807695" y="2262875"/>
              <a:ext cx="572222" cy="655835"/>
            </a:xfrm>
            <a:custGeom>
              <a:rect b="b" l="l" r="r" t="t"/>
              <a:pathLst>
                <a:path extrusionOk="0" h="34418" w="30030">
                  <a:moveTo>
                    <a:pt x="15016" y="5228"/>
                  </a:moveTo>
                  <a:cubicBezTo>
                    <a:pt x="20632" y="5228"/>
                    <a:pt x="25203" y="10176"/>
                    <a:pt x="25203" y="16261"/>
                  </a:cubicBezTo>
                  <a:lnTo>
                    <a:pt x="25203" y="29190"/>
                  </a:lnTo>
                  <a:lnTo>
                    <a:pt x="4827" y="29190"/>
                  </a:lnTo>
                  <a:lnTo>
                    <a:pt x="4827" y="16261"/>
                  </a:lnTo>
                  <a:cubicBezTo>
                    <a:pt x="4827" y="10176"/>
                    <a:pt x="9398" y="5228"/>
                    <a:pt x="15016" y="5228"/>
                  </a:cubicBezTo>
                  <a:close/>
                  <a:moveTo>
                    <a:pt x="15016" y="1"/>
                  </a:moveTo>
                  <a:cubicBezTo>
                    <a:pt x="6736" y="1"/>
                    <a:pt x="1" y="7294"/>
                    <a:pt x="1" y="16261"/>
                  </a:cubicBezTo>
                  <a:lnTo>
                    <a:pt x="1" y="31804"/>
                  </a:lnTo>
                  <a:cubicBezTo>
                    <a:pt x="1" y="33248"/>
                    <a:pt x="1082" y="34417"/>
                    <a:pt x="2415" y="34417"/>
                  </a:cubicBezTo>
                  <a:lnTo>
                    <a:pt x="27617" y="34417"/>
                  </a:lnTo>
                  <a:cubicBezTo>
                    <a:pt x="28950" y="34417"/>
                    <a:pt x="30029" y="33248"/>
                    <a:pt x="30029" y="31804"/>
                  </a:cubicBezTo>
                  <a:lnTo>
                    <a:pt x="30029" y="16261"/>
                  </a:lnTo>
                  <a:cubicBezTo>
                    <a:pt x="30029" y="7294"/>
                    <a:pt x="23294" y="1"/>
                    <a:pt x="15016"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4"/>
            <p:cNvSpPr/>
            <p:nvPr/>
          </p:nvSpPr>
          <p:spPr>
            <a:xfrm>
              <a:off x="5760458" y="2716555"/>
              <a:ext cx="666715" cy="630778"/>
            </a:xfrm>
            <a:custGeom>
              <a:rect b="b" l="l" r="r" t="t"/>
              <a:pathLst>
                <a:path extrusionOk="0" h="33103" w="34989">
                  <a:moveTo>
                    <a:pt x="1" y="1"/>
                  </a:moveTo>
                  <a:lnTo>
                    <a:pt x="1" y="33102"/>
                  </a:lnTo>
                  <a:lnTo>
                    <a:pt x="34989" y="33102"/>
                  </a:lnTo>
                  <a:lnTo>
                    <a:pt x="3498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4"/>
            <p:cNvSpPr/>
            <p:nvPr/>
          </p:nvSpPr>
          <p:spPr>
            <a:xfrm>
              <a:off x="6003181" y="2875188"/>
              <a:ext cx="187806" cy="275745"/>
            </a:xfrm>
            <a:custGeom>
              <a:rect b="b" l="l" r="r" t="t"/>
              <a:pathLst>
                <a:path extrusionOk="0" h="14471" w="9856">
                  <a:moveTo>
                    <a:pt x="4927" y="1"/>
                  </a:moveTo>
                  <a:cubicBezTo>
                    <a:pt x="2633" y="1"/>
                    <a:pt x="772" y="2016"/>
                    <a:pt x="772" y="4502"/>
                  </a:cubicBezTo>
                  <a:cubicBezTo>
                    <a:pt x="772" y="6052"/>
                    <a:pt x="1496" y="7417"/>
                    <a:pt x="2595" y="8227"/>
                  </a:cubicBezTo>
                  <a:lnTo>
                    <a:pt x="1" y="14470"/>
                  </a:lnTo>
                  <a:lnTo>
                    <a:pt x="9856" y="14470"/>
                  </a:lnTo>
                  <a:lnTo>
                    <a:pt x="7261" y="8227"/>
                  </a:lnTo>
                  <a:cubicBezTo>
                    <a:pt x="8361" y="7417"/>
                    <a:pt x="9084" y="6050"/>
                    <a:pt x="9084" y="4502"/>
                  </a:cubicBezTo>
                  <a:cubicBezTo>
                    <a:pt x="9084" y="2016"/>
                    <a:pt x="7223" y="1"/>
                    <a:pt x="4927"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4"/>
            <p:cNvSpPr/>
            <p:nvPr/>
          </p:nvSpPr>
          <p:spPr>
            <a:xfrm>
              <a:off x="5996759" y="2869853"/>
              <a:ext cx="200611" cy="286435"/>
            </a:xfrm>
            <a:custGeom>
              <a:rect b="b" l="l" r="r" t="t"/>
              <a:pathLst>
                <a:path extrusionOk="0" h="15032" w="10528">
                  <a:moveTo>
                    <a:pt x="5264" y="562"/>
                  </a:moveTo>
                  <a:cubicBezTo>
                    <a:pt x="7401" y="562"/>
                    <a:pt x="9139" y="2455"/>
                    <a:pt x="9139" y="4782"/>
                  </a:cubicBezTo>
                  <a:cubicBezTo>
                    <a:pt x="9139" y="6185"/>
                    <a:pt x="8501" y="7493"/>
                    <a:pt x="7430" y="8280"/>
                  </a:cubicBezTo>
                  <a:cubicBezTo>
                    <a:pt x="7327" y="8356"/>
                    <a:pt x="7287" y="8495"/>
                    <a:pt x="7337" y="8614"/>
                  </a:cubicBezTo>
                  <a:lnTo>
                    <a:pt x="9771" y="14469"/>
                  </a:lnTo>
                  <a:lnTo>
                    <a:pt x="759" y="14469"/>
                  </a:lnTo>
                  <a:lnTo>
                    <a:pt x="3192" y="8614"/>
                  </a:lnTo>
                  <a:cubicBezTo>
                    <a:pt x="3241" y="8495"/>
                    <a:pt x="3204" y="8356"/>
                    <a:pt x="3099" y="8280"/>
                  </a:cubicBezTo>
                  <a:cubicBezTo>
                    <a:pt x="2028" y="7493"/>
                    <a:pt x="1391" y="6185"/>
                    <a:pt x="1391" y="4782"/>
                  </a:cubicBezTo>
                  <a:cubicBezTo>
                    <a:pt x="1391" y="2455"/>
                    <a:pt x="3129" y="562"/>
                    <a:pt x="5264" y="562"/>
                  </a:cubicBezTo>
                  <a:close/>
                  <a:moveTo>
                    <a:pt x="5264" y="1"/>
                  </a:moveTo>
                  <a:cubicBezTo>
                    <a:pt x="2819" y="1"/>
                    <a:pt x="828" y="2146"/>
                    <a:pt x="828" y="4782"/>
                  </a:cubicBezTo>
                  <a:cubicBezTo>
                    <a:pt x="828" y="6285"/>
                    <a:pt x="1483" y="7696"/>
                    <a:pt x="2591" y="8598"/>
                  </a:cubicBezTo>
                  <a:lnTo>
                    <a:pt x="78" y="14642"/>
                  </a:lnTo>
                  <a:cubicBezTo>
                    <a:pt x="1" y="14827"/>
                    <a:pt x="136" y="15030"/>
                    <a:pt x="338" y="15032"/>
                  </a:cubicBezTo>
                  <a:lnTo>
                    <a:pt x="10193" y="15032"/>
                  </a:lnTo>
                  <a:cubicBezTo>
                    <a:pt x="10392" y="15032"/>
                    <a:pt x="10528" y="14827"/>
                    <a:pt x="10452" y="14642"/>
                  </a:cubicBezTo>
                  <a:lnTo>
                    <a:pt x="7939" y="8598"/>
                  </a:lnTo>
                  <a:cubicBezTo>
                    <a:pt x="9046" y="7696"/>
                    <a:pt x="9701" y="6285"/>
                    <a:pt x="9701" y="4782"/>
                  </a:cubicBezTo>
                  <a:cubicBezTo>
                    <a:pt x="9701" y="2146"/>
                    <a:pt x="7712" y="1"/>
                    <a:pt x="5264"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4"/>
            <p:cNvSpPr/>
            <p:nvPr/>
          </p:nvSpPr>
          <p:spPr>
            <a:xfrm>
              <a:off x="5887574" y="2853485"/>
              <a:ext cx="775672" cy="1061878"/>
            </a:xfrm>
            <a:custGeom>
              <a:rect b="b" l="l" r="r" t="t"/>
              <a:pathLst>
                <a:path extrusionOk="0" h="55727" w="40707">
                  <a:moveTo>
                    <a:pt x="40706" y="1"/>
                  </a:moveTo>
                  <a:lnTo>
                    <a:pt x="100" y="55240"/>
                  </a:lnTo>
                  <a:cubicBezTo>
                    <a:pt x="1" y="55375"/>
                    <a:pt x="30" y="55568"/>
                    <a:pt x="165" y="55667"/>
                  </a:cubicBezTo>
                  <a:cubicBezTo>
                    <a:pt x="220" y="55707"/>
                    <a:pt x="283" y="55727"/>
                    <a:pt x="346" y="55727"/>
                  </a:cubicBezTo>
                  <a:cubicBezTo>
                    <a:pt x="441" y="55727"/>
                    <a:pt x="534" y="55683"/>
                    <a:pt x="594" y="55601"/>
                  </a:cubicBezTo>
                  <a:lnTo>
                    <a:pt x="40706" y="1035"/>
                  </a:lnTo>
                  <a:lnTo>
                    <a:pt x="407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4"/>
            <p:cNvSpPr/>
            <p:nvPr/>
          </p:nvSpPr>
          <p:spPr>
            <a:xfrm>
              <a:off x="6507643" y="1676190"/>
              <a:ext cx="155603" cy="218351"/>
            </a:xfrm>
            <a:custGeom>
              <a:rect b="b" l="l" r="r" t="t"/>
              <a:pathLst>
                <a:path extrusionOk="0" h="11459" w="8166">
                  <a:moveTo>
                    <a:pt x="8165" y="0"/>
                  </a:moveTo>
                  <a:lnTo>
                    <a:pt x="95" y="10977"/>
                  </a:lnTo>
                  <a:cubicBezTo>
                    <a:pt x="1" y="11112"/>
                    <a:pt x="31" y="11300"/>
                    <a:pt x="165" y="11398"/>
                  </a:cubicBezTo>
                  <a:cubicBezTo>
                    <a:pt x="220" y="11438"/>
                    <a:pt x="284" y="11458"/>
                    <a:pt x="347" y="11458"/>
                  </a:cubicBezTo>
                  <a:cubicBezTo>
                    <a:pt x="439" y="11458"/>
                    <a:pt x="529" y="11417"/>
                    <a:pt x="590" y="11338"/>
                  </a:cubicBezTo>
                  <a:lnTo>
                    <a:pt x="8165" y="1034"/>
                  </a:lnTo>
                  <a:lnTo>
                    <a:pt x="81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4"/>
            <p:cNvSpPr/>
            <p:nvPr/>
          </p:nvSpPr>
          <p:spPr>
            <a:xfrm>
              <a:off x="5524405" y="1952545"/>
              <a:ext cx="945204" cy="1292558"/>
            </a:xfrm>
            <a:custGeom>
              <a:rect b="b" l="l" r="r" t="t"/>
              <a:pathLst>
                <a:path extrusionOk="0" h="67833" w="49604">
                  <a:moveTo>
                    <a:pt x="49258" y="0"/>
                  </a:moveTo>
                  <a:cubicBezTo>
                    <a:pt x="49164" y="0"/>
                    <a:pt x="49071" y="44"/>
                    <a:pt x="49010" y="125"/>
                  </a:cubicBezTo>
                  <a:lnTo>
                    <a:pt x="0" y="66799"/>
                  </a:lnTo>
                  <a:lnTo>
                    <a:pt x="0" y="67833"/>
                  </a:lnTo>
                  <a:lnTo>
                    <a:pt x="49505" y="489"/>
                  </a:lnTo>
                  <a:cubicBezTo>
                    <a:pt x="49604" y="352"/>
                    <a:pt x="49575" y="160"/>
                    <a:pt x="49439" y="60"/>
                  </a:cubicBezTo>
                  <a:cubicBezTo>
                    <a:pt x="49384" y="20"/>
                    <a:pt x="49321" y="0"/>
                    <a:pt x="492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4"/>
            <p:cNvSpPr/>
            <p:nvPr/>
          </p:nvSpPr>
          <p:spPr>
            <a:xfrm>
              <a:off x="5795367" y="3956807"/>
              <a:ext cx="66388" cy="83975"/>
            </a:xfrm>
            <a:custGeom>
              <a:rect b="b" l="l" r="r" t="t"/>
              <a:pathLst>
                <a:path extrusionOk="0" h="4407" w="3484">
                  <a:moveTo>
                    <a:pt x="3136" y="0"/>
                  </a:moveTo>
                  <a:cubicBezTo>
                    <a:pt x="3042" y="0"/>
                    <a:pt x="2949" y="44"/>
                    <a:pt x="2890" y="125"/>
                  </a:cubicBezTo>
                  <a:lnTo>
                    <a:pt x="100" y="3920"/>
                  </a:lnTo>
                  <a:cubicBezTo>
                    <a:pt x="0" y="4057"/>
                    <a:pt x="30" y="4248"/>
                    <a:pt x="165" y="4349"/>
                  </a:cubicBezTo>
                  <a:cubicBezTo>
                    <a:pt x="218" y="4387"/>
                    <a:pt x="282" y="4407"/>
                    <a:pt x="347" y="4407"/>
                  </a:cubicBezTo>
                  <a:cubicBezTo>
                    <a:pt x="444" y="4407"/>
                    <a:pt x="536" y="4360"/>
                    <a:pt x="594" y="4283"/>
                  </a:cubicBezTo>
                  <a:lnTo>
                    <a:pt x="3383" y="488"/>
                  </a:lnTo>
                  <a:cubicBezTo>
                    <a:pt x="3483" y="351"/>
                    <a:pt x="3454" y="160"/>
                    <a:pt x="3317" y="59"/>
                  </a:cubicBezTo>
                  <a:cubicBezTo>
                    <a:pt x="3263" y="20"/>
                    <a:pt x="3199" y="0"/>
                    <a:pt x="3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4"/>
            <p:cNvSpPr/>
            <p:nvPr/>
          </p:nvSpPr>
          <p:spPr>
            <a:xfrm>
              <a:off x="6033802" y="3081344"/>
              <a:ext cx="629444" cy="862906"/>
            </a:xfrm>
            <a:custGeom>
              <a:rect b="b" l="l" r="r" t="t"/>
              <a:pathLst>
                <a:path extrusionOk="0" h="45285" w="33033">
                  <a:moveTo>
                    <a:pt x="33032" y="1"/>
                  </a:moveTo>
                  <a:lnTo>
                    <a:pt x="102" y="44797"/>
                  </a:lnTo>
                  <a:cubicBezTo>
                    <a:pt x="1" y="44934"/>
                    <a:pt x="32" y="45125"/>
                    <a:pt x="167" y="45224"/>
                  </a:cubicBezTo>
                  <a:cubicBezTo>
                    <a:pt x="222" y="45265"/>
                    <a:pt x="286" y="45284"/>
                    <a:pt x="349" y="45284"/>
                  </a:cubicBezTo>
                  <a:cubicBezTo>
                    <a:pt x="443" y="45284"/>
                    <a:pt x="535" y="45241"/>
                    <a:pt x="595" y="45159"/>
                  </a:cubicBezTo>
                  <a:lnTo>
                    <a:pt x="33032" y="1036"/>
                  </a:lnTo>
                  <a:lnTo>
                    <a:pt x="330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 name="Google Shape;449;p34"/>
          <p:cNvGrpSpPr/>
          <p:nvPr/>
        </p:nvGrpSpPr>
        <p:grpSpPr>
          <a:xfrm>
            <a:off x="4330173" y="1963985"/>
            <a:ext cx="1891146" cy="2887347"/>
            <a:chOff x="3605604" y="1716301"/>
            <a:chExt cx="1765941" cy="2696187"/>
          </a:xfrm>
        </p:grpSpPr>
        <p:sp>
          <p:nvSpPr>
            <p:cNvPr id="450" name="Google Shape;450;p34"/>
            <p:cNvSpPr/>
            <p:nvPr/>
          </p:nvSpPr>
          <p:spPr>
            <a:xfrm>
              <a:off x="3611854" y="1721637"/>
              <a:ext cx="862372" cy="1070872"/>
            </a:xfrm>
            <a:custGeom>
              <a:rect b="b" l="l" r="r" t="t"/>
              <a:pathLst>
                <a:path extrusionOk="0" h="56199" w="45257">
                  <a:moveTo>
                    <a:pt x="37476" y="1"/>
                  </a:moveTo>
                  <a:cubicBezTo>
                    <a:pt x="34727" y="1"/>
                    <a:pt x="33541" y="1233"/>
                    <a:pt x="34009" y="2053"/>
                  </a:cubicBezTo>
                  <a:cubicBezTo>
                    <a:pt x="34538" y="2979"/>
                    <a:pt x="35994" y="4038"/>
                    <a:pt x="35994" y="4038"/>
                  </a:cubicBezTo>
                  <a:cubicBezTo>
                    <a:pt x="35994" y="4038"/>
                    <a:pt x="34170" y="3024"/>
                    <a:pt x="32260" y="3024"/>
                  </a:cubicBezTo>
                  <a:cubicBezTo>
                    <a:pt x="31497" y="3024"/>
                    <a:pt x="30719" y="3186"/>
                    <a:pt x="30039" y="3640"/>
                  </a:cubicBezTo>
                  <a:cubicBezTo>
                    <a:pt x="27657" y="5228"/>
                    <a:pt x="31098" y="4566"/>
                    <a:pt x="30436" y="6154"/>
                  </a:cubicBezTo>
                  <a:cubicBezTo>
                    <a:pt x="29774" y="7743"/>
                    <a:pt x="26069" y="7081"/>
                    <a:pt x="25143" y="11316"/>
                  </a:cubicBezTo>
                  <a:cubicBezTo>
                    <a:pt x="24217" y="15550"/>
                    <a:pt x="26864" y="19785"/>
                    <a:pt x="24481" y="21637"/>
                  </a:cubicBezTo>
                  <a:cubicBezTo>
                    <a:pt x="22099" y="23490"/>
                    <a:pt x="14954" y="20975"/>
                    <a:pt x="12837" y="25607"/>
                  </a:cubicBezTo>
                  <a:cubicBezTo>
                    <a:pt x="10719" y="30239"/>
                    <a:pt x="13712" y="32291"/>
                    <a:pt x="8684" y="35202"/>
                  </a:cubicBezTo>
                  <a:cubicBezTo>
                    <a:pt x="3657" y="38112"/>
                    <a:pt x="1" y="40958"/>
                    <a:pt x="1456" y="48103"/>
                  </a:cubicBezTo>
                  <a:cubicBezTo>
                    <a:pt x="2544" y="53444"/>
                    <a:pt x="5480" y="56198"/>
                    <a:pt x="10818" y="56198"/>
                  </a:cubicBezTo>
                  <a:cubicBezTo>
                    <a:pt x="12621" y="56198"/>
                    <a:pt x="14698" y="55884"/>
                    <a:pt x="17070" y="55249"/>
                  </a:cubicBezTo>
                  <a:cubicBezTo>
                    <a:pt x="26466" y="52736"/>
                    <a:pt x="25805" y="47045"/>
                    <a:pt x="28848" y="41223"/>
                  </a:cubicBezTo>
                  <a:cubicBezTo>
                    <a:pt x="31891" y="35399"/>
                    <a:pt x="36655" y="36591"/>
                    <a:pt x="38112" y="33283"/>
                  </a:cubicBezTo>
                  <a:cubicBezTo>
                    <a:pt x="39567" y="29974"/>
                    <a:pt x="37714" y="26004"/>
                    <a:pt x="37846" y="22962"/>
                  </a:cubicBezTo>
                  <a:cubicBezTo>
                    <a:pt x="37979" y="19918"/>
                    <a:pt x="41023" y="19256"/>
                    <a:pt x="42213" y="15683"/>
                  </a:cubicBezTo>
                  <a:cubicBezTo>
                    <a:pt x="43404" y="12111"/>
                    <a:pt x="44471" y="8399"/>
                    <a:pt x="44471" y="8399"/>
                  </a:cubicBezTo>
                  <a:cubicBezTo>
                    <a:pt x="44471" y="8399"/>
                    <a:pt x="45257" y="6949"/>
                    <a:pt x="45257" y="4435"/>
                  </a:cubicBezTo>
                  <a:cubicBezTo>
                    <a:pt x="45257" y="1921"/>
                    <a:pt x="42213" y="465"/>
                    <a:pt x="38640" y="68"/>
                  </a:cubicBezTo>
                  <a:cubicBezTo>
                    <a:pt x="38225" y="22"/>
                    <a:pt x="37837" y="1"/>
                    <a:pt x="37476"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4"/>
            <p:cNvSpPr/>
            <p:nvPr/>
          </p:nvSpPr>
          <p:spPr>
            <a:xfrm>
              <a:off x="3605604" y="1716301"/>
              <a:ext cx="873958" cy="1081600"/>
            </a:xfrm>
            <a:custGeom>
              <a:rect b="b" l="l" r="r" t="t"/>
              <a:pathLst>
                <a:path extrusionOk="0" h="56762" w="45865">
                  <a:moveTo>
                    <a:pt x="37811" y="562"/>
                  </a:moveTo>
                  <a:cubicBezTo>
                    <a:pt x="38161" y="562"/>
                    <a:pt x="38537" y="582"/>
                    <a:pt x="38937" y="627"/>
                  </a:cubicBezTo>
                  <a:cubicBezTo>
                    <a:pt x="42014" y="968"/>
                    <a:pt x="45303" y="2222"/>
                    <a:pt x="45303" y="4715"/>
                  </a:cubicBezTo>
                  <a:cubicBezTo>
                    <a:pt x="45303" y="7117"/>
                    <a:pt x="44558" y="8530"/>
                    <a:pt x="44551" y="8545"/>
                  </a:cubicBezTo>
                  <a:cubicBezTo>
                    <a:pt x="44540" y="8562"/>
                    <a:pt x="44533" y="8581"/>
                    <a:pt x="44527" y="8600"/>
                  </a:cubicBezTo>
                  <a:cubicBezTo>
                    <a:pt x="44516" y="8638"/>
                    <a:pt x="43449" y="12347"/>
                    <a:pt x="42274" y="15874"/>
                  </a:cubicBezTo>
                  <a:cubicBezTo>
                    <a:pt x="41733" y="17498"/>
                    <a:pt x="40810" y="18483"/>
                    <a:pt x="39917" y="19435"/>
                  </a:cubicBezTo>
                  <a:cubicBezTo>
                    <a:pt x="38914" y="20504"/>
                    <a:pt x="37967" y="21515"/>
                    <a:pt x="37893" y="23229"/>
                  </a:cubicBezTo>
                  <a:cubicBezTo>
                    <a:pt x="37845" y="24365"/>
                    <a:pt x="38059" y="25596"/>
                    <a:pt x="38285" y="26899"/>
                  </a:cubicBezTo>
                  <a:cubicBezTo>
                    <a:pt x="38673" y="29122"/>
                    <a:pt x="39074" y="31421"/>
                    <a:pt x="38182" y="33449"/>
                  </a:cubicBezTo>
                  <a:cubicBezTo>
                    <a:pt x="37589" y="34794"/>
                    <a:pt x="36424" y="35337"/>
                    <a:pt x="34948" y="36022"/>
                  </a:cubicBezTo>
                  <a:cubicBezTo>
                    <a:pt x="33049" y="36906"/>
                    <a:pt x="30688" y="38003"/>
                    <a:pt x="28926" y="41372"/>
                  </a:cubicBezTo>
                  <a:cubicBezTo>
                    <a:pt x="28171" y="42819"/>
                    <a:pt x="27644" y="44246"/>
                    <a:pt x="27135" y="45628"/>
                  </a:cubicBezTo>
                  <a:cubicBezTo>
                    <a:pt x="25599" y="49797"/>
                    <a:pt x="24272" y="53398"/>
                    <a:pt x="17326" y="55258"/>
                  </a:cubicBezTo>
                  <a:cubicBezTo>
                    <a:pt x="14977" y="55886"/>
                    <a:pt x="12922" y="56201"/>
                    <a:pt x="11140" y="56201"/>
                  </a:cubicBezTo>
                  <a:cubicBezTo>
                    <a:pt x="9077" y="56201"/>
                    <a:pt x="7379" y="55779"/>
                    <a:pt x="6015" y="54935"/>
                  </a:cubicBezTo>
                  <a:cubicBezTo>
                    <a:pt x="4005" y="53691"/>
                    <a:pt x="2712" y="51530"/>
                    <a:pt x="2058" y="48329"/>
                  </a:cubicBezTo>
                  <a:cubicBezTo>
                    <a:pt x="625" y="41289"/>
                    <a:pt x="4256" y="38561"/>
                    <a:pt x="9152" y="35726"/>
                  </a:cubicBezTo>
                  <a:cubicBezTo>
                    <a:pt x="12377" y="33859"/>
                    <a:pt x="12441" y="32288"/>
                    <a:pt x="12523" y="30301"/>
                  </a:cubicBezTo>
                  <a:cubicBezTo>
                    <a:pt x="12571" y="29100"/>
                    <a:pt x="12626" y="27740"/>
                    <a:pt x="13420" y="26005"/>
                  </a:cubicBezTo>
                  <a:cubicBezTo>
                    <a:pt x="14654" y="23303"/>
                    <a:pt x="17779" y="23170"/>
                    <a:pt x="20537" y="23052"/>
                  </a:cubicBezTo>
                  <a:cubicBezTo>
                    <a:pt x="22318" y="22976"/>
                    <a:pt x="23998" y="22903"/>
                    <a:pt x="24982" y="22139"/>
                  </a:cubicBezTo>
                  <a:cubicBezTo>
                    <a:pt x="26461" y="20988"/>
                    <a:pt x="26181" y="19076"/>
                    <a:pt x="25858" y="16862"/>
                  </a:cubicBezTo>
                  <a:cubicBezTo>
                    <a:pt x="25621" y="15258"/>
                    <a:pt x="25354" y="13439"/>
                    <a:pt x="25745" y="11656"/>
                  </a:cubicBezTo>
                  <a:cubicBezTo>
                    <a:pt x="26299" y="9122"/>
                    <a:pt x="27905" y="8438"/>
                    <a:pt x="29195" y="7890"/>
                  </a:cubicBezTo>
                  <a:cubicBezTo>
                    <a:pt x="30021" y="7537"/>
                    <a:pt x="30736" y="7234"/>
                    <a:pt x="31023" y="6542"/>
                  </a:cubicBezTo>
                  <a:cubicBezTo>
                    <a:pt x="31429" y="5570"/>
                    <a:pt x="30609" y="5189"/>
                    <a:pt x="30169" y="4985"/>
                  </a:cubicBezTo>
                  <a:cubicBezTo>
                    <a:pt x="30032" y="4921"/>
                    <a:pt x="29825" y="4824"/>
                    <a:pt x="29797" y="4794"/>
                  </a:cubicBezTo>
                  <a:cubicBezTo>
                    <a:pt x="29800" y="4776"/>
                    <a:pt x="29846" y="4606"/>
                    <a:pt x="30523" y="4155"/>
                  </a:cubicBezTo>
                  <a:cubicBezTo>
                    <a:pt x="31147" y="3738"/>
                    <a:pt x="31871" y="3588"/>
                    <a:pt x="32585" y="3588"/>
                  </a:cubicBezTo>
                  <a:cubicBezTo>
                    <a:pt x="34395" y="3588"/>
                    <a:pt x="36160" y="4550"/>
                    <a:pt x="36185" y="4562"/>
                  </a:cubicBezTo>
                  <a:cubicBezTo>
                    <a:pt x="36228" y="4586"/>
                    <a:pt x="36276" y="4598"/>
                    <a:pt x="36322" y="4598"/>
                  </a:cubicBezTo>
                  <a:cubicBezTo>
                    <a:pt x="36415" y="4598"/>
                    <a:pt x="36505" y="4552"/>
                    <a:pt x="36558" y="4468"/>
                  </a:cubicBezTo>
                  <a:cubicBezTo>
                    <a:pt x="36638" y="4343"/>
                    <a:pt x="36606" y="4177"/>
                    <a:pt x="36487" y="4089"/>
                  </a:cubicBezTo>
                  <a:cubicBezTo>
                    <a:pt x="36472" y="4080"/>
                    <a:pt x="35074" y="3057"/>
                    <a:pt x="34581" y="2193"/>
                  </a:cubicBezTo>
                  <a:cubicBezTo>
                    <a:pt x="34455" y="1974"/>
                    <a:pt x="34543" y="1756"/>
                    <a:pt x="34637" y="1611"/>
                  </a:cubicBezTo>
                  <a:cubicBezTo>
                    <a:pt x="35008" y="1048"/>
                    <a:pt x="36104" y="562"/>
                    <a:pt x="37811" y="562"/>
                  </a:cubicBezTo>
                  <a:close/>
                  <a:moveTo>
                    <a:pt x="37814" y="0"/>
                  </a:moveTo>
                  <a:cubicBezTo>
                    <a:pt x="35780" y="0"/>
                    <a:pt x="34592" y="659"/>
                    <a:pt x="34168" y="1304"/>
                  </a:cubicBezTo>
                  <a:cubicBezTo>
                    <a:pt x="33916" y="1689"/>
                    <a:pt x="33888" y="2114"/>
                    <a:pt x="34092" y="2473"/>
                  </a:cubicBezTo>
                  <a:cubicBezTo>
                    <a:pt x="34268" y="2782"/>
                    <a:pt x="34537" y="3100"/>
                    <a:pt x="34823" y="3392"/>
                  </a:cubicBezTo>
                  <a:cubicBezTo>
                    <a:pt x="34176" y="3190"/>
                    <a:pt x="33397" y="3021"/>
                    <a:pt x="32598" y="3021"/>
                  </a:cubicBezTo>
                  <a:cubicBezTo>
                    <a:pt x="31784" y="3021"/>
                    <a:pt x="30949" y="3196"/>
                    <a:pt x="30211" y="3688"/>
                  </a:cubicBezTo>
                  <a:cubicBezTo>
                    <a:pt x="29492" y="4167"/>
                    <a:pt x="29209" y="4498"/>
                    <a:pt x="29235" y="4830"/>
                  </a:cubicBezTo>
                  <a:cubicBezTo>
                    <a:pt x="29262" y="5183"/>
                    <a:pt x="29603" y="5342"/>
                    <a:pt x="29931" y="5495"/>
                  </a:cubicBezTo>
                  <a:cubicBezTo>
                    <a:pt x="30491" y="5753"/>
                    <a:pt x="30685" y="5893"/>
                    <a:pt x="30504" y="6326"/>
                  </a:cubicBezTo>
                  <a:cubicBezTo>
                    <a:pt x="30304" y="6806"/>
                    <a:pt x="29717" y="7056"/>
                    <a:pt x="28974" y="7374"/>
                  </a:cubicBezTo>
                  <a:cubicBezTo>
                    <a:pt x="27638" y="7941"/>
                    <a:pt x="25811" y="8720"/>
                    <a:pt x="25195" y="11536"/>
                  </a:cubicBezTo>
                  <a:cubicBezTo>
                    <a:pt x="24784" y="13419"/>
                    <a:pt x="25058" y="15292"/>
                    <a:pt x="25300" y="16944"/>
                  </a:cubicBezTo>
                  <a:cubicBezTo>
                    <a:pt x="25611" y="19069"/>
                    <a:pt x="25858" y="20746"/>
                    <a:pt x="24635" y="21696"/>
                  </a:cubicBezTo>
                  <a:cubicBezTo>
                    <a:pt x="23794" y="22351"/>
                    <a:pt x="22200" y="22418"/>
                    <a:pt x="20512" y="22491"/>
                  </a:cubicBezTo>
                  <a:cubicBezTo>
                    <a:pt x="17594" y="22616"/>
                    <a:pt x="14286" y="22757"/>
                    <a:pt x="12908" y="25771"/>
                  </a:cubicBezTo>
                  <a:cubicBezTo>
                    <a:pt x="12069" y="27605"/>
                    <a:pt x="12011" y="29026"/>
                    <a:pt x="11960" y="30279"/>
                  </a:cubicBezTo>
                  <a:cubicBezTo>
                    <a:pt x="11883" y="32165"/>
                    <a:pt x="11827" y="33527"/>
                    <a:pt x="8871" y="35240"/>
                  </a:cubicBezTo>
                  <a:cubicBezTo>
                    <a:pt x="3950" y="38087"/>
                    <a:pt x="1" y="41047"/>
                    <a:pt x="1507" y="48439"/>
                  </a:cubicBezTo>
                  <a:cubicBezTo>
                    <a:pt x="2193" y="51803"/>
                    <a:pt x="3569" y="54082"/>
                    <a:pt x="5719" y="55412"/>
                  </a:cubicBezTo>
                  <a:cubicBezTo>
                    <a:pt x="7173" y="56312"/>
                    <a:pt x="8969" y="56761"/>
                    <a:pt x="11142" y="56761"/>
                  </a:cubicBezTo>
                  <a:cubicBezTo>
                    <a:pt x="12975" y="56761"/>
                    <a:pt x="15078" y="56441"/>
                    <a:pt x="17471" y="55800"/>
                  </a:cubicBezTo>
                  <a:cubicBezTo>
                    <a:pt x="24698" y="53866"/>
                    <a:pt x="26138" y="49959"/>
                    <a:pt x="27662" y="45821"/>
                  </a:cubicBezTo>
                  <a:cubicBezTo>
                    <a:pt x="28165" y="44458"/>
                    <a:pt x="28684" y="43048"/>
                    <a:pt x="29423" y="41633"/>
                  </a:cubicBezTo>
                  <a:cubicBezTo>
                    <a:pt x="31098" y="38433"/>
                    <a:pt x="33269" y="37422"/>
                    <a:pt x="35184" y="36533"/>
                  </a:cubicBezTo>
                  <a:cubicBezTo>
                    <a:pt x="36706" y="35825"/>
                    <a:pt x="38020" y="35214"/>
                    <a:pt x="38696" y="33675"/>
                  </a:cubicBezTo>
                  <a:cubicBezTo>
                    <a:pt x="39657" y="31492"/>
                    <a:pt x="39240" y="29108"/>
                    <a:pt x="38839" y="26803"/>
                  </a:cubicBezTo>
                  <a:cubicBezTo>
                    <a:pt x="38618" y="25531"/>
                    <a:pt x="38409" y="24328"/>
                    <a:pt x="38454" y="23253"/>
                  </a:cubicBezTo>
                  <a:cubicBezTo>
                    <a:pt x="38520" y="21747"/>
                    <a:pt x="39359" y="20854"/>
                    <a:pt x="40327" y="19820"/>
                  </a:cubicBezTo>
                  <a:cubicBezTo>
                    <a:pt x="41217" y="18869"/>
                    <a:pt x="42227" y="17793"/>
                    <a:pt x="42806" y="16051"/>
                  </a:cubicBezTo>
                  <a:cubicBezTo>
                    <a:pt x="43932" y="12675"/>
                    <a:pt x="44960" y="9130"/>
                    <a:pt x="45060" y="8784"/>
                  </a:cubicBezTo>
                  <a:cubicBezTo>
                    <a:pt x="45175" y="8558"/>
                    <a:pt x="45865" y="7111"/>
                    <a:pt x="45865" y="4715"/>
                  </a:cubicBezTo>
                  <a:cubicBezTo>
                    <a:pt x="45865" y="2320"/>
                    <a:pt x="43234" y="539"/>
                    <a:pt x="38998" y="68"/>
                  </a:cubicBezTo>
                  <a:cubicBezTo>
                    <a:pt x="38576" y="21"/>
                    <a:pt x="38181" y="0"/>
                    <a:pt x="37814"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4"/>
            <p:cNvSpPr/>
            <p:nvPr/>
          </p:nvSpPr>
          <p:spPr>
            <a:xfrm>
              <a:off x="3675879" y="1804945"/>
              <a:ext cx="751834" cy="809971"/>
            </a:xfrm>
            <a:custGeom>
              <a:rect b="b" l="l" r="r" t="t"/>
              <a:pathLst>
                <a:path extrusionOk="0" h="42507" w="39456">
                  <a:moveTo>
                    <a:pt x="36226" y="0"/>
                  </a:moveTo>
                  <a:cubicBezTo>
                    <a:pt x="35872" y="0"/>
                    <a:pt x="35644" y="89"/>
                    <a:pt x="35530" y="269"/>
                  </a:cubicBezTo>
                  <a:cubicBezTo>
                    <a:pt x="35258" y="700"/>
                    <a:pt x="35854" y="1411"/>
                    <a:pt x="35924" y="1491"/>
                  </a:cubicBezTo>
                  <a:cubicBezTo>
                    <a:pt x="35951" y="1522"/>
                    <a:pt x="35990" y="1539"/>
                    <a:pt x="36029" y="1539"/>
                  </a:cubicBezTo>
                  <a:cubicBezTo>
                    <a:pt x="36061" y="1539"/>
                    <a:pt x="36095" y="1527"/>
                    <a:pt x="36121" y="1504"/>
                  </a:cubicBezTo>
                  <a:cubicBezTo>
                    <a:pt x="36181" y="1454"/>
                    <a:pt x="36187" y="1365"/>
                    <a:pt x="36136" y="1307"/>
                  </a:cubicBezTo>
                  <a:cubicBezTo>
                    <a:pt x="35961" y="1104"/>
                    <a:pt x="35641" y="620"/>
                    <a:pt x="35768" y="419"/>
                  </a:cubicBezTo>
                  <a:cubicBezTo>
                    <a:pt x="35803" y="364"/>
                    <a:pt x="35909" y="281"/>
                    <a:pt x="36224" y="281"/>
                  </a:cubicBezTo>
                  <a:cubicBezTo>
                    <a:pt x="36486" y="281"/>
                    <a:pt x="36892" y="338"/>
                    <a:pt x="37521" y="514"/>
                  </a:cubicBezTo>
                  <a:cubicBezTo>
                    <a:pt x="38426" y="767"/>
                    <a:pt x="38917" y="1221"/>
                    <a:pt x="38983" y="1861"/>
                  </a:cubicBezTo>
                  <a:cubicBezTo>
                    <a:pt x="39161" y="3622"/>
                    <a:pt x="36257" y="6288"/>
                    <a:pt x="34984" y="6942"/>
                  </a:cubicBezTo>
                  <a:cubicBezTo>
                    <a:pt x="33616" y="7645"/>
                    <a:pt x="32046" y="8003"/>
                    <a:pt x="30529" y="8348"/>
                  </a:cubicBezTo>
                  <a:cubicBezTo>
                    <a:pt x="28040" y="8914"/>
                    <a:pt x="25464" y="9501"/>
                    <a:pt x="23691" y="11628"/>
                  </a:cubicBezTo>
                  <a:cubicBezTo>
                    <a:pt x="22232" y="13380"/>
                    <a:pt x="22683" y="15200"/>
                    <a:pt x="23080" y="16807"/>
                  </a:cubicBezTo>
                  <a:cubicBezTo>
                    <a:pt x="23395" y="18079"/>
                    <a:pt x="23692" y="19281"/>
                    <a:pt x="23043" y="20308"/>
                  </a:cubicBezTo>
                  <a:cubicBezTo>
                    <a:pt x="22346" y="21410"/>
                    <a:pt x="20602" y="21689"/>
                    <a:pt x="18755" y="21985"/>
                  </a:cubicBezTo>
                  <a:cubicBezTo>
                    <a:pt x="16645" y="22323"/>
                    <a:pt x="14463" y="22672"/>
                    <a:pt x="13363" y="24253"/>
                  </a:cubicBezTo>
                  <a:cubicBezTo>
                    <a:pt x="12532" y="25446"/>
                    <a:pt x="12932" y="27145"/>
                    <a:pt x="13355" y="28942"/>
                  </a:cubicBezTo>
                  <a:cubicBezTo>
                    <a:pt x="13998" y="31678"/>
                    <a:pt x="14727" y="34779"/>
                    <a:pt x="11241" y="36825"/>
                  </a:cubicBezTo>
                  <a:cubicBezTo>
                    <a:pt x="9299" y="37964"/>
                    <a:pt x="7241" y="38794"/>
                    <a:pt x="5426" y="39526"/>
                  </a:cubicBezTo>
                  <a:cubicBezTo>
                    <a:pt x="3227" y="40413"/>
                    <a:pt x="1327" y="41178"/>
                    <a:pt x="97" y="42262"/>
                  </a:cubicBezTo>
                  <a:cubicBezTo>
                    <a:pt x="1" y="42346"/>
                    <a:pt x="61" y="42507"/>
                    <a:pt x="191" y="42507"/>
                  </a:cubicBezTo>
                  <a:cubicBezTo>
                    <a:pt x="226" y="42507"/>
                    <a:pt x="258" y="42494"/>
                    <a:pt x="284" y="42472"/>
                  </a:cubicBezTo>
                  <a:cubicBezTo>
                    <a:pt x="1475" y="41420"/>
                    <a:pt x="3355" y="40662"/>
                    <a:pt x="5530" y="39785"/>
                  </a:cubicBezTo>
                  <a:cubicBezTo>
                    <a:pt x="7356" y="39050"/>
                    <a:pt x="9423" y="38218"/>
                    <a:pt x="11383" y="37067"/>
                  </a:cubicBezTo>
                  <a:cubicBezTo>
                    <a:pt x="15046" y="34916"/>
                    <a:pt x="14292" y="31708"/>
                    <a:pt x="13627" y="28878"/>
                  </a:cubicBezTo>
                  <a:cubicBezTo>
                    <a:pt x="13219" y="27142"/>
                    <a:pt x="12834" y="25503"/>
                    <a:pt x="13592" y="24412"/>
                  </a:cubicBezTo>
                  <a:cubicBezTo>
                    <a:pt x="14623" y="22930"/>
                    <a:pt x="16746" y="22590"/>
                    <a:pt x="18798" y="22262"/>
                  </a:cubicBezTo>
                  <a:cubicBezTo>
                    <a:pt x="20710" y="21956"/>
                    <a:pt x="22515" y="21667"/>
                    <a:pt x="23279" y="20456"/>
                  </a:cubicBezTo>
                  <a:cubicBezTo>
                    <a:pt x="23993" y="19328"/>
                    <a:pt x="23681" y="18070"/>
                    <a:pt x="23351" y="16739"/>
                  </a:cubicBezTo>
                  <a:cubicBezTo>
                    <a:pt x="22951" y="15121"/>
                    <a:pt x="22537" y="13450"/>
                    <a:pt x="23907" y="11808"/>
                  </a:cubicBezTo>
                  <a:cubicBezTo>
                    <a:pt x="25619" y="9751"/>
                    <a:pt x="28034" y="9203"/>
                    <a:pt x="30591" y="8621"/>
                  </a:cubicBezTo>
                  <a:cubicBezTo>
                    <a:pt x="32126" y="8273"/>
                    <a:pt x="33713" y="7912"/>
                    <a:pt x="35112" y="7192"/>
                  </a:cubicBezTo>
                  <a:cubicBezTo>
                    <a:pt x="36474" y="6492"/>
                    <a:pt x="39455" y="3741"/>
                    <a:pt x="39261" y="1832"/>
                  </a:cubicBezTo>
                  <a:cubicBezTo>
                    <a:pt x="39184" y="1065"/>
                    <a:pt x="38624" y="531"/>
                    <a:pt x="37597" y="244"/>
                  </a:cubicBezTo>
                  <a:cubicBezTo>
                    <a:pt x="37017" y="81"/>
                    <a:pt x="36564" y="0"/>
                    <a:pt x="36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4"/>
            <p:cNvSpPr/>
            <p:nvPr/>
          </p:nvSpPr>
          <p:spPr>
            <a:xfrm>
              <a:off x="3755434" y="2044505"/>
              <a:ext cx="476127" cy="739029"/>
            </a:xfrm>
            <a:custGeom>
              <a:rect b="b" l="l" r="r" t="t"/>
              <a:pathLst>
                <a:path extrusionOk="0" h="38784" w="24987">
                  <a:moveTo>
                    <a:pt x="22347" y="0"/>
                  </a:moveTo>
                  <a:cubicBezTo>
                    <a:pt x="22292" y="0"/>
                    <a:pt x="22239" y="33"/>
                    <a:pt x="22217" y="88"/>
                  </a:cubicBezTo>
                  <a:cubicBezTo>
                    <a:pt x="21838" y="1113"/>
                    <a:pt x="21734" y="2007"/>
                    <a:pt x="21908" y="2745"/>
                  </a:cubicBezTo>
                  <a:cubicBezTo>
                    <a:pt x="22037" y="3298"/>
                    <a:pt x="22322" y="3974"/>
                    <a:pt x="22624" y="4689"/>
                  </a:cubicBezTo>
                  <a:cubicBezTo>
                    <a:pt x="23525" y="6829"/>
                    <a:pt x="24647" y="9489"/>
                    <a:pt x="22717" y="11143"/>
                  </a:cubicBezTo>
                  <a:cubicBezTo>
                    <a:pt x="21595" y="12105"/>
                    <a:pt x="20143" y="12629"/>
                    <a:pt x="18740" y="13136"/>
                  </a:cubicBezTo>
                  <a:cubicBezTo>
                    <a:pt x="16872" y="13812"/>
                    <a:pt x="15105" y="14449"/>
                    <a:pt x="14647" y="16053"/>
                  </a:cubicBezTo>
                  <a:cubicBezTo>
                    <a:pt x="14369" y="17028"/>
                    <a:pt x="14388" y="18575"/>
                    <a:pt x="14410" y="20366"/>
                  </a:cubicBezTo>
                  <a:cubicBezTo>
                    <a:pt x="14449" y="23472"/>
                    <a:pt x="14496" y="27340"/>
                    <a:pt x="12886" y="29513"/>
                  </a:cubicBezTo>
                  <a:cubicBezTo>
                    <a:pt x="11443" y="31460"/>
                    <a:pt x="9206" y="32204"/>
                    <a:pt x="7042" y="32925"/>
                  </a:cubicBezTo>
                  <a:cubicBezTo>
                    <a:pt x="5410" y="33467"/>
                    <a:pt x="3869" y="33979"/>
                    <a:pt x="2714" y="34969"/>
                  </a:cubicBezTo>
                  <a:cubicBezTo>
                    <a:pt x="0" y="37296"/>
                    <a:pt x="360" y="38630"/>
                    <a:pt x="378" y="38684"/>
                  </a:cubicBezTo>
                  <a:cubicBezTo>
                    <a:pt x="395" y="38744"/>
                    <a:pt x="449" y="38783"/>
                    <a:pt x="512" y="38783"/>
                  </a:cubicBezTo>
                  <a:cubicBezTo>
                    <a:pt x="524" y="38783"/>
                    <a:pt x="537" y="38782"/>
                    <a:pt x="550" y="38778"/>
                  </a:cubicBezTo>
                  <a:cubicBezTo>
                    <a:pt x="624" y="38756"/>
                    <a:pt x="667" y="38678"/>
                    <a:pt x="646" y="38604"/>
                  </a:cubicBezTo>
                  <a:cubicBezTo>
                    <a:pt x="643" y="38592"/>
                    <a:pt x="347" y="37367"/>
                    <a:pt x="2897" y="35182"/>
                  </a:cubicBezTo>
                  <a:cubicBezTo>
                    <a:pt x="4009" y="34229"/>
                    <a:pt x="5525" y="33724"/>
                    <a:pt x="7129" y="33190"/>
                  </a:cubicBezTo>
                  <a:cubicBezTo>
                    <a:pt x="9336" y="32457"/>
                    <a:pt x="11615" y="31698"/>
                    <a:pt x="13110" y="29681"/>
                  </a:cubicBezTo>
                  <a:cubicBezTo>
                    <a:pt x="14777" y="27431"/>
                    <a:pt x="14729" y="23510"/>
                    <a:pt x="14690" y="20362"/>
                  </a:cubicBezTo>
                  <a:cubicBezTo>
                    <a:pt x="14668" y="18592"/>
                    <a:pt x="14649" y="17065"/>
                    <a:pt x="14917" y="16131"/>
                  </a:cubicBezTo>
                  <a:cubicBezTo>
                    <a:pt x="15336" y="14665"/>
                    <a:pt x="16958" y="14079"/>
                    <a:pt x="18835" y="13400"/>
                  </a:cubicBezTo>
                  <a:cubicBezTo>
                    <a:pt x="20262" y="12884"/>
                    <a:pt x="21740" y="12352"/>
                    <a:pt x="22901" y="11357"/>
                  </a:cubicBezTo>
                  <a:cubicBezTo>
                    <a:pt x="24986" y="9569"/>
                    <a:pt x="23820" y="6802"/>
                    <a:pt x="22883" y="4581"/>
                  </a:cubicBezTo>
                  <a:cubicBezTo>
                    <a:pt x="22586" y="3877"/>
                    <a:pt x="22306" y="3210"/>
                    <a:pt x="22180" y="2681"/>
                  </a:cubicBezTo>
                  <a:cubicBezTo>
                    <a:pt x="22020" y="1998"/>
                    <a:pt x="22121" y="1158"/>
                    <a:pt x="22481" y="185"/>
                  </a:cubicBezTo>
                  <a:cubicBezTo>
                    <a:pt x="22506" y="114"/>
                    <a:pt x="22468" y="35"/>
                    <a:pt x="22396" y="9"/>
                  </a:cubicBezTo>
                  <a:cubicBezTo>
                    <a:pt x="22380" y="3"/>
                    <a:pt x="22364" y="0"/>
                    <a:pt x="223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4"/>
            <p:cNvSpPr/>
            <p:nvPr/>
          </p:nvSpPr>
          <p:spPr>
            <a:xfrm>
              <a:off x="4191431" y="1996448"/>
              <a:ext cx="18617" cy="24695"/>
            </a:xfrm>
            <a:custGeom>
              <a:rect b="b" l="l" r="r" t="t"/>
              <a:pathLst>
                <a:path extrusionOk="0" h="1296" w="977">
                  <a:moveTo>
                    <a:pt x="818" y="1"/>
                  </a:moveTo>
                  <a:cubicBezTo>
                    <a:pt x="775" y="1"/>
                    <a:pt x="734" y="20"/>
                    <a:pt x="707" y="56"/>
                  </a:cubicBezTo>
                  <a:cubicBezTo>
                    <a:pt x="694" y="73"/>
                    <a:pt x="402" y="471"/>
                    <a:pt x="53" y="1086"/>
                  </a:cubicBezTo>
                  <a:cubicBezTo>
                    <a:pt x="1" y="1179"/>
                    <a:pt x="68" y="1296"/>
                    <a:pt x="176" y="1296"/>
                  </a:cubicBezTo>
                  <a:cubicBezTo>
                    <a:pt x="227" y="1296"/>
                    <a:pt x="274" y="1268"/>
                    <a:pt x="298" y="1224"/>
                  </a:cubicBezTo>
                  <a:cubicBezTo>
                    <a:pt x="491" y="878"/>
                    <a:pt x="702" y="544"/>
                    <a:pt x="933" y="224"/>
                  </a:cubicBezTo>
                  <a:cubicBezTo>
                    <a:pt x="977" y="161"/>
                    <a:pt x="963" y="73"/>
                    <a:pt x="902" y="28"/>
                  </a:cubicBezTo>
                  <a:cubicBezTo>
                    <a:pt x="877" y="10"/>
                    <a:pt x="847"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4"/>
            <p:cNvSpPr/>
            <p:nvPr/>
          </p:nvSpPr>
          <p:spPr>
            <a:xfrm>
              <a:off x="4388670" y="2630732"/>
              <a:ext cx="395296" cy="343219"/>
            </a:xfrm>
            <a:custGeom>
              <a:rect b="b" l="l" r="r" t="t"/>
              <a:pathLst>
                <a:path extrusionOk="0" h="18012" w="20745">
                  <a:moveTo>
                    <a:pt x="5074" y="0"/>
                  </a:moveTo>
                  <a:cubicBezTo>
                    <a:pt x="3271" y="0"/>
                    <a:pt x="0" y="5987"/>
                    <a:pt x="609" y="6838"/>
                  </a:cubicBezTo>
                  <a:cubicBezTo>
                    <a:pt x="1258" y="7749"/>
                    <a:pt x="2817" y="10735"/>
                    <a:pt x="4895" y="11256"/>
                  </a:cubicBezTo>
                  <a:cubicBezTo>
                    <a:pt x="6975" y="11777"/>
                    <a:pt x="17496" y="18012"/>
                    <a:pt x="17496" y="18012"/>
                  </a:cubicBezTo>
                  <a:lnTo>
                    <a:pt x="20744" y="17102"/>
                  </a:lnTo>
                  <a:cubicBezTo>
                    <a:pt x="20744" y="17102"/>
                    <a:pt x="14378" y="12685"/>
                    <a:pt x="11910" y="10606"/>
                  </a:cubicBezTo>
                  <a:cubicBezTo>
                    <a:pt x="9443" y="8527"/>
                    <a:pt x="6065" y="5150"/>
                    <a:pt x="6065" y="5150"/>
                  </a:cubicBezTo>
                  <a:lnTo>
                    <a:pt x="5416" y="84"/>
                  </a:lnTo>
                  <a:cubicBezTo>
                    <a:pt x="5310" y="27"/>
                    <a:pt x="5195" y="0"/>
                    <a:pt x="50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4"/>
            <p:cNvSpPr/>
            <p:nvPr/>
          </p:nvSpPr>
          <p:spPr>
            <a:xfrm>
              <a:off x="4384249" y="2625301"/>
              <a:ext cx="406500" cy="353985"/>
            </a:xfrm>
            <a:custGeom>
              <a:rect b="b" l="l" r="r" t="t"/>
              <a:pathLst>
                <a:path extrusionOk="0" h="18577" w="21333">
                  <a:moveTo>
                    <a:pt x="5320" y="567"/>
                  </a:moveTo>
                  <a:cubicBezTo>
                    <a:pt x="5344" y="567"/>
                    <a:pt x="5367" y="570"/>
                    <a:pt x="5390" y="574"/>
                  </a:cubicBezTo>
                  <a:lnTo>
                    <a:pt x="6018" y="5471"/>
                  </a:lnTo>
                  <a:cubicBezTo>
                    <a:pt x="6026" y="5532"/>
                    <a:pt x="6053" y="5591"/>
                    <a:pt x="6098" y="5634"/>
                  </a:cubicBezTo>
                  <a:cubicBezTo>
                    <a:pt x="6132" y="5668"/>
                    <a:pt x="9513" y="9044"/>
                    <a:pt x="11961" y="11107"/>
                  </a:cubicBezTo>
                  <a:cubicBezTo>
                    <a:pt x="14012" y="12833"/>
                    <a:pt x="18786" y="16198"/>
                    <a:pt x="20327" y="17276"/>
                  </a:cubicBezTo>
                  <a:lnTo>
                    <a:pt x="17768" y="17993"/>
                  </a:lnTo>
                  <a:cubicBezTo>
                    <a:pt x="16608" y="17308"/>
                    <a:pt x="7203" y="11770"/>
                    <a:pt x="5196" y="11268"/>
                  </a:cubicBezTo>
                  <a:cubicBezTo>
                    <a:pt x="3571" y="10861"/>
                    <a:pt x="2207" y="8726"/>
                    <a:pt x="1475" y="7577"/>
                  </a:cubicBezTo>
                  <a:cubicBezTo>
                    <a:pt x="1315" y="7328"/>
                    <a:pt x="1179" y="7115"/>
                    <a:pt x="1070" y="6962"/>
                  </a:cubicBezTo>
                  <a:cubicBezTo>
                    <a:pt x="806" y="6558"/>
                    <a:pt x="2134" y="3419"/>
                    <a:pt x="3858" y="1542"/>
                  </a:cubicBezTo>
                  <a:cubicBezTo>
                    <a:pt x="4440" y="908"/>
                    <a:pt x="4952" y="568"/>
                    <a:pt x="5305" y="568"/>
                  </a:cubicBezTo>
                  <a:cubicBezTo>
                    <a:pt x="5310" y="567"/>
                    <a:pt x="5315" y="567"/>
                    <a:pt x="5320" y="567"/>
                  </a:cubicBezTo>
                  <a:close/>
                  <a:moveTo>
                    <a:pt x="5302" y="1"/>
                  </a:moveTo>
                  <a:cubicBezTo>
                    <a:pt x="4746" y="1"/>
                    <a:pt x="4084" y="433"/>
                    <a:pt x="3326" y="1293"/>
                  </a:cubicBezTo>
                  <a:cubicBezTo>
                    <a:pt x="1870" y="2945"/>
                    <a:pt x="1" y="6431"/>
                    <a:pt x="612" y="7288"/>
                  </a:cubicBezTo>
                  <a:cubicBezTo>
                    <a:pt x="718" y="7436"/>
                    <a:pt x="848" y="7640"/>
                    <a:pt x="1001" y="7880"/>
                  </a:cubicBezTo>
                  <a:cubicBezTo>
                    <a:pt x="1831" y="9178"/>
                    <a:pt x="3218" y="11353"/>
                    <a:pt x="5060" y="11814"/>
                  </a:cubicBezTo>
                  <a:cubicBezTo>
                    <a:pt x="7076" y="12317"/>
                    <a:pt x="17480" y="18476"/>
                    <a:pt x="17585" y="18537"/>
                  </a:cubicBezTo>
                  <a:cubicBezTo>
                    <a:pt x="17629" y="18564"/>
                    <a:pt x="17679" y="18577"/>
                    <a:pt x="17728" y="18577"/>
                  </a:cubicBezTo>
                  <a:cubicBezTo>
                    <a:pt x="17754" y="18577"/>
                    <a:pt x="17781" y="18574"/>
                    <a:pt x="17805" y="18567"/>
                  </a:cubicBezTo>
                  <a:lnTo>
                    <a:pt x="21052" y="17656"/>
                  </a:lnTo>
                  <a:cubicBezTo>
                    <a:pt x="21281" y="17592"/>
                    <a:pt x="21332" y="17292"/>
                    <a:pt x="21137" y="17156"/>
                  </a:cubicBezTo>
                  <a:cubicBezTo>
                    <a:pt x="21074" y="17112"/>
                    <a:pt x="14754" y="12722"/>
                    <a:pt x="12325" y="10676"/>
                  </a:cubicBezTo>
                  <a:cubicBezTo>
                    <a:pt x="10084" y="8790"/>
                    <a:pt x="7054" y="5792"/>
                    <a:pt x="6564" y="5305"/>
                  </a:cubicBezTo>
                  <a:lnTo>
                    <a:pt x="5926" y="333"/>
                  </a:lnTo>
                  <a:cubicBezTo>
                    <a:pt x="5915" y="244"/>
                    <a:pt x="5861" y="164"/>
                    <a:pt x="5781" y="121"/>
                  </a:cubicBezTo>
                  <a:cubicBezTo>
                    <a:pt x="5631" y="41"/>
                    <a:pt x="5471" y="1"/>
                    <a:pt x="530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4"/>
            <p:cNvSpPr/>
            <p:nvPr/>
          </p:nvSpPr>
          <p:spPr>
            <a:xfrm>
              <a:off x="4508811" y="4188573"/>
              <a:ext cx="245352" cy="128126"/>
            </a:xfrm>
            <a:custGeom>
              <a:rect b="b" l="l" r="r" t="t"/>
              <a:pathLst>
                <a:path extrusionOk="0" h="6724" w="12876">
                  <a:moveTo>
                    <a:pt x="1681" y="0"/>
                  </a:moveTo>
                  <a:cubicBezTo>
                    <a:pt x="1681" y="0"/>
                    <a:pt x="0" y="3882"/>
                    <a:pt x="1061" y="4534"/>
                  </a:cubicBezTo>
                  <a:cubicBezTo>
                    <a:pt x="1589" y="4860"/>
                    <a:pt x="2199" y="4921"/>
                    <a:pt x="2749" y="4921"/>
                  </a:cubicBezTo>
                  <a:cubicBezTo>
                    <a:pt x="3080" y="4921"/>
                    <a:pt x="3389" y="4899"/>
                    <a:pt x="3645" y="4899"/>
                  </a:cubicBezTo>
                  <a:cubicBezTo>
                    <a:pt x="3815" y="4899"/>
                    <a:pt x="3961" y="4909"/>
                    <a:pt x="4075" y="4941"/>
                  </a:cubicBezTo>
                  <a:cubicBezTo>
                    <a:pt x="4646" y="5105"/>
                    <a:pt x="5543" y="6163"/>
                    <a:pt x="8639" y="6572"/>
                  </a:cubicBezTo>
                  <a:cubicBezTo>
                    <a:pt x="9448" y="6678"/>
                    <a:pt x="10090" y="6723"/>
                    <a:pt x="10602" y="6723"/>
                  </a:cubicBezTo>
                  <a:cubicBezTo>
                    <a:pt x="12048" y="6723"/>
                    <a:pt x="12450" y="6362"/>
                    <a:pt x="12631" y="6002"/>
                  </a:cubicBezTo>
                  <a:cubicBezTo>
                    <a:pt x="12876" y="5512"/>
                    <a:pt x="11328" y="5105"/>
                    <a:pt x="10024" y="4208"/>
                  </a:cubicBezTo>
                  <a:cubicBezTo>
                    <a:pt x="8721" y="3312"/>
                    <a:pt x="5543" y="623"/>
                    <a:pt x="5543" y="623"/>
                  </a:cubicBezTo>
                  <a:cubicBezTo>
                    <a:pt x="4966" y="952"/>
                    <a:pt x="4433" y="1076"/>
                    <a:pt x="3960" y="1076"/>
                  </a:cubicBezTo>
                  <a:cubicBezTo>
                    <a:pt x="2562" y="1076"/>
                    <a:pt x="1681" y="0"/>
                    <a:pt x="1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4"/>
            <p:cNvSpPr/>
            <p:nvPr/>
          </p:nvSpPr>
          <p:spPr>
            <a:xfrm>
              <a:off x="4503228" y="4183200"/>
              <a:ext cx="256366" cy="138854"/>
            </a:xfrm>
            <a:custGeom>
              <a:rect b="b" l="l" r="r" t="t"/>
              <a:pathLst>
                <a:path extrusionOk="0" h="7287" w="13454">
                  <a:moveTo>
                    <a:pt x="2076" y="772"/>
                  </a:moveTo>
                  <a:cubicBezTo>
                    <a:pt x="2481" y="1121"/>
                    <a:pt x="3252" y="1636"/>
                    <a:pt x="4264" y="1636"/>
                  </a:cubicBezTo>
                  <a:cubicBezTo>
                    <a:pt x="4729" y="1636"/>
                    <a:pt x="5245" y="1527"/>
                    <a:pt x="5801" y="1243"/>
                  </a:cubicBezTo>
                  <a:cubicBezTo>
                    <a:pt x="6448" y="1787"/>
                    <a:pt x="9002" y="3928"/>
                    <a:pt x="10158" y="4722"/>
                  </a:cubicBezTo>
                  <a:cubicBezTo>
                    <a:pt x="10672" y="5074"/>
                    <a:pt x="11206" y="5346"/>
                    <a:pt x="11677" y="5585"/>
                  </a:cubicBezTo>
                  <a:cubicBezTo>
                    <a:pt x="12075" y="5786"/>
                    <a:pt x="12617" y="6063"/>
                    <a:pt x="12673" y="6157"/>
                  </a:cubicBezTo>
                  <a:cubicBezTo>
                    <a:pt x="12586" y="6331"/>
                    <a:pt x="12390" y="6724"/>
                    <a:pt x="10903" y="6724"/>
                  </a:cubicBezTo>
                  <a:cubicBezTo>
                    <a:pt x="10413" y="6724"/>
                    <a:pt x="9782" y="6681"/>
                    <a:pt x="8968" y="6574"/>
                  </a:cubicBezTo>
                  <a:cubicBezTo>
                    <a:pt x="6737" y="6281"/>
                    <a:pt x="5687" y="5645"/>
                    <a:pt x="5060" y="5266"/>
                  </a:cubicBezTo>
                  <a:cubicBezTo>
                    <a:pt x="4821" y="5121"/>
                    <a:pt x="4631" y="5006"/>
                    <a:pt x="4446" y="4953"/>
                  </a:cubicBezTo>
                  <a:cubicBezTo>
                    <a:pt x="4301" y="4913"/>
                    <a:pt x="4129" y="4899"/>
                    <a:pt x="3937" y="4899"/>
                  </a:cubicBezTo>
                  <a:cubicBezTo>
                    <a:pt x="3813" y="4899"/>
                    <a:pt x="3679" y="4905"/>
                    <a:pt x="3537" y="4910"/>
                  </a:cubicBezTo>
                  <a:cubicBezTo>
                    <a:pt x="3379" y="4916"/>
                    <a:pt x="3212" y="4922"/>
                    <a:pt x="3040" y="4922"/>
                  </a:cubicBezTo>
                  <a:cubicBezTo>
                    <a:pt x="2526" y="4922"/>
                    <a:pt x="1969" y="4865"/>
                    <a:pt x="1501" y="4577"/>
                  </a:cubicBezTo>
                  <a:cubicBezTo>
                    <a:pt x="967" y="4249"/>
                    <a:pt x="1492" y="2241"/>
                    <a:pt x="2076" y="772"/>
                  </a:cubicBezTo>
                  <a:close/>
                  <a:moveTo>
                    <a:pt x="1977" y="0"/>
                  </a:moveTo>
                  <a:cubicBezTo>
                    <a:pt x="1963" y="0"/>
                    <a:pt x="1949" y="1"/>
                    <a:pt x="1936" y="3"/>
                  </a:cubicBezTo>
                  <a:cubicBezTo>
                    <a:pt x="1838" y="17"/>
                    <a:pt x="1756" y="81"/>
                    <a:pt x="1717" y="170"/>
                  </a:cubicBezTo>
                  <a:cubicBezTo>
                    <a:pt x="1419" y="855"/>
                    <a:pt x="0" y="4313"/>
                    <a:pt x="1206" y="5056"/>
                  </a:cubicBezTo>
                  <a:cubicBezTo>
                    <a:pt x="1796" y="5419"/>
                    <a:pt x="2469" y="5484"/>
                    <a:pt x="3052" y="5484"/>
                  </a:cubicBezTo>
                  <a:cubicBezTo>
                    <a:pt x="3231" y="5484"/>
                    <a:pt x="3401" y="5478"/>
                    <a:pt x="3557" y="5473"/>
                  </a:cubicBezTo>
                  <a:cubicBezTo>
                    <a:pt x="3690" y="5467"/>
                    <a:pt x="3820" y="5463"/>
                    <a:pt x="3937" y="5463"/>
                  </a:cubicBezTo>
                  <a:cubicBezTo>
                    <a:pt x="4082" y="5463"/>
                    <a:pt x="4207" y="5470"/>
                    <a:pt x="4291" y="5495"/>
                  </a:cubicBezTo>
                  <a:cubicBezTo>
                    <a:pt x="4405" y="5527"/>
                    <a:pt x="4565" y="5623"/>
                    <a:pt x="4769" y="5747"/>
                  </a:cubicBezTo>
                  <a:cubicBezTo>
                    <a:pt x="5435" y="6149"/>
                    <a:pt x="6547" y="6822"/>
                    <a:pt x="8895" y="7132"/>
                  </a:cubicBezTo>
                  <a:cubicBezTo>
                    <a:pt x="9712" y="7240"/>
                    <a:pt x="10370" y="7287"/>
                    <a:pt x="10902" y="7287"/>
                  </a:cubicBezTo>
                  <a:cubicBezTo>
                    <a:pt x="12472" y="7287"/>
                    <a:pt x="12941" y="6877"/>
                    <a:pt x="13177" y="6409"/>
                  </a:cubicBezTo>
                  <a:cubicBezTo>
                    <a:pt x="13453" y="5856"/>
                    <a:pt x="12782" y="5516"/>
                    <a:pt x="11932" y="5085"/>
                  </a:cubicBezTo>
                  <a:cubicBezTo>
                    <a:pt x="11477" y="4853"/>
                    <a:pt x="10959" y="4590"/>
                    <a:pt x="10476" y="4259"/>
                  </a:cubicBezTo>
                  <a:cubicBezTo>
                    <a:pt x="9200" y="3381"/>
                    <a:pt x="6049" y="717"/>
                    <a:pt x="6018" y="690"/>
                  </a:cubicBezTo>
                  <a:cubicBezTo>
                    <a:pt x="5966" y="647"/>
                    <a:pt x="5901" y="624"/>
                    <a:pt x="5836" y="624"/>
                  </a:cubicBezTo>
                  <a:cubicBezTo>
                    <a:pt x="5788" y="624"/>
                    <a:pt x="5740" y="636"/>
                    <a:pt x="5697" y="661"/>
                  </a:cubicBezTo>
                  <a:cubicBezTo>
                    <a:pt x="5168" y="964"/>
                    <a:pt x="4681" y="1077"/>
                    <a:pt x="4250" y="1077"/>
                  </a:cubicBezTo>
                  <a:cubicBezTo>
                    <a:pt x="3017" y="1077"/>
                    <a:pt x="2236" y="154"/>
                    <a:pt x="2192" y="103"/>
                  </a:cubicBezTo>
                  <a:cubicBezTo>
                    <a:pt x="2139" y="38"/>
                    <a:pt x="2059" y="0"/>
                    <a:pt x="1977"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4"/>
            <p:cNvSpPr/>
            <p:nvPr/>
          </p:nvSpPr>
          <p:spPr>
            <a:xfrm>
              <a:off x="4521483" y="4255837"/>
              <a:ext cx="228431" cy="60843"/>
            </a:xfrm>
            <a:custGeom>
              <a:rect b="b" l="l" r="r" t="t"/>
              <a:pathLst>
                <a:path extrusionOk="0" h="3193" w="11988">
                  <a:moveTo>
                    <a:pt x="1" y="1"/>
                  </a:moveTo>
                  <a:lnTo>
                    <a:pt x="1" y="1"/>
                  </a:lnTo>
                  <a:cubicBezTo>
                    <a:pt x="11" y="457"/>
                    <a:pt x="117" y="834"/>
                    <a:pt x="396" y="1003"/>
                  </a:cubicBezTo>
                  <a:cubicBezTo>
                    <a:pt x="926" y="1329"/>
                    <a:pt x="1538" y="1390"/>
                    <a:pt x="2089" y="1390"/>
                  </a:cubicBezTo>
                  <a:cubicBezTo>
                    <a:pt x="2417" y="1390"/>
                    <a:pt x="2723" y="1369"/>
                    <a:pt x="2977" y="1369"/>
                  </a:cubicBezTo>
                  <a:cubicBezTo>
                    <a:pt x="3148" y="1369"/>
                    <a:pt x="3296" y="1378"/>
                    <a:pt x="3410" y="1411"/>
                  </a:cubicBezTo>
                  <a:cubicBezTo>
                    <a:pt x="3981" y="1573"/>
                    <a:pt x="4878" y="2633"/>
                    <a:pt x="7974" y="3040"/>
                  </a:cubicBezTo>
                  <a:cubicBezTo>
                    <a:pt x="8784" y="3147"/>
                    <a:pt x="9427" y="3192"/>
                    <a:pt x="9940" y="3192"/>
                  </a:cubicBezTo>
                  <a:cubicBezTo>
                    <a:pt x="11384" y="3192"/>
                    <a:pt x="11786" y="2832"/>
                    <a:pt x="11967" y="2472"/>
                  </a:cubicBezTo>
                  <a:cubicBezTo>
                    <a:pt x="11977" y="2447"/>
                    <a:pt x="11985" y="2422"/>
                    <a:pt x="11988" y="2396"/>
                  </a:cubicBezTo>
                  <a:lnTo>
                    <a:pt x="11988" y="2396"/>
                  </a:lnTo>
                  <a:cubicBezTo>
                    <a:pt x="11557" y="2454"/>
                    <a:pt x="11130" y="2480"/>
                    <a:pt x="10710" y="2480"/>
                  </a:cubicBezTo>
                  <a:cubicBezTo>
                    <a:pt x="9291" y="2480"/>
                    <a:pt x="7936" y="2190"/>
                    <a:pt x="6676" y="1893"/>
                  </a:cubicBezTo>
                  <a:cubicBezTo>
                    <a:pt x="4670" y="1421"/>
                    <a:pt x="4081" y="360"/>
                    <a:pt x="2195" y="360"/>
                  </a:cubicBezTo>
                  <a:cubicBezTo>
                    <a:pt x="1242" y="360"/>
                    <a:pt x="501" y="179"/>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4"/>
            <p:cNvSpPr/>
            <p:nvPr/>
          </p:nvSpPr>
          <p:spPr>
            <a:xfrm>
              <a:off x="4516052" y="4250483"/>
              <a:ext cx="239426" cy="71571"/>
            </a:xfrm>
            <a:custGeom>
              <a:rect b="b" l="l" r="r" t="t"/>
              <a:pathLst>
                <a:path extrusionOk="0" h="3756" w="12565">
                  <a:moveTo>
                    <a:pt x="612" y="679"/>
                  </a:moveTo>
                  <a:cubicBezTo>
                    <a:pt x="1196" y="841"/>
                    <a:pt x="1821" y="922"/>
                    <a:pt x="2480" y="922"/>
                  </a:cubicBezTo>
                  <a:cubicBezTo>
                    <a:pt x="3481" y="922"/>
                    <a:pt x="4092" y="1242"/>
                    <a:pt x="4801" y="1612"/>
                  </a:cubicBezTo>
                  <a:cubicBezTo>
                    <a:pt x="5359" y="1904"/>
                    <a:pt x="5994" y="2235"/>
                    <a:pt x="6895" y="2446"/>
                  </a:cubicBezTo>
                  <a:cubicBezTo>
                    <a:pt x="8194" y="2753"/>
                    <a:pt x="9561" y="3041"/>
                    <a:pt x="10990" y="3041"/>
                  </a:cubicBezTo>
                  <a:cubicBezTo>
                    <a:pt x="11164" y="3041"/>
                    <a:pt x="11338" y="3037"/>
                    <a:pt x="11514" y="3028"/>
                  </a:cubicBezTo>
                  <a:lnTo>
                    <a:pt x="11514" y="3028"/>
                  </a:lnTo>
                  <a:cubicBezTo>
                    <a:pt x="11258" y="3122"/>
                    <a:pt x="10860" y="3193"/>
                    <a:pt x="10231" y="3193"/>
                  </a:cubicBezTo>
                  <a:cubicBezTo>
                    <a:pt x="9740" y="3193"/>
                    <a:pt x="9109" y="3150"/>
                    <a:pt x="8295" y="3043"/>
                  </a:cubicBezTo>
                  <a:cubicBezTo>
                    <a:pt x="6064" y="2750"/>
                    <a:pt x="5014" y="2114"/>
                    <a:pt x="4387" y="1735"/>
                  </a:cubicBezTo>
                  <a:cubicBezTo>
                    <a:pt x="4148" y="1590"/>
                    <a:pt x="3958" y="1475"/>
                    <a:pt x="3773" y="1422"/>
                  </a:cubicBezTo>
                  <a:cubicBezTo>
                    <a:pt x="3628" y="1382"/>
                    <a:pt x="3456" y="1368"/>
                    <a:pt x="3264" y="1368"/>
                  </a:cubicBezTo>
                  <a:cubicBezTo>
                    <a:pt x="3140" y="1368"/>
                    <a:pt x="3006" y="1374"/>
                    <a:pt x="2864" y="1379"/>
                  </a:cubicBezTo>
                  <a:cubicBezTo>
                    <a:pt x="2706" y="1385"/>
                    <a:pt x="2538" y="1391"/>
                    <a:pt x="2366" y="1391"/>
                  </a:cubicBezTo>
                  <a:cubicBezTo>
                    <a:pt x="1852" y="1391"/>
                    <a:pt x="1296" y="1334"/>
                    <a:pt x="828" y="1046"/>
                  </a:cubicBezTo>
                  <a:cubicBezTo>
                    <a:pt x="716" y="976"/>
                    <a:pt x="650" y="838"/>
                    <a:pt x="612" y="679"/>
                  </a:cubicBezTo>
                  <a:close/>
                  <a:moveTo>
                    <a:pt x="286" y="0"/>
                  </a:moveTo>
                  <a:cubicBezTo>
                    <a:pt x="134" y="0"/>
                    <a:pt x="0" y="124"/>
                    <a:pt x="4" y="288"/>
                  </a:cubicBezTo>
                  <a:cubicBezTo>
                    <a:pt x="19" y="900"/>
                    <a:pt x="197" y="1316"/>
                    <a:pt x="533" y="1525"/>
                  </a:cubicBezTo>
                  <a:cubicBezTo>
                    <a:pt x="1123" y="1888"/>
                    <a:pt x="1796" y="1953"/>
                    <a:pt x="2379" y="1953"/>
                  </a:cubicBezTo>
                  <a:cubicBezTo>
                    <a:pt x="2558" y="1953"/>
                    <a:pt x="2728" y="1947"/>
                    <a:pt x="2884" y="1942"/>
                  </a:cubicBezTo>
                  <a:cubicBezTo>
                    <a:pt x="3017" y="1936"/>
                    <a:pt x="3147" y="1932"/>
                    <a:pt x="3264" y="1932"/>
                  </a:cubicBezTo>
                  <a:cubicBezTo>
                    <a:pt x="3409" y="1932"/>
                    <a:pt x="3534" y="1939"/>
                    <a:pt x="3618" y="1964"/>
                  </a:cubicBezTo>
                  <a:cubicBezTo>
                    <a:pt x="3732" y="1996"/>
                    <a:pt x="3892" y="2092"/>
                    <a:pt x="4096" y="2216"/>
                  </a:cubicBezTo>
                  <a:cubicBezTo>
                    <a:pt x="4762" y="2618"/>
                    <a:pt x="5874" y="3291"/>
                    <a:pt x="8222" y="3601"/>
                  </a:cubicBezTo>
                  <a:cubicBezTo>
                    <a:pt x="9039" y="3709"/>
                    <a:pt x="9697" y="3756"/>
                    <a:pt x="10229" y="3756"/>
                  </a:cubicBezTo>
                  <a:cubicBezTo>
                    <a:pt x="11799" y="3756"/>
                    <a:pt x="12268" y="3346"/>
                    <a:pt x="12504" y="2879"/>
                  </a:cubicBezTo>
                  <a:cubicBezTo>
                    <a:pt x="12529" y="2827"/>
                    <a:pt x="12545" y="2772"/>
                    <a:pt x="12553" y="2715"/>
                  </a:cubicBezTo>
                  <a:cubicBezTo>
                    <a:pt x="12564" y="2627"/>
                    <a:pt x="12535" y="2540"/>
                    <a:pt x="12472" y="2478"/>
                  </a:cubicBezTo>
                  <a:cubicBezTo>
                    <a:pt x="12418" y="2425"/>
                    <a:pt x="12346" y="2396"/>
                    <a:pt x="12270" y="2396"/>
                  </a:cubicBezTo>
                  <a:cubicBezTo>
                    <a:pt x="12259" y="2396"/>
                    <a:pt x="12248" y="2397"/>
                    <a:pt x="12236" y="2398"/>
                  </a:cubicBezTo>
                  <a:cubicBezTo>
                    <a:pt x="11822" y="2454"/>
                    <a:pt x="11410" y="2479"/>
                    <a:pt x="11003" y="2479"/>
                  </a:cubicBezTo>
                  <a:cubicBezTo>
                    <a:pt x="9627" y="2479"/>
                    <a:pt x="8293" y="2199"/>
                    <a:pt x="7025" y="1899"/>
                  </a:cubicBezTo>
                  <a:cubicBezTo>
                    <a:pt x="6192" y="1704"/>
                    <a:pt x="5618" y="1403"/>
                    <a:pt x="5062" y="1115"/>
                  </a:cubicBezTo>
                  <a:cubicBezTo>
                    <a:pt x="4321" y="727"/>
                    <a:pt x="3620" y="361"/>
                    <a:pt x="2482" y="361"/>
                  </a:cubicBezTo>
                  <a:cubicBezTo>
                    <a:pt x="1540" y="361"/>
                    <a:pt x="819" y="174"/>
                    <a:pt x="380" y="16"/>
                  </a:cubicBezTo>
                  <a:cubicBezTo>
                    <a:pt x="349" y="5"/>
                    <a:pt x="317" y="0"/>
                    <a:pt x="286"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4"/>
            <p:cNvSpPr/>
            <p:nvPr/>
          </p:nvSpPr>
          <p:spPr>
            <a:xfrm>
              <a:off x="3818982" y="2130728"/>
              <a:ext cx="867593" cy="2102071"/>
            </a:xfrm>
            <a:custGeom>
              <a:rect b="b" l="l" r="r" t="t"/>
              <a:pathLst>
                <a:path extrusionOk="0" h="110316" w="45531">
                  <a:moveTo>
                    <a:pt x="25090" y="1"/>
                  </a:moveTo>
                  <a:cubicBezTo>
                    <a:pt x="25090" y="1"/>
                    <a:pt x="25704" y="4124"/>
                    <a:pt x="24915" y="5791"/>
                  </a:cubicBezTo>
                  <a:cubicBezTo>
                    <a:pt x="24125" y="7458"/>
                    <a:pt x="21670" y="7631"/>
                    <a:pt x="19564" y="7984"/>
                  </a:cubicBezTo>
                  <a:cubicBezTo>
                    <a:pt x="17458" y="8336"/>
                    <a:pt x="12634" y="10176"/>
                    <a:pt x="13160" y="14913"/>
                  </a:cubicBezTo>
                  <a:cubicBezTo>
                    <a:pt x="13687" y="19650"/>
                    <a:pt x="19739" y="29915"/>
                    <a:pt x="19739" y="32810"/>
                  </a:cubicBezTo>
                  <a:cubicBezTo>
                    <a:pt x="19739" y="35705"/>
                    <a:pt x="17897" y="37196"/>
                    <a:pt x="15879" y="42811"/>
                  </a:cubicBezTo>
                  <a:cubicBezTo>
                    <a:pt x="13862" y="48426"/>
                    <a:pt x="14124" y="58864"/>
                    <a:pt x="14738" y="65620"/>
                  </a:cubicBezTo>
                  <a:cubicBezTo>
                    <a:pt x="15352" y="72374"/>
                    <a:pt x="17371" y="78778"/>
                    <a:pt x="17371" y="78778"/>
                  </a:cubicBezTo>
                  <a:cubicBezTo>
                    <a:pt x="17371" y="78778"/>
                    <a:pt x="12282" y="86936"/>
                    <a:pt x="10090" y="90445"/>
                  </a:cubicBezTo>
                  <a:cubicBezTo>
                    <a:pt x="7897" y="93956"/>
                    <a:pt x="1" y="109219"/>
                    <a:pt x="1" y="109219"/>
                  </a:cubicBezTo>
                  <a:cubicBezTo>
                    <a:pt x="1" y="109219"/>
                    <a:pt x="1" y="109745"/>
                    <a:pt x="1229" y="110097"/>
                  </a:cubicBezTo>
                  <a:cubicBezTo>
                    <a:pt x="1841" y="110272"/>
                    <a:pt x="2498" y="110316"/>
                    <a:pt x="3002" y="110316"/>
                  </a:cubicBezTo>
                  <a:cubicBezTo>
                    <a:pt x="3509" y="110316"/>
                    <a:pt x="3861" y="110272"/>
                    <a:pt x="3861" y="110272"/>
                  </a:cubicBezTo>
                  <a:cubicBezTo>
                    <a:pt x="3861" y="110272"/>
                    <a:pt x="18950" y="92112"/>
                    <a:pt x="21756" y="89042"/>
                  </a:cubicBezTo>
                  <a:cubicBezTo>
                    <a:pt x="24564" y="85972"/>
                    <a:pt x="27196" y="80621"/>
                    <a:pt x="27546" y="78164"/>
                  </a:cubicBezTo>
                  <a:cubicBezTo>
                    <a:pt x="27898" y="75706"/>
                    <a:pt x="27459" y="60707"/>
                    <a:pt x="27459" y="60706"/>
                  </a:cubicBezTo>
                  <a:lnTo>
                    <a:pt x="27459" y="60706"/>
                  </a:lnTo>
                  <a:cubicBezTo>
                    <a:pt x="27459" y="60706"/>
                    <a:pt x="30618" y="68251"/>
                    <a:pt x="33074" y="72111"/>
                  </a:cubicBezTo>
                  <a:cubicBezTo>
                    <a:pt x="35532" y="75972"/>
                    <a:pt x="37191" y="79392"/>
                    <a:pt x="37191" y="79392"/>
                  </a:cubicBezTo>
                  <a:cubicBezTo>
                    <a:pt x="37191" y="79392"/>
                    <a:pt x="36583" y="84568"/>
                    <a:pt x="37197" y="88955"/>
                  </a:cubicBezTo>
                  <a:cubicBezTo>
                    <a:pt x="37811" y="93340"/>
                    <a:pt x="37293" y="107423"/>
                    <a:pt x="37907" y="108564"/>
                  </a:cubicBezTo>
                  <a:cubicBezTo>
                    <a:pt x="38185" y="109079"/>
                    <a:pt x="38821" y="109264"/>
                    <a:pt x="39484" y="109264"/>
                  </a:cubicBezTo>
                  <a:cubicBezTo>
                    <a:pt x="40288" y="109264"/>
                    <a:pt x="41132" y="108991"/>
                    <a:pt x="41421" y="108702"/>
                  </a:cubicBezTo>
                  <a:cubicBezTo>
                    <a:pt x="41947" y="108176"/>
                    <a:pt x="42198" y="104746"/>
                    <a:pt x="42198" y="104746"/>
                  </a:cubicBezTo>
                  <a:cubicBezTo>
                    <a:pt x="42198" y="104746"/>
                    <a:pt x="43250" y="94043"/>
                    <a:pt x="43864" y="89042"/>
                  </a:cubicBezTo>
                  <a:cubicBezTo>
                    <a:pt x="44479" y="84043"/>
                    <a:pt x="45531" y="79743"/>
                    <a:pt x="45181" y="78603"/>
                  </a:cubicBezTo>
                  <a:cubicBezTo>
                    <a:pt x="44829" y="77462"/>
                    <a:pt x="42636" y="65270"/>
                    <a:pt x="40969" y="59479"/>
                  </a:cubicBezTo>
                  <a:cubicBezTo>
                    <a:pt x="39302" y="53689"/>
                    <a:pt x="34215" y="42900"/>
                    <a:pt x="33074" y="40092"/>
                  </a:cubicBezTo>
                  <a:cubicBezTo>
                    <a:pt x="31934" y="37285"/>
                    <a:pt x="31320" y="34741"/>
                    <a:pt x="31495" y="33863"/>
                  </a:cubicBezTo>
                  <a:cubicBezTo>
                    <a:pt x="31670" y="32987"/>
                    <a:pt x="35091" y="27723"/>
                    <a:pt x="35969" y="26319"/>
                  </a:cubicBezTo>
                  <a:cubicBezTo>
                    <a:pt x="36846" y="24915"/>
                    <a:pt x="37197" y="22372"/>
                    <a:pt x="36144" y="20091"/>
                  </a:cubicBezTo>
                  <a:cubicBezTo>
                    <a:pt x="35091" y="17810"/>
                    <a:pt x="36144" y="14740"/>
                    <a:pt x="35969" y="12898"/>
                  </a:cubicBezTo>
                  <a:cubicBezTo>
                    <a:pt x="35793" y="11054"/>
                    <a:pt x="33074" y="10265"/>
                    <a:pt x="31670" y="9564"/>
                  </a:cubicBezTo>
                  <a:cubicBezTo>
                    <a:pt x="30267" y="8862"/>
                    <a:pt x="29740" y="7281"/>
                    <a:pt x="29740" y="5967"/>
                  </a:cubicBezTo>
                  <a:cubicBezTo>
                    <a:pt x="29740" y="4652"/>
                    <a:pt x="30529" y="2808"/>
                    <a:pt x="30529" y="2808"/>
                  </a:cubicBezTo>
                  <a:cubicBezTo>
                    <a:pt x="30529" y="2808"/>
                    <a:pt x="26231" y="1"/>
                    <a:pt x="250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4"/>
            <p:cNvSpPr/>
            <p:nvPr/>
          </p:nvSpPr>
          <p:spPr>
            <a:xfrm>
              <a:off x="3813647" y="2125393"/>
              <a:ext cx="875825" cy="2112780"/>
            </a:xfrm>
            <a:custGeom>
              <a:rect b="b" l="l" r="r" t="t"/>
              <a:pathLst>
                <a:path extrusionOk="0" h="110878" w="45963">
                  <a:moveTo>
                    <a:pt x="25697" y="619"/>
                  </a:moveTo>
                  <a:lnTo>
                    <a:pt x="25697" y="619"/>
                  </a:lnTo>
                  <a:cubicBezTo>
                    <a:pt x="26709" y="908"/>
                    <a:pt x="28945" y="2219"/>
                    <a:pt x="30460" y="3196"/>
                  </a:cubicBezTo>
                  <a:cubicBezTo>
                    <a:pt x="30248" y="3736"/>
                    <a:pt x="29737" y="5146"/>
                    <a:pt x="29737" y="6246"/>
                  </a:cubicBezTo>
                  <a:cubicBezTo>
                    <a:pt x="29737" y="7602"/>
                    <a:pt x="30285" y="9325"/>
                    <a:pt x="31823" y="10093"/>
                  </a:cubicBezTo>
                  <a:cubicBezTo>
                    <a:pt x="32084" y="10224"/>
                    <a:pt x="32390" y="10359"/>
                    <a:pt x="32718" y="10502"/>
                  </a:cubicBezTo>
                  <a:cubicBezTo>
                    <a:pt x="34110" y="11108"/>
                    <a:pt x="35839" y="11864"/>
                    <a:pt x="35968" y="13203"/>
                  </a:cubicBezTo>
                  <a:cubicBezTo>
                    <a:pt x="36026" y="13820"/>
                    <a:pt x="35937" y="14611"/>
                    <a:pt x="35842" y="15450"/>
                  </a:cubicBezTo>
                  <a:cubicBezTo>
                    <a:pt x="35658" y="17084"/>
                    <a:pt x="35451" y="18936"/>
                    <a:pt x="36167" y="20488"/>
                  </a:cubicBezTo>
                  <a:cubicBezTo>
                    <a:pt x="37209" y="22742"/>
                    <a:pt x="36815" y="25159"/>
                    <a:pt x="36008" y="26448"/>
                  </a:cubicBezTo>
                  <a:cubicBezTo>
                    <a:pt x="35864" y="26680"/>
                    <a:pt x="35651" y="27016"/>
                    <a:pt x="35394" y="27418"/>
                  </a:cubicBezTo>
                  <a:cubicBezTo>
                    <a:pt x="33584" y="30265"/>
                    <a:pt x="31642" y="33363"/>
                    <a:pt x="31497" y="34086"/>
                  </a:cubicBezTo>
                  <a:cubicBezTo>
                    <a:pt x="31303" y="35059"/>
                    <a:pt x="31958" y="37687"/>
                    <a:pt x="33092" y="40476"/>
                  </a:cubicBezTo>
                  <a:cubicBezTo>
                    <a:pt x="33383" y="41192"/>
                    <a:pt x="33923" y="42408"/>
                    <a:pt x="34605" y="43947"/>
                  </a:cubicBezTo>
                  <a:cubicBezTo>
                    <a:pt x="36649" y="48560"/>
                    <a:pt x="39738" y="55531"/>
                    <a:pt x="40977" y="59835"/>
                  </a:cubicBezTo>
                  <a:cubicBezTo>
                    <a:pt x="42093" y="63707"/>
                    <a:pt x="43435" y="70406"/>
                    <a:pt x="44322" y="74838"/>
                  </a:cubicBezTo>
                  <a:cubicBezTo>
                    <a:pt x="44756" y="77007"/>
                    <a:pt x="45070" y="78576"/>
                    <a:pt x="45189" y="78964"/>
                  </a:cubicBezTo>
                  <a:cubicBezTo>
                    <a:pt x="45386" y="79602"/>
                    <a:pt x="45054" y="81609"/>
                    <a:pt x="44669" y="83932"/>
                  </a:cubicBezTo>
                  <a:cubicBezTo>
                    <a:pt x="44403" y="85533"/>
                    <a:pt x="44101" y="87349"/>
                    <a:pt x="43864" y="89287"/>
                  </a:cubicBezTo>
                  <a:cubicBezTo>
                    <a:pt x="43257" y="94233"/>
                    <a:pt x="42207" y="104890"/>
                    <a:pt x="42197" y="105004"/>
                  </a:cubicBezTo>
                  <a:cubicBezTo>
                    <a:pt x="42076" y="106639"/>
                    <a:pt x="41784" y="108498"/>
                    <a:pt x="41501" y="108783"/>
                  </a:cubicBezTo>
                  <a:cubicBezTo>
                    <a:pt x="41278" y="109004"/>
                    <a:pt x="40505" y="109262"/>
                    <a:pt x="39761" y="109262"/>
                  </a:cubicBezTo>
                  <a:cubicBezTo>
                    <a:pt x="39623" y="109262"/>
                    <a:pt x="39486" y="109253"/>
                    <a:pt x="39354" y="109233"/>
                  </a:cubicBezTo>
                  <a:cubicBezTo>
                    <a:pt x="39038" y="109187"/>
                    <a:pt x="38621" y="109058"/>
                    <a:pt x="38434" y="108710"/>
                  </a:cubicBezTo>
                  <a:cubicBezTo>
                    <a:pt x="38157" y="108196"/>
                    <a:pt x="38132" y="103924"/>
                    <a:pt x="38112" y="100156"/>
                  </a:cubicBezTo>
                  <a:cubicBezTo>
                    <a:pt x="38088" y="96047"/>
                    <a:pt x="38062" y="91389"/>
                    <a:pt x="37754" y="89195"/>
                  </a:cubicBezTo>
                  <a:cubicBezTo>
                    <a:pt x="37152" y="84896"/>
                    <a:pt x="37743" y="79755"/>
                    <a:pt x="37748" y="79704"/>
                  </a:cubicBezTo>
                  <a:cubicBezTo>
                    <a:pt x="37756" y="79651"/>
                    <a:pt x="37747" y="79597"/>
                    <a:pt x="37722" y="79548"/>
                  </a:cubicBezTo>
                  <a:cubicBezTo>
                    <a:pt x="37706" y="79514"/>
                    <a:pt x="36027" y="76068"/>
                    <a:pt x="33590" y="72239"/>
                  </a:cubicBezTo>
                  <a:cubicBezTo>
                    <a:pt x="31175" y="68445"/>
                    <a:pt x="28029" y="60952"/>
                    <a:pt x="27999" y="60878"/>
                  </a:cubicBezTo>
                  <a:cubicBezTo>
                    <a:pt x="27953" y="60772"/>
                    <a:pt x="27850" y="60705"/>
                    <a:pt x="27739" y="60705"/>
                  </a:cubicBezTo>
                  <a:cubicBezTo>
                    <a:pt x="27720" y="60705"/>
                    <a:pt x="27699" y="60707"/>
                    <a:pt x="27679" y="60712"/>
                  </a:cubicBezTo>
                  <a:cubicBezTo>
                    <a:pt x="27546" y="60741"/>
                    <a:pt x="27453" y="60859"/>
                    <a:pt x="27458" y="60995"/>
                  </a:cubicBezTo>
                  <a:cubicBezTo>
                    <a:pt x="27463" y="61145"/>
                    <a:pt x="27892" y="75999"/>
                    <a:pt x="27549" y="78404"/>
                  </a:cubicBezTo>
                  <a:cubicBezTo>
                    <a:pt x="27205" y="80805"/>
                    <a:pt x="24579" y="86127"/>
                    <a:pt x="21829" y="89133"/>
                  </a:cubicBezTo>
                  <a:cubicBezTo>
                    <a:pt x="19152" y="92063"/>
                    <a:pt x="5143" y="108907"/>
                    <a:pt x="3998" y="110283"/>
                  </a:cubicBezTo>
                  <a:cubicBezTo>
                    <a:pt x="3861" y="110296"/>
                    <a:pt x="3604" y="110314"/>
                    <a:pt x="3282" y="110314"/>
                  </a:cubicBezTo>
                  <a:cubicBezTo>
                    <a:pt x="2798" y="110314"/>
                    <a:pt x="2169" y="110272"/>
                    <a:pt x="1586" y="110107"/>
                  </a:cubicBezTo>
                  <a:cubicBezTo>
                    <a:pt x="835" y="109891"/>
                    <a:pt x="632" y="109628"/>
                    <a:pt x="580" y="109534"/>
                  </a:cubicBezTo>
                  <a:cubicBezTo>
                    <a:pt x="1249" y="108243"/>
                    <a:pt x="8535" y="94192"/>
                    <a:pt x="10606" y="90874"/>
                  </a:cubicBezTo>
                  <a:cubicBezTo>
                    <a:pt x="12799" y="87365"/>
                    <a:pt x="17887" y="79207"/>
                    <a:pt x="17887" y="79207"/>
                  </a:cubicBezTo>
                  <a:cubicBezTo>
                    <a:pt x="17931" y="79137"/>
                    <a:pt x="17943" y="79050"/>
                    <a:pt x="17918" y="78973"/>
                  </a:cubicBezTo>
                  <a:cubicBezTo>
                    <a:pt x="17897" y="78909"/>
                    <a:pt x="15902" y="72521"/>
                    <a:pt x="15297" y="65873"/>
                  </a:cubicBezTo>
                  <a:cubicBezTo>
                    <a:pt x="14611" y="58327"/>
                    <a:pt x="14546" y="48404"/>
                    <a:pt x="16423" y="43186"/>
                  </a:cubicBezTo>
                  <a:cubicBezTo>
                    <a:pt x="17279" y="40801"/>
                    <a:pt x="18106" y="39163"/>
                    <a:pt x="18769" y="37845"/>
                  </a:cubicBezTo>
                  <a:cubicBezTo>
                    <a:pt x="19658" y="36086"/>
                    <a:pt x="20299" y="34814"/>
                    <a:pt x="20299" y="33089"/>
                  </a:cubicBezTo>
                  <a:cubicBezTo>
                    <a:pt x="20299" y="31656"/>
                    <a:pt x="18968" y="28694"/>
                    <a:pt x="17428" y="25264"/>
                  </a:cubicBezTo>
                  <a:cubicBezTo>
                    <a:pt x="15816" y="21676"/>
                    <a:pt x="13990" y="17610"/>
                    <a:pt x="13717" y="15163"/>
                  </a:cubicBezTo>
                  <a:cubicBezTo>
                    <a:pt x="13235" y="10819"/>
                    <a:pt x="17543" y="8931"/>
                    <a:pt x="19888" y="8540"/>
                  </a:cubicBezTo>
                  <a:cubicBezTo>
                    <a:pt x="20132" y="8499"/>
                    <a:pt x="20380" y="8461"/>
                    <a:pt x="20629" y="8423"/>
                  </a:cubicBezTo>
                  <a:cubicBezTo>
                    <a:pt x="22624" y="8116"/>
                    <a:pt x="24686" y="7798"/>
                    <a:pt x="25448" y="6190"/>
                  </a:cubicBezTo>
                  <a:cubicBezTo>
                    <a:pt x="26129" y="4754"/>
                    <a:pt x="25830" y="1697"/>
                    <a:pt x="25697" y="619"/>
                  </a:cubicBezTo>
                  <a:close/>
                  <a:moveTo>
                    <a:pt x="25368" y="1"/>
                  </a:moveTo>
                  <a:cubicBezTo>
                    <a:pt x="25197" y="1"/>
                    <a:pt x="25067" y="153"/>
                    <a:pt x="25092" y="323"/>
                  </a:cubicBezTo>
                  <a:cubicBezTo>
                    <a:pt x="25099" y="362"/>
                    <a:pt x="25685" y="4379"/>
                    <a:pt x="24942" y="5951"/>
                  </a:cubicBezTo>
                  <a:cubicBezTo>
                    <a:pt x="24307" y="7289"/>
                    <a:pt x="22395" y="7585"/>
                    <a:pt x="20546" y="7869"/>
                  </a:cubicBezTo>
                  <a:cubicBezTo>
                    <a:pt x="20294" y="7907"/>
                    <a:pt x="20044" y="7946"/>
                    <a:pt x="19798" y="7987"/>
                  </a:cubicBezTo>
                  <a:cubicBezTo>
                    <a:pt x="17270" y="8409"/>
                    <a:pt x="12632" y="10464"/>
                    <a:pt x="13160" y="15225"/>
                  </a:cubicBezTo>
                  <a:cubicBezTo>
                    <a:pt x="13442" y="17762"/>
                    <a:pt x="15288" y="21870"/>
                    <a:pt x="16916" y="25496"/>
                  </a:cubicBezTo>
                  <a:cubicBezTo>
                    <a:pt x="18367" y="28726"/>
                    <a:pt x="19738" y="31778"/>
                    <a:pt x="19738" y="33090"/>
                  </a:cubicBezTo>
                  <a:cubicBezTo>
                    <a:pt x="19738" y="34681"/>
                    <a:pt x="19154" y="35839"/>
                    <a:pt x="18269" y="37594"/>
                  </a:cubicBezTo>
                  <a:cubicBezTo>
                    <a:pt x="17598" y="38924"/>
                    <a:pt x="16763" y="40581"/>
                    <a:pt x="15895" y="42996"/>
                  </a:cubicBezTo>
                  <a:cubicBezTo>
                    <a:pt x="13496" y="49673"/>
                    <a:pt x="14403" y="62234"/>
                    <a:pt x="14738" y="65926"/>
                  </a:cubicBezTo>
                  <a:cubicBezTo>
                    <a:pt x="15303" y="72120"/>
                    <a:pt x="17062" y="78089"/>
                    <a:pt x="17345" y="79018"/>
                  </a:cubicBezTo>
                  <a:cubicBezTo>
                    <a:pt x="16735" y="79996"/>
                    <a:pt x="12176" y="87305"/>
                    <a:pt x="10131" y="90577"/>
                  </a:cubicBezTo>
                  <a:cubicBezTo>
                    <a:pt x="7956" y="94055"/>
                    <a:pt x="110" y="109217"/>
                    <a:pt x="31" y="109370"/>
                  </a:cubicBezTo>
                  <a:cubicBezTo>
                    <a:pt x="11" y="109410"/>
                    <a:pt x="1" y="109455"/>
                    <a:pt x="1" y="109499"/>
                  </a:cubicBezTo>
                  <a:cubicBezTo>
                    <a:pt x="1" y="109623"/>
                    <a:pt x="69" y="110257"/>
                    <a:pt x="1431" y="110646"/>
                  </a:cubicBezTo>
                  <a:cubicBezTo>
                    <a:pt x="2079" y="110832"/>
                    <a:pt x="2763" y="110877"/>
                    <a:pt x="3286" y="110877"/>
                  </a:cubicBezTo>
                  <a:cubicBezTo>
                    <a:pt x="3311" y="110877"/>
                    <a:pt x="3336" y="110877"/>
                    <a:pt x="3361" y="110877"/>
                  </a:cubicBezTo>
                  <a:cubicBezTo>
                    <a:pt x="3633" y="110877"/>
                    <a:pt x="3905" y="110863"/>
                    <a:pt x="4176" y="110833"/>
                  </a:cubicBezTo>
                  <a:cubicBezTo>
                    <a:pt x="4248" y="110824"/>
                    <a:pt x="4312" y="110788"/>
                    <a:pt x="4358" y="110734"/>
                  </a:cubicBezTo>
                  <a:cubicBezTo>
                    <a:pt x="4509" y="110552"/>
                    <a:pt x="19474" y="92544"/>
                    <a:pt x="22245" y="89513"/>
                  </a:cubicBezTo>
                  <a:cubicBezTo>
                    <a:pt x="25105" y="86385"/>
                    <a:pt x="27745" y="81016"/>
                    <a:pt x="28107" y="78486"/>
                  </a:cubicBezTo>
                  <a:cubicBezTo>
                    <a:pt x="28395" y="76466"/>
                    <a:pt x="28162" y="66301"/>
                    <a:pt x="28061" y="62446"/>
                  </a:cubicBezTo>
                  <a:lnTo>
                    <a:pt x="28061" y="62446"/>
                  </a:lnTo>
                  <a:cubicBezTo>
                    <a:pt x="29092" y="64804"/>
                    <a:pt x="31305" y="69694"/>
                    <a:pt x="33118" y="72544"/>
                  </a:cubicBezTo>
                  <a:cubicBezTo>
                    <a:pt x="35342" y="76039"/>
                    <a:pt x="36929" y="79211"/>
                    <a:pt x="37183" y="79724"/>
                  </a:cubicBezTo>
                  <a:cubicBezTo>
                    <a:pt x="37110" y="80411"/>
                    <a:pt x="36630" y="85207"/>
                    <a:pt x="37199" y="89276"/>
                  </a:cubicBezTo>
                  <a:cubicBezTo>
                    <a:pt x="37500" y="91433"/>
                    <a:pt x="37527" y="96071"/>
                    <a:pt x="37550" y="100162"/>
                  </a:cubicBezTo>
                  <a:cubicBezTo>
                    <a:pt x="37579" y="105234"/>
                    <a:pt x="37614" y="108373"/>
                    <a:pt x="37939" y="108978"/>
                  </a:cubicBezTo>
                  <a:cubicBezTo>
                    <a:pt x="38176" y="109418"/>
                    <a:pt x="38638" y="109700"/>
                    <a:pt x="39274" y="109793"/>
                  </a:cubicBezTo>
                  <a:cubicBezTo>
                    <a:pt x="39434" y="109816"/>
                    <a:pt x="39599" y="109827"/>
                    <a:pt x="39765" y="109827"/>
                  </a:cubicBezTo>
                  <a:cubicBezTo>
                    <a:pt x="40643" y="109827"/>
                    <a:pt x="41554" y="109527"/>
                    <a:pt x="41899" y="109182"/>
                  </a:cubicBezTo>
                  <a:cubicBezTo>
                    <a:pt x="42469" y="108610"/>
                    <a:pt x="42713" y="105638"/>
                    <a:pt x="42755" y="105055"/>
                  </a:cubicBezTo>
                  <a:cubicBezTo>
                    <a:pt x="42765" y="104947"/>
                    <a:pt x="43816" y="94297"/>
                    <a:pt x="44422" y="89357"/>
                  </a:cubicBezTo>
                  <a:cubicBezTo>
                    <a:pt x="44659" y="87431"/>
                    <a:pt x="44958" y="85622"/>
                    <a:pt x="45223" y="84027"/>
                  </a:cubicBezTo>
                  <a:cubicBezTo>
                    <a:pt x="45652" y="81436"/>
                    <a:pt x="45962" y="79564"/>
                    <a:pt x="45728" y="78803"/>
                  </a:cubicBezTo>
                  <a:cubicBezTo>
                    <a:pt x="45615" y="78439"/>
                    <a:pt x="45289" y="76803"/>
                    <a:pt x="44873" y="74729"/>
                  </a:cubicBezTo>
                  <a:cubicBezTo>
                    <a:pt x="43983" y="70288"/>
                    <a:pt x="42640" y="63576"/>
                    <a:pt x="41519" y="59682"/>
                  </a:cubicBezTo>
                  <a:cubicBezTo>
                    <a:pt x="40270" y="55342"/>
                    <a:pt x="37169" y="48350"/>
                    <a:pt x="35119" y="43722"/>
                  </a:cubicBezTo>
                  <a:cubicBezTo>
                    <a:pt x="34439" y="42187"/>
                    <a:pt x="33901" y="40975"/>
                    <a:pt x="33614" y="40267"/>
                  </a:cubicBezTo>
                  <a:cubicBezTo>
                    <a:pt x="32405" y="37290"/>
                    <a:pt x="31906" y="34919"/>
                    <a:pt x="32050" y="34199"/>
                  </a:cubicBezTo>
                  <a:cubicBezTo>
                    <a:pt x="32186" y="33517"/>
                    <a:pt x="34767" y="29457"/>
                    <a:pt x="35870" y="27723"/>
                  </a:cubicBezTo>
                  <a:cubicBezTo>
                    <a:pt x="36128" y="27318"/>
                    <a:pt x="36342" y="26981"/>
                    <a:pt x="36487" y="26749"/>
                  </a:cubicBezTo>
                  <a:cubicBezTo>
                    <a:pt x="37371" y="25334"/>
                    <a:pt x="37808" y="22699"/>
                    <a:pt x="36679" y="20253"/>
                  </a:cubicBezTo>
                  <a:cubicBezTo>
                    <a:pt x="36029" y="18844"/>
                    <a:pt x="36227" y="17075"/>
                    <a:pt x="36402" y="15516"/>
                  </a:cubicBezTo>
                  <a:cubicBezTo>
                    <a:pt x="36500" y="14646"/>
                    <a:pt x="36592" y="13827"/>
                    <a:pt x="36528" y="13152"/>
                  </a:cubicBezTo>
                  <a:cubicBezTo>
                    <a:pt x="36370" y="11483"/>
                    <a:pt x="34390" y="10618"/>
                    <a:pt x="32944" y="9988"/>
                  </a:cubicBezTo>
                  <a:cubicBezTo>
                    <a:pt x="32626" y="9850"/>
                    <a:pt x="32329" y="9720"/>
                    <a:pt x="32075" y="9593"/>
                  </a:cubicBezTo>
                  <a:cubicBezTo>
                    <a:pt x="30767" y="8938"/>
                    <a:pt x="30301" y="7436"/>
                    <a:pt x="30301" y="6247"/>
                  </a:cubicBezTo>
                  <a:cubicBezTo>
                    <a:pt x="30301" y="5006"/>
                    <a:pt x="31060" y="3218"/>
                    <a:pt x="31067" y="3199"/>
                  </a:cubicBezTo>
                  <a:cubicBezTo>
                    <a:pt x="31121" y="3074"/>
                    <a:pt x="31077" y="2928"/>
                    <a:pt x="30964" y="2853"/>
                  </a:cubicBezTo>
                  <a:cubicBezTo>
                    <a:pt x="30516" y="2562"/>
                    <a:pt x="26561" y="1"/>
                    <a:pt x="25370" y="1"/>
                  </a:cubicBezTo>
                  <a:cubicBezTo>
                    <a:pt x="25370" y="1"/>
                    <a:pt x="25369" y="1"/>
                    <a:pt x="25368"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4"/>
            <p:cNvSpPr/>
            <p:nvPr/>
          </p:nvSpPr>
          <p:spPr>
            <a:xfrm>
              <a:off x="4471959" y="2414229"/>
              <a:ext cx="34032" cy="79383"/>
            </a:xfrm>
            <a:custGeom>
              <a:rect b="b" l="l" r="r" t="t"/>
              <a:pathLst>
                <a:path extrusionOk="0" h="4166" w="1786">
                  <a:moveTo>
                    <a:pt x="303" y="0"/>
                  </a:moveTo>
                  <a:cubicBezTo>
                    <a:pt x="289" y="0"/>
                    <a:pt x="274" y="1"/>
                    <a:pt x="260" y="3"/>
                  </a:cubicBezTo>
                  <a:cubicBezTo>
                    <a:pt x="107" y="28"/>
                    <a:pt x="1" y="172"/>
                    <a:pt x="27" y="327"/>
                  </a:cubicBezTo>
                  <a:cubicBezTo>
                    <a:pt x="181" y="1341"/>
                    <a:pt x="1150" y="3878"/>
                    <a:pt x="1191" y="3985"/>
                  </a:cubicBezTo>
                  <a:cubicBezTo>
                    <a:pt x="1231" y="4094"/>
                    <a:pt x="1336" y="4166"/>
                    <a:pt x="1453" y="4166"/>
                  </a:cubicBezTo>
                  <a:cubicBezTo>
                    <a:pt x="1650" y="4166"/>
                    <a:pt x="1786" y="3969"/>
                    <a:pt x="1716" y="3785"/>
                  </a:cubicBezTo>
                  <a:cubicBezTo>
                    <a:pt x="1705" y="3759"/>
                    <a:pt x="728" y="1196"/>
                    <a:pt x="581" y="241"/>
                  </a:cubicBezTo>
                  <a:cubicBezTo>
                    <a:pt x="561" y="101"/>
                    <a:pt x="440" y="0"/>
                    <a:pt x="30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4"/>
            <p:cNvSpPr/>
            <p:nvPr/>
          </p:nvSpPr>
          <p:spPr>
            <a:xfrm>
              <a:off x="4276817" y="2645537"/>
              <a:ext cx="102554" cy="34871"/>
            </a:xfrm>
            <a:custGeom>
              <a:rect b="b" l="l" r="r" t="t"/>
              <a:pathLst>
                <a:path extrusionOk="0" h="1830" w="5382">
                  <a:moveTo>
                    <a:pt x="5061" y="1"/>
                  </a:moveTo>
                  <a:cubicBezTo>
                    <a:pt x="5020" y="1"/>
                    <a:pt x="4979" y="9"/>
                    <a:pt x="4940" y="28"/>
                  </a:cubicBezTo>
                  <a:cubicBezTo>
                    <a:pt x="2779" y="1110"/>
                    <a:pt x="1374" y="1265"/>
                    <a:pt x="744" y="1265"/>
                  </a:cubicBezTo>
                  <a:cubicBezTo>
                    <a:pt x="497" y="1265"/>
                    <a:pt x="369" y="1241"/>
                    <a:pt x="362" y="1240"/>
                  </a:cubicBezTo>
                  <a:cubicBezTo>
                    <a:pt x="344" y="1236"/>
                    <a:pt x="326" y="1235"/>
                    <a:pt x="308" y="1235"/>
                  </a:cubicBezTo>
                  <a:cubicBezTo>
                    <a:pt x="178" y="1235"/>
                    <a:pt x="62" y="1325"/>
                    <a:pt x="32" y="1456"/>
                  </a:cubicBezTo>
                  <a:cubicBezTo>
                    <a:pt x="0" y="1604"/>
                    <a:pt x="94" y="1753"/>
                    <a:pt x="241" y="1790"/>
                  </a:cubicBezTo>
                  <a:cubicBezTo>
                    <a:pt x="263" y="1794"/>
                    <a:pt x="433" y="1829"/>
                    <a:pt x="753" y="1829"/>
                  </a:cubicBezTo>
                  <a:cubicBezTo>
                    <a:pt x="1475" y="1829"/>
                    <a:pt x="2955" y="1648"/>
                    <a:pt x="5192" y="531"/>
                  </a:cubicBezTo>
                  <a:cubicBezTo>
                    <a:pt x="5328" y="460"/>
                    <a:pt x="5382" y="293"/>
                    <a:pt x="5313" y="156"/>
                  </a:cubicBezTo>
                  <a:cubicBezTo>
                    <a:pt x="5264" y="58"/>
                    <a:pt x="5164" y="1"/>
                    <a:pt x="5061"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4"/>
            <p:cNvSpPr/>
            <p:nvPr/>
          </p:nvSpPr>
          <p:spPr>
            <a:xfrm>
              <a:off x="3818982" y="2883248"/>
              <a:ext cx="867593" cy="1349551"/>
            </a:xfrm>
            <a:custGeom>
              <a:rect b="b" l="l" r="r" t="t"/>
              <a:pathLst>
                <a:path extrusionOk="0" h="70824" w="45531">
                  <a:moveTo>
                    <a:pt x="17240" y="1"/>
                  </a:moveTo>
                  <a:cubicBezTo>
                    <a:pt x="16809" y="931"/>
                    <a:pt x="16350" y="2009"/>
                    <a:pt x="15879" y="3319"/>
                  </a:cubicBezTo>
                  <a:cubicBezTo>
                    <a:pt x="13862" y="8934"/>
                    <a:pt x="14124" y="19372"/>
                    <a:pt x="14738" y="26128"/>
                  </a:cubicBezTo>
                  <a:cubicBezTo>
                    <a:pt x="15352" y="32882"/>
                    <a:pt x="17371" y="39286"/>
                    <a:pt x="17371" y="39286"/>
                  </a:cubicBezTo>
                  <a:cubicBezTo>
                    <a:pt x="17371" y="39286"/>
                    <a:pt x="12282" y="47444"/>
                    <a:pt x="10090" y="50953"/>
                  </a:cubicBezTo>
                  <a:cubicBezTo>
                    <a:pt x="7897" y="54462"/>
                    <a:pt x="1" y="69727"/>
                    <a:pt x="1" y="69727"/>
                  </a:cubicBezTo>
                  <a:cubicBezTo>
                    <a:pt x="1" y="69727"/>
                    <a:pt x="1" y="70253"/>
                    <a:pt x="1229" y="70605"/>
                  </a:cubicBezTo>
                  <a:cubicBezTo>
                    <a:pt x="1843" y="70780"/>
                    <a:pt x="2501" y="70823"/>
                    <a:pt x="3006" y="70823"/>
                  </a:cubicBezTo>
                  <a:cubicBezTo>
                    <a:pt x="3510" y="70823"/>
                    <a:pt x="3861" y="70780"/>
                    <a:pt x="3861" y="70780"/>
                  </a:cubicBezTo>
                  <a:cubicBezTo>
                    <a:pt x="3861" y="70780"/>
                    <a:pt x="18950" y="52620"/>
                    <a:pt x="21756" y="49550"/>
                  </a:cubicBezTo>
                  <a:cubicBezTo>
                    <a:pt x="24564" y="46479"/>
                    <a:pt x="27196" y="41129"/>
                    <a:pt x="27546" y="38672"/>
                  </a:cubicBezTo>
                  <a:cubicBezTo>
                    <a:pt x="27898" y="36214"/>
                    <a:pt x="27459" y="21215"/>
                    <a:pt x="27459" y="21214"/>
                  </a:cubicBezTo>
                  <a:lnTo>
                    <a:pt x="27459" y="21214"/>
                  </a:lnTo>
                  <a:cubicBezTo>
                    <a:pt x="27459" y="21214"/>
                    <a:pt x="30618" y="28759"/>
                    <a:pt x="33074" y="32619"/>
                  </a:cubicBezTo>
                  <a:cubicBezTo>
                    <a:pt x="35532" y="36478"/>
                    <a:pt x="37191" y="39900"/>
                    <a:pt x="37191" y="39900"/>
                  </a:cubicBezTo>
                  <a:cubicBezTo>
                    <a:pt x="37191" y="39900"/>
                    <a:pt x="36583" y="45076"/>
                    <a:pt x="37197" y="49463"/>
                  </a:cubicBezTo>
                  <a:cubicBezTo>
                    <a:pt x="37811" y="53848"/>
                    <a:pt x="37293" y="67931"/>
                    <a:pt x="37907" y="69072"/>
                  </a:cubicBezTo>
                  <a:cubicBezTo>
                    <a:pt x="38185" y="69587"/>
                    <a:pt x="38821" y="69772"/>
                    <a:pt x="39484" y="69772"/>
                  </a:cubicBezTo>
                  <a:cubicBezTo>
                    <a:pt x="40288" y="69772"/>
                    <a:pt x="41132" y="69499"/>
                    <a:pt x="41421" y="69210"/>
                  </a:cubicBezTo>
                  <a:cubicBezTo>
                    <a:pt x="41947" y="68684"/>
                    <a:pt x="42198" y="65254"/>
                    <a:pt x="42198" y="65254"/>
                  </a:cubicBezTo>
                  <a:cubicBezTo>
                    <a:pt x="42198" y="65254"/>
                    <a:pt x="43250" y="54551"/>
                    <a:pt x="43864" y="49550"/>
                  </a:cubicBezTo>
                  <a:cubicBezTo>
                    <a:pt x="44479" y="44551"/>
                    <a:pt x="45531" y="40251"/>
                    <a:pt x="45181" y="39111"/>
                  </a:cubicBezTo>
                  <a:cubicBezTo>
                    <a:pt x="44829" y="37970"/>
                    <a:pt x="42636" y="25776"/>
                    <a:pt x="40969" y="19986"/>
                  </a:cubicBezTo>
                  <a:cubicBezTo>
                    <a:pt x="39376" y="14453"/>
                    <a:pt x="34661" y="4357"/>
                    <a:pt x="33251" y="1023"/>
                  </a:cubicBezTo>
                  <a:cubicBezTo>
                    <a:pt x="30986" y="1871"/>
                    <a:pt x="28774" y="2193"/>
                    <a:pt x="26723" y="2193"/>
                  </a:cubicBezTo>
                  <a:cubicBezTo>
                    <a:pt x="22649" y="2193"/>
                    <a:pt x="19208" y="926"/>
                    <a:pt x="17240"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4"/>
            <p:cNvSpPr/>
            <p:nvPr/>
          </p:nvSpPr>
          <p:spPr>
            <a:xfrm>
              <a:off x="3813647" y="2877894"/>
              <a:ext cx="875844" cy="1360260"/>
            </a:xfrm>
            <a:custGeom>
              <a:rect b="b" l="l" r="r" t="t"/>
              <a:pathLst>
                <a:path extrusionOk="0" h="71386" w="45964">
                  <a:moveTo>
                    <a:pt x="17657" y="654"/>
                  </a:moveTo>
                  <a:cubicBezTo>
                    <a:pt x="19756" y="1609"/>
                    <a:pt x="23090" y="2759"/>
                    <a:pt x="26989" y="2759"/>
                  </a:cubicBezTo>
                  <a:cubicBezTo>
                    <a:pt x="28999" y="2759"/>
                    <a:pt x="31158" y="2453"/>
                    <a:pt x="33376" y="1659"/>
                  </a:cubicBezTo>
                  <a:cubicBezTo>
                    <a:pt x="33681" y="2372"/>
                    <a:pt x="34108" y="3334"/>
                    <a:pt x="34607" y="4460"/>
                  </a:cubicBezTo>
                  <a:cubicBezTo>
                    <a:pt x="36650" y="9072"/>
                    <a:pt x="39739" y="16040"/>
                    <a:pt x="40979" y="20344"/>
                  </a:cubicBezTo>
                  <a:cubicBezTo>
                    <a:pt x="42093" y="24216"/>
                    <a:pt x="43435" y="30915"/>
                    <a:pt x="44322" y="35347"/>
                  </a:cubicBezTo>
                  <a:cubicBezTo>
                    <a:pt x="44756" y="37516"/>
                    <a:pt x="45071" y="39085"/>
                    <a:pt x="45191" y="39473"/>
                  </a:cubicBezTo>
                  <a:cubicBezTo>
                    <a:pt x="45386" y="40111"/>
                    <a:pt x="45054" y="42118"/>
                    <a:pt x="44669" y="44441"/>
                  </a:cubicBezTo>
                  <a:cubicBezTo>
                    <a:pt x="44403" y="46042"/>
                    <a:pt x="44101" y="47858"/>
                    <a:pt x="43864" y="49796"/>
                  </a:cubicBezTo>
                  <a:cubicBezTo>
                    <a:pt x="43257" y="54742"/>
                    <a:pt x="42207" y="65399"/>
                    <a:pt x="42197" y="65513"/>
                  </a:cubicBezTo>
                  <a:cubicBezTo>
                    <a:pt x="42077" y="67148"/>
                    <a:pt x="41784" y="69007"/>
                    <a:pt x="41501" y="69292"/>
                  </a:cubicBezTo>
                  <a:cubicBezTo>
                    <a:pt x="41278" y="69513"/>
                    <a:pt x="40505" y="69771"/>
                    <a:pt x="39761" y="69771"/>
                  </a:cubicBezTo>
                  <a:cubicBezTo>
                    <a:pt x="39623" y="69771"/>
                    <a:pt x="39486" y="69762"/>
                    <a:pt x="39354" y="69742"/>
                  </a:cubicBezTo>
                  <a:cubicBezTo>
                    <a:pt x="39038" y="69696"/>
                    <a:pt x="38622" y="69567"/>
                    <a:pt x="38434" y="69219"/>
                  </a:cubicBezTo>
                  <a:cubicBezTo>
                    <a:pt x="38157" y="68705"/>
                    <a:pt x="38133" y="64433"/>
                    <a:pt x="38112" y="60665"/>
                  </a:cubicBezTo>
                  <a:cubicBezTo>
                    <a:pt x="38088" y="56556"/>
                    <a:pt x="38062" y="51898"/>
                    <a:pt x="37754" y="49704"/>
                  </a:cubicBezTo>
                  <a:cubicBezTo>
                    <a:pt x="37153" y="45405"/>
                    <a:pt x="37743" y="40264"/>
                    <a:pt x="37750" y="40213"/>
                  </a:cubicBezTo>
                  <a:cubicBezTo>
                    <a:pt x="37756" y="40160"/>
                    <a:pt x="37747" y="40106"/>
                    <a:pt x="37724" y="40057"/>
                  </a:cubicBezTo>
                  <a:cubicBezTo>
                    <a:pt x="37706" y="40023"/>
                    <a:pt x="36027" y="36577"/>
                    <a:pt x="33590" y="32748"/>
                  </a:cubicBezTo>
                  <a:cubicBezTo>
                    <a:pt x="31175" y="28954"/>
                    <a:pt x="28029" y="21461"/>
                    <a:pt x="27999" y="21387"/>
                  </a:cubicBezTo>
                  <a:cubicBezTo>
                    <a:pt x="27953" y="21281"/>
                    <a:pt x="27850" y="21214"/>
                    <a:pt x="27739" y="21214"/>
                  </a:cubicBezTo>
                  <a:cubicBezTo>
                    <a:pt x="27720" y="21214"/>
                    <a:pt x="27699" y="21216"/>
                    <a:pt x="27679" y="21221"/>
                  </a:cubicBezTo>
                  <a:cubicBezTo>
                    <a:pt x="27546" y="21250"/>
                    <a:pt x="27453" y="21368"/>
                    <a:pt x="27458" y="21504"/>
                  </a:cubicBezTo>
                  <a:cubicBezTo>
                    <a:pt x="27462" y="21654"/>
                    <a:pt x="27892" y="36508"/>
                    <a:pt x="27549" y="38913"/>
                  </a:cubicBezTo>
                  <a:cubicBezTo>
                    <a:pt x="27205" y="41314"/>
                    <a:pt x="24579" y="46636"/>
                    <a:pt x="21829" y="49642"/>
                  </a:cubicBezTo>
                  <a:cubicBezTo>
                    <a:pt x="19152" y="52572"/>
                    <a:pt x="5143" y="69416"/>
                    <a:pt x="3998" y="70792"/>
                  </a:cubicBezTo>
                  <a:cubicBezTo>
                    <a:pt x="3861" y="70805"/>
                    <a:pt x="3604" y="70823"/>
                    <a:pt x="3282" y="70823"/>
                  </a:cubicBezTo>
                  <a:cubicBezTo>
                    <a:pt x="2798" y="70823"/>
                    <a:pt x="2169" y="70781"/>
                    <a:pt x="1586" y="70616"/>
                  </a:cubicBezTo>
                  <a:cubicBezTo>
                    <a:pt x="835" y="70400"/>
                    <a:pt x="632" y="70137"/>
                    <a:pt x="580" y="70043"/>
                  </a:cubicBezTo>
                  <a:cubicBezTo>
                    <a:pt x="1249" y="68752"/>
                    <a:pt x="8535" y="54701"/>
                    <a:pt x="10606" y="51383"/>
                  </a:cubicBezTo>
                  <a:cubicBezTo>
                    <a:pt x="12800" y="47873"/>
                    <a:pt x="17889" y="39716"/>
                    <a:pt x="17889" y="39716"/>
                  </a:cubicBezTo>
                  <a:cubicBezTo>
                    <a:pt x="17932" y="39646"/>
                    <a:pt x="17943" y="39559"/>
                    <a:pt x="17918" y="39482"/>
                  </a:cubicBezTo>
                  <a:cubicBezTo>
                    <a:pt x="17897" y="39418"/>
                    <a:pt x="15902" y="33030"/>
                    <a:pt x="15298" y="26382"/>
                  </a:cubicBezTo>
                  <a:cubicBezTo>
                    <a:pt x="14613" y="18836"/>
                    <a:pt x="14547" y="8913"/>
                    <a:pt x="16423" y="3693"/>
                  </a:cubicBezTo>
                  <a:cubicBezTo>
                    <a:pt x="16796" y="2655"/>
                    <a:pt x="17202" y="1657"/>
                    <a:pt x="17657" y="654"/>
                  </a:cubicBezTo>
                  <a:close/>
                  <a:moveTo>
                    <a:pt x="17519" y="1"/>
                  </a:moveTo>
                  <a:cubicBezTo>
                    <a:pt x="17486" y="1"/>
                    <a:pt x="17454" y="6"/>
                    <a:pt x="17423" y="18"/>
                  </a:cubicBezTo>
                  <a:cubicBezTo>
                    <a:pt x="17353" y="44"/>
                    <a:pt x="17296" y="97"/>
                    <a:pt x="17264" y="164"/>
                  </a:cubicBezTo>
                  <a:cubicBezTo>
                    <a:pt x="16754" y="1269"/>
                    <a:pt x="16306" y="2363"/>
                    <a:pt x="15895" y="3505"/>
                  </a:cubicBezTo>
                  <a:cubicBezTo>
                    <a:pt x="13496" y="10182"/>
                    <a:pt x="14403" y="22743"/>
                    <a:pt x="14738" y="26435"/>
                  </a:cubicBezTo>
                  <a:cubicBezTo>
                    <a:pt x="15303" y="32629"/>
                    <a:pt x="17062" y="38598"/>
                    <a:pt x="17345" y="39527"/>
                  </a:cubicBezTo>
                  <a:cubicBezTo>
                    <a:pt x="16735" y="40505"/>
                    <a:pt x="12176" y="47814"/>
                    <a:pt x="10131" y="51086"/>
                  </a:cubicBezTo>
                  <a:cubicBezTo>
                    <a:pt x="7956" y="54564"/>
                    <a:pt x="110" y="69726"/>
                    <a:pt x="31" y="69879"/>
                  </a:cubicBezTo>
                  <a:cubicBezTo>
                    <a:pt x="11" y="69919"/>
                    <a:pt x="1" y="69964"/>
                    <a:pt x="1" y="70008"/>
                  </a:cubicBezTo>
                  <a:cubicBezTo>
                    <a:pt x="1" y="70132"/>
                    <a:pt x="69" y="70766"/>
                    <a:pt x="1433" y="71155"/>
                  </a:cubicBezTo>
                  <a:cubicBezTo>
                    <a:pt x="2079" y="71341"/>
                    <a:pt x="2763" y="71386"/>
                    <a:pt x="3286" y="71386"/>
                  </a:cubicBezTo>
                  <a:cubicBezTo>
                    <a:pt x="3300" y="71386"/>
                    <a:pt x="3313" y="71386"/>
                    <a:pt x="3327" y="71386"/>
                  </a:cubicBezTo>
                  <a:cubicBezTo>
                    <a:pt x="3611" y="71386"/>
                    <a:pt x="3895" y="71371"/>
                    <a:pt x="4178" y="71341"/>
                  </a:cubicBezTo>
                  <a:cubicBezTo>
                    <a:pt x="4249" y="71332"/>
                    <a:pt x="4315" y="71295"/>
                    <a:pt x="4360" y="71242"/>
                  </a:cubicBezTo>
                  <a:cubicBezTo>
                    <a:pt x="4510" y="71059"/>
                    <a:pt x="19477" y="53052"/>
                    <a:pt x="22248" y="50021"/>
                  </a:cubicBezTo>
                  <a:cubicBezTo>
                    <a:pt x="25108" y="46893"/>
                    <a:pt x="27746" y="41524"/>
                    <a:pt x="28108" y="38994"/>
                  </a:cubicBezTo>
                  <a:cubicBezTo>
                    <a:pt x="28397" y="36972"/>
                    <a:pt x="28163" y="26808"/>
                    <a:pt x="28063" y="22953"/>
                  </a:cubicBezTo>
                  <a:lnTo>
                    <a:pt x="28063" y="22953"/>
                  </a:lnTo>
                  <a:cubicBezTo>
                    <a:pt x="29094" y="25312"/>
                    <a:pt x="31306" y="30202"/>
                    <a:pt x="33119" y="33052"/>
                  </a:cubicBezTo>
                  <a:cubicBezTo>
                    <a:pt x="35343" y="36546"/>
                    <a:pt x="36932" y="39718"/>
                    <a:pt x="37185" y="40232"/>
                  </a:cubicBezTo>
                  <a:cubicBezTo>
                    <a:pt x="37111" y="40919"/>
                    <a:pt x="36631" y="45714"/>
                    <a:pt x="37201" y="49783"/>
                  </a:cubicBezTo>
                  <a:cubicBezTo>
                    <a:pt x="37503" y="51940"/>
                    <a:pt x="37530" y="56578"/>
                    <a:pt x="37553" y="60669"/>
                  </a:cubicBezTo>
                  <a:cubicBezTo>
                    <a:pt x="37581" y="65742"/>
                    <a:pt x="37616" y="68880"/>
                    <a:pt x="37941" y="69486"/>
                  </a:cubicBezTo>
                  <a:cubicBezTo>
                    <a:pt x="38179" y="69926"/>
                    <a:pt x="38640" y="70207"/>
                    <a:pt x="39275" y="70301"/>
                  </a:cubicBezTo>
                  <a:cubicBezTo>
                    <a:pt x="39435" y="70324"/>
                    <a:pt x="39600" y="70335"/>
                    <a:pt x="39767" y="70335"/>
                  </a:cubicBezTo>
                  <a:cubicBezTo>
                    <a:pt x="40646" y="70335"/>
                    <a:pt x="41556" y="70034"/>
                    <a:pt x="41901" y="69690"/>
                  </a:cubicBezTo>
                  <a:cubicBezTo>
                    <a:pt x="42471" y="69118"/>
                    <a:pt x="42714" y="66146"/>
                    <a:pt x="42757" y="65562"/>
                  </a:cubicBezTo>
                  <a:cubicBezTo>
                    <a:pt x="42768" y="65454"/>
                    <a:pt x="43817" y="54805"/>
                    <a:pt x="44424" y="49865"/>
                  </a:cubicBezTo>
                  <a:cubicBezTo>
                    <a:pt x="44660" y="47938"/>
                    <a:pt x="44960" y="46130"/>
                    <a:pt x="45224" y="44534"/>
                  </a:cubicBezTo>
                  <a:cubicBezTo>
                    <a:pt x="45653" y="41944"/>
                    <a:pt x="45964" y="40071"/>
                    <a:pt x="45729" y="39310"/>
                  </a:cubicBezTo>
                  <a:cubicBezTo>
                    <a:pt x="45618" y="38947"/>
                    <a:pt x="45290" y="37311"/>
                    <a:pt x="44874" y="35237"/>
                  </a:cubicBezTo>
                  <a:cubicBezTo>
                    <a:pt x="43985" y="30796"/>
                    <a:pt x="42642" y="24084"/>
                    <a:pt x="41520" y="20190"/>
                  </a:cubicBezTo>
                  <a:cubicBezTo>
                    <a:pt x="40270" y="15849"/>
                    <a:pt x="37171" y="8859"/>
                    <a:pt x="35120" y="4234"/>
                  </a:cubicBezTo>
                  <a:cubicBezTo>
                    <a:pt x="34563" y="2977"/>
                    <a:pt x="34096" y="1924"/>
                    <a:pt x="33789" y="1195"/>
                  </a:cubicBezTo>
                  <a:cubicBezTo>
                    <a:pt x="33744" y="1088"/>
                    <a:pt x="33640" y="1023"/>
                    <a:pt x="33531" y="1023"/>
                  </a:cubicBezTo>
                  <a:cubicBezTo>
                    <a:pt x="33498" y="1023"/>
                    <a:pt x="33464" y="1029"/>
                    <a:pt x="33431" y="1042"/>
                  </a:cubicBezTo>
                  <a:cubicBezTo>
                    <a:pt x="31195" y="1879"/>
                    <a:pt x="29014" y="2198"/>
                    <a:pt x="26988" y="2198"/>
                  </a:cubicBezTo>
                  <a:cubicBezTo>
                    <a:pt x="23030" y="2198"/>
                    <a:pt x="19665" y="980"/>
                    <a:pt x="17639" y="28"/>
                  </a:cubicBezTo>
                  <a:cubicBezTo>
                    <a:pt x="17601" y="10"/>
                    <a:pt x="17560" y="1"/>
                    <a:pt x="1751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4"/>
            <p:cNvSpPr/>
            <p:nvPr/>
          </p:nvSpPr>
          <p:spPr>
            <a:xfrm>
              <a:off x="5055175" y="2964518"/>
              <a:ext cx="217551" cy="233233"/>
            </a:xfrm>
            <a:custGeom>
              <a:rect b="b" l="l" r="r" t="t"/>
              <a:pathLst>
                <a:path extrusionOk="0" h="12240" w="11417">
                  <a:moveTo>
                    <a:pt x="4" y="0"/>
                  </a:moveTo>
                  <a:lnTo>
                    <a:pt x="4" y="9002"/>
                  </a:lnTo>
                  <a:lnTo>
                    <a:pt x="968" y="9002"/>
                  </a:lnTo>
                  <a:lnTo>
                    <a:pt x="968" y="10150"/>
                  </a:lnTo>
                  <a:lnTo>
                    <a:pt x="1" y="10150"/>
                  </a:lnTo>
                  <a:lnTo>
                    <a:pt x="1" y="12240"/>
                  </a:lnTo>
                  <a:lnTo>
                    <a:pt x="3704" y="12240"/>
                  </a:lnTo>
                  <a:lnTo>
                    <a:pt x="3704" y="11538"/>
                  </a:lnTo>
                  <a:lnTo>
                    <a:pt x="7713" y="11538"/>
                  </a:lnTo>
                  <a:lnTo>
                    <a:pt x="7713" y="12240"/>
                  </a:lnTo>
                  <a:lnTo>
                    <a:pt x="11416" y="12240"/>
                  </a:lnTo>
                  <a:lnTo>
                    <a:pt x="11416" y="10150"/>
                  </a:lnTo>
                  <a:lnTo>
                    <a:pt x="10451" y="10150"/>
                  </a:lnTo>
                  <a:lnTo>
                    <a:pt x="10451" y="9002"/>
                  </a:lnTo>
                  <a:lnTo>
                    <a:pt x="11415" y="9002"/>
                  </a:lnTo>
                  <a:lnTo>
                    <a:pt x="11415" y="0"/>
                  </a:ln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4"/>
            <p:cNvSpPr/>
            <p:nvPr/>
          </p:nvSpPr>
          <p:spPr>
            <a:xfrm>
              <a:off x="5049840" y="2959183"/>
              <a:ext cx="228241" cy="243904"/>
            </a:xfrm>
            <a:custGeom>
              <a:rect b="b" l="l" r="r" t="t"/>
              <a:pathLst>
                <a:path extrusionOk="0" h="12800" w="11978">
                  <a:moveTo>
                    <a:pt x="11415" y="562"/>
                  </a:moveTo>
                  <a:lnTo>
                    <a:pt x="11415" y="9000"/>
                  </a:lnTo>
                  <a:lnTo>
                    <a:pt x="10732" y="9000"/>
                  </a:lnTo>
                  <a:cubicBezTo>
                    <a:pt x="10576" y="9000"/>
                    <a:pt x="10451" y="9126"/>
                    <a:pt x="10451" y="9282"/>
                  </a:cubicBezTo>
                  <a:lnTo>
                    <a:pt x="10451" y="10430"/>
                  </a:lnTo>
                  <a:cubicBezTo>
                    <a:pt x="10451" y="10584"/>
                    <a:pt x="10576" y="10711"/>
                    <a:pt x="10732" y="10711"/>
                  </a:cubicBezTo>
                  <a:lnTo>
                    <a:pt x="11416" y="10711"/>
                  </a:lnTo>
                  <a:lnTo>
                    <a:pt x="11416" y="12238"/>
                  </a:lnTo>
                  <a:lnTo>
                    <a:pt x="8276" y="12238"/>
                  </a:lnTo>
                  <a:lnTo>
                    <a:pt x="8275" y="11817"/>
                  </a:lnTo>
                  <a:cubicBezTo>
                    <a:pt x="8275" y="11662"/>
                    <a:pt x="8149" y="11537"/>
                    <a:pt x="7993" y="11537"/>
                  </a:cubicBezTo>
                  <a:lnTo>
                    <a:pt x="3984" y="11537"/>
                  </a:lnTo>
                  <a:cubicBezTo>
                    <a:pt x="3829" y="11537"/>
                    <a:pt x="3702" y="11662"/>
                    <a:pt x="3704" y="11817"/>
                  </a:cubicBezTo>
                  <a:lnTo>
                    <a:pt x="3704" y="12238"/>
                  </a:lnTo>
                  <a:lnTo>
                    <a:pt x="562" y="12238"/>
                  </a:lnTo>
                  <a:lnTo>
                    <a:pt x="562" y="10711"/>
                  </a:lnTo>
                  <a:lnTo>
                    <a:pt x="1248" y="10711"/>
                  </a:lnTo>
                  <a:cubicBezTo>
                    <a:pt x="1402" y="10711"/>
                    <a:pt x="1528" y="10584"/>
                    <a:pt x="1528" y="10430"/>
                  </a:cubicBezTo>
                  <a:lnTo>
                    <a:pt x="1528" y="9282"/>
                  </a:lnTo>
                  <a:cubicBezTo>
                    <a:pt x="1528" y="9126"/>
                    <a:pt x="1402" y="9000"/>
                    <a:pt x="1248" y="9000"/>
                  </a:cubicBezTo>
                  <a:lnTo>
                    <a:pt x="564" y="9000"/>
                  </a:lnTo>
                  <a:lnTo>
                    <a:pt x="564" y="562"/>
                  </a:lnTo>
                  <a:close/>
                  <a:moveTo>
                    <a:pt x="284" y="0"/>
                  </a:moveTo>
                  <a:cubicBezTo>
                    <a:pt x="128" y="0"/>
                    <a:pt x="2" y="126"/>
                    <a:pt x="2" y="280"/>
                  </a:cubicBezTo>
                  <a:lnTo>
                    <a:pt x="2" y="9282"/>
                  </a:lnTo>
                  <a:cubicBezTo>
                    <a:pt x="2" y="9436"/>
                    <a:pt x="128" y="9563"/>
                    <a:pt x="284" y="9563"/>
                  </a:cubicBezTo>
                  <a:lnTo>
                    <a:pt x="966" y="9563"/>
                  </a:lnTo>
                  <a:lnTo>
                    <a:pt x="966" y="10148"/>
                  </a:lnTo>
                  <a:lnTo>
                    <a:pt x="281" y="10148"/>
                  </a:lnTo>
                  <a:cubicBezTo>
                    <a:pt x="126" y="10148"/>
                    <a:pt x="1" y="10275"/>
                    <a:pt x="1" y="10430"/>
                  </a:cubicBezTo>
                  <a:lnTo>
                    <a:pt x="1" y="12520"/>
                  </a:lnTo>
                  <a:cubicBezTo>
                    <a:pt x="1" y="12674"/>
                    <a:pt x="126" y="12800"/>
                    <a:pt x="281" y="12800"/>
                  </a:cubicBezTo>
                  <a:lnTo>
                    <a:pt x="3984" y="12800"/>
                  </a:lnTo>
                  <a:cubicBezTo>
                    <a:pt x="4138" y="12800"/>
                    <a:pt x="4265" y="12674"/>
                    <a:pt x="4265" y="12520"/>
                  </a:cubicBezTo>
                  <a:lnTo>
                    <a:pt x="4265" y="12098"/>
                  </a:lnTo>
                  <a:lnTo>
                    <a:pt x="7713" y="12098"/>
                  </a:lnTo>
                  <a:lnTo>
                    <a:pt x="7713" y="12520"/>
                  </a:lnTo>
                  <a:cubicBezTo>
                    <a:pt x="7713" y="12674"/>
                    <a:pt x="7838" y="12800"/>
                    <a:pt x="7993" y="12800"/>
                  </a:cubicBezTo>
                  <a:lnTo>
                    <a:pt x="11696" y="12800"/>
                  </a:lnTo>
                  <a:cubicBezTo>
                    <a:pt x="11852" y="12800"/>
                    <a:pt x="11978" y="12674"/>
                    <a:pt x="11978" y="12520"/>
                  </a:cubicBezTo>
                  <a:lnTo>
                    <a:pt x="11978" y="10430"/>
                  </a:lnTo>
                  <a:cubicBezTo>
                    <a:pt x="11978" y="10275"/>
                    <a:pt x="11852" y="10148"/>
                    <a:pt x="11696" y="10148"/>
                  </a:cubicBezTo>
                  <a:lnTo>
                    <a:pt x="11012" y="10148"/>
                  </a:lnTo>
                  <a:lnTo>
                    <a:pt x="11012" y="9563"/>
                  </a:lnTo>
                  <a:lnTo>
                    <a:pt x="11696" y="9563"/>
                  </a:lnTo>
                  <a:cubicBezTo>
                    <a:pt x="11851" y="9563"/>
                    <a:pt x="11976" y="9436"/>
                    <a:pt x="11976" y="9282"/>
                  </a:cubicBezTo>
                  <a:lnTo>
                    <a:pt x="11976" y="280"/>
                  </a:lnTo>
                  <a:cubicBezTo>
                    <a:pt x="11976" y="126"/>
                    <a:pt x="11851" y="0"/>
                    <a:pt x="1169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4"/>
            <p:cNvSpPr/>
            <p:nvPr/>
          </p:nvSpPr>
          <p:spPr>
            <a:xfrm>
              <a:off x="4085943" y="2913203"/>
              <a:ext cx="1280229" cy="76601"/>
            </a:xfrm>
            <a:custGeom>
              <a:rect b="b" l="l" r="r" t="t"/>
              <a:pathLst>
                <a:path extrusionOk="0" h="4020" w="67186">
                  <a:moveTo>
                    <a:pt x="1" y="1"/>
                  </a:moveTo>
                  <a:lnTo>
                    <a:pt x="1" y="4019"/>
                  </a:lnTo>
                  <a:lnTo>
                    <a:pt x="67154" y="4019"/>
                  </a:lnTo>
                  <a:cubicBezTo>
                    <a:pt x="67171" y="4019"/>
                    <a:pt x="67186" y="4006"/>
                    <a:pt x="67186" y="3987"/>
                  </a:cubicBezTo>
                  <a:lnTo>
                    <a:pt x="67186" y="35"/>
                  </a:lnTo>
                  <a:cubicBezTo>
                    <a:pt x="67186" y="16"/>
                    <a:pt x="67171" y="1"/>
                    <a:pt x="67154"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4"/>
            <p:cNvSpPr/>
            <p:nvPr/>
          </p:nvSpPr>
          <p:spPr>
            <a:xfrm>
              <a:off x="4080588" y="2907868"/>
              <a:ext cx="1290957" cy="87291"/>
            </a:xfrm>
            <a:custGeom>
              <a:rect b="b" l="l" r="r" t="t"/>
              <a:pathLst>
                <a:path extrusionOk="0" h="4581" w="67749">
                  <a:moveTo>
                    <a:pt x="66465" y="562"/>
                  </a:moveTo>
                  <a:cubicBezTo>
                    <a:pt x="66863" y="562"/>
                    <a:pt x="67185" y="886"/>
                    <a:pt x="67185" y="1284"/>
                  </a:cubicBezTo>
                  <a:lnTo>
                    <a:pt x="67185" y="3297"/>
                  </a:lnTo>
                  <a:cubicBezTo>
                    <a:pt x="67185" y="3695"/>
                    <a:pt x="66863" y="4018"/>
                    <a:pt x="66465" y="4019"/>
                  </a:cubicBezTo>
                  <a:lnTo>
                    <a:pt x="563" y="4019"/>
                  </a:lnTo>
                  <a:lnTo>
                    <a:pt x="563" y="562"/>
                  </a:lnTo>
                  <a:close/>
                  <a:moveTo>
                    <a:pt x="282" y="1"/>
                  </a:moveTo>
                  <a:cubicBezTo>
                    <a:pt x="127" y="1"/>
                    <a:pt x="0" y="126"/>
                    <a:pt x="0" y="282"/>
                  </a:cubicBezTo>
                  <a:lnTo>
                    <a:pt x="0" y="4299"/>
                  </a:lnTo>
                  <a:cubicBezTo>
                    <a:pt x="0" y="4455"/>
                    <a:pt x="127" y="4581"/>
                    <a:pt x="282" y="4581"/>
                  </a:cubicBezTo>
                  <a:lnTo>
                    <a:pt x="66465" y="4581"/>
                  </a:lnTo>
                  <a:cubicBezTo>
                    <a:pt x="67174" y="4581"/>
                    <a:pt x="67747" y="4006"/>
                    <a:pt x="67748" y="3297"/>
                  </a:cubicBezTo>
                  <a:lnTo>
                    <a:pt x="67748" y="1284"/>
                  </a:lnTo>
                  <a:cubicBezTo>
                    <a:pt x="67747" y="576"/>
                    <a:pt x="67174" y="1"/>
                    <a:pt x="66465"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4"/>
            <p:cNvSpPr/>
            <p:nvPr/>
          </p:nvSpPr>
          <p:spPr>
            <a:xfrm>
              <a:off x="4903783" y="2901732"/>
              <a:ext cx="98000" cy="99562"/>
            </a:xfrm>
            <a:custGeom>
              <a:rect b="b" l="l" r="r" t="t"/>
              <a:pathLst>
                <a:path extrusionOk="0" h="5225" w="5143">
                  <a:moveTo>
                    <a:pt x="18" y="1"/>
                  </a:moveTo>
                  <a:cubicBezTo>
                    <a:pt x="7" y="1"/>
                    <a:pt x="0" y="9"/>
                    <a:pt x="0" y="18"/>
                  </a:cubicBezTo>
                  <a:lnTo>
                    <a:pt x="0" y="5206"/>
                  </a:lnTo>
                  <a:cubicBezTo>
                    <a:pt x="0" y="5216"/>
                    <a:pt x="7" y="5225"/>
                    <a:pt x="18" y="5225"/>
                  </a:cubicBezTo>
                  <a:lnTo>
                    <a:pt x="5125" y="5225"/>
                  </a:lnTo>
                  <a:cubicBezTo>
                    <a:pt x="5135" y="5225"/>
                    <a:pt x="5143" y="5216"/>
                    <a:pt x="5143" y="5206"/>
                  </a:cubicBezTo>
                  <a:lnTo>
                    <a:pt x="5143" y="18"/>
                  </a:lnTo>
                  <a:cubicBezTo>
                    <a:pt x="5143" y="9"/>
                    <a:pt x="5135" y="1"/>
                    <a:pt x="5125"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4"/>
            <p:cNvSpPr/>
            <p:nvPr/>
          </p:nvSpPr>
          <p:spPr>
            <a:xfrm>
              <a:off x="4898391" y="2896396"/>
              <a:ext cx="108766" cy="110271"/>
            </a:xfrm>
            <a:custGeom>
              <a:rect b="b" l="l" r="r" t="t"/>
              <a:pathLst>
                <a:path extrusionOk="0" h="5787" w="5708">
                  <a:moveTo>
                    <a:pt x="4871" y="562"/>
                  </a:moveTo>
                  <a:cubicBezTo>
                    <a:pt x="5022" y="562"/>
                    <a:pt x="5144" y="685"/>
                    <a:pt x="5144" y="836"/>
                  </a:cubicBezTo>
                  <a:lnTo>
                    <a:pt x="5144" y="4949"/>
                  </a:lnTo>
                  <a:cubicBezTo>
                    <a:pt x="5144" y="5101"/>
                    <a:pt x="5022" y="5223"/>
                    <a:pt x="4871" y="5223"/>
                  </a:cubicBezTo>
                  <a:lnTo>
                    <a:pt x="837" y="5223"/>
                  </a:lnTo>
                  <a:cubicBezTo>
                    <a:pt x="686" y="5223"/>
                    <a:pt x="563" y="5101"/>
                    <a:pt x="563" y="4949"/>
                  </a:cubicBezTo>
                  <a:lnTo>
                    <a:pt x="563" y="835"/>
                  </a:lnTo>
                  <a:cubicBezTo>
                    <a:pt x="563" y="685"/>
                    <a:pt x="686" y="562"/>
                    <a:pt x="837" y="562"/>
                  </a:cubicBezTo>
                  <a:close/>
                  <a:moveTo>
                    <a:pt x="837" y="1"/>
                  </a:moveTo>
                  <a:cubicBezTo>
                    <a:pt x="375" y="1"/>
                    <a:pt x="2" y="374"/>
                    <a:pt x="0" y="836"/>
                  </a:cubicBezTo>
                  <a:lnTo>
                    <a:pt x="0" y="4951"/>
                  </a:lnTo>
                  <a:cubicBezTo>
                    <a:pt x="2" y="5411"/>
                    <a:pt x="375" y="5785"/>
                    <a:pt x="837" y="5786"/>
                  </a:cubicBezTo>
                  <a:lnTo>
                    <a:pt x="4871" y="5786"/>
                  </a:lnTo>
                  <a:cubicBezTo>
                    <a:pt x="5332" y="5785"/>
                    <a:pt x="5707" y="5411"/>
                    <a:pt x="5707" y="4951"/>
                  </a:cubicBezTo>
                  <a:lnTo>
                    <a:pt x="5707" y="836"/>
                  </a:lnTo>
                  <a:cubicBezTo>
                    <a:pt x="5707" y="374"/>
                    <a:pt x="5332" y="1"/>
                    <a:pt x="487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4"/>
            <p:cNvSpPr/>
            <p:nvPr/>
          </p:nvSpPr>
          <p:spPr>
            <a:xfrm>
              <a:off x="3729919" y="2752436"/>
              <a:ext cx="398154" cy="398154"/>
            </a:xfrm>
            <a:custGeom>
              <a:rect b="b" l="l" r="r" t="t"/>
              <a:pathLst>
                <a:path extrusionOk="0" h="20895" w="20895">
                  <a:moveTo>
                    <a:pt x="10447" y="1"/>
                  </a:moveTo>
                  <a:cubicBezTo>
                    <a:pt x="7676" y="1"/>
                    <a:pt x="5019" y="1100"/>
                    <a:pt x="3060" y="3061"/>
                  </a:cubicBezTo>
                  <a:cubicBezTo>
                    <a:pt x="1100" y="5019"/>
                    <a:pt x="0" y="7677"/>
                    <a:pt x="0" y="10448"/>
                  </a:cubicBezTo>
                  <a:cubicBezTo>
                    <a:pt x="0" y="13219"/>
                    <a:pt x="1100" y="15876"/>
                    <a:pt x="3060" y="17835"/>
                  </a:cubicBezTo>
                  <a:cubicBezTo>
                    <a:pt x="5019" y="19795"/>
                    <a:pt x="7676" y="20895"/>
                    <a:pt x="10447" y="20895"/>
                  </a:cubicBezTo>
                  <a:cubicBezTo>
                    <a:pt x="13218" y="20895"/>
                    <a:pt x="15876" y="19795"/>
                    <a:pt x="17834" y="17835"/>
                  </a:cubicBezTo>
                  <a:cubicBezTo>
                    <a:pt x="19794" y="15876"/>
                    <a:pt x="20894" y="13219"/>
                    <a:pt x="20894" y="10448"/>
                  </a:cubicBezTo>
                  <a:cubicBezTo>
                    <a:pt x="20894" y="7677"/>
                    <a:pt x="19794" y="5019"/>
                    <a:pt x="17834" y="3061"/>
                  </a:cubicBezTo>
                  <a:cubicBezTo>
                    <a:pt x="15876" y="1100"/>
                    <a:pt x="13218" y="1"/>
                    <a:pt x="10447" y="1"/>
                  </a:cubicBezTo>
                  <a:close/>
                </a:path>
              </a:pathLst>
            </a:custGeom>
            <a:gradFill>
              <a:gsLst>
                <a:gs pos="0">
                  <a:srgbClr val="8BE3FF"/>
                </a:gs>
                <a:gs pos="100000">
                  <a:srgbClr val="ACFFD9"/>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4"/>
            <p:cNvSpPr/>
            <p:nvPr/>
          </p:nvSpPr>
          <p:spPr>
            <a:xfrm>
              <a:off x="3724546" y="2747101"/>
              <a:ext cx="408882" cy="408882"/>
            </a:xfrm>
            <a:custGeom>
              <a:rect b="b" l="l" r="r" t="t"/>
              <a:pathLst>
                <a:path extrusionOk="0" h="21458" w="21458">
                  <a:moveTo>
                    <a:pt x="10729" y="561"/>
                  </a:moveTo>
                  <a:cubicBezTo>
                    <a:pt x="16335" y="561"/>
                    <a:pt x="20896" y="5123"/>
                    <a:pt x="20896" y="10729"/>
                  </a:cubicBezTo>
                  <a:cubicBezTo>
                    <a:pt x="20896" y="16334"/>
                    <a:pt x="16335" y="20895"/>
                    <a:pt x="10729" y="20895"/>
                  </a:cubicBezTo>
                  <a:cubicBezTo>
                    <a:pt x="5123" y="20895"/>
                    <a:pt x="562" y="16334"/>
                    <a:pt x="562" y="10729"/>
                  </a:cubicBezTo>
                  <a:cubicBezTo>
                    <a:pt x="562" y="5123"/>
                    <a:pt x="5123" y="562"/>
                    <a:pt x="10729" y="562"/>
                  </a:cubicBezTo>
                  <a:lnTo>
                    <a:pt x="10729" y="561"/>
                  </a:lnTo>
                  <a:close/>
                  <a:moveTo>
                    <a:pt x="10729" y="1"/>
                  </a:moveTo>
                  <a:cubicBezTo>
                    <a:pt x="4814" y="1"/>
                    <a:pt x="1" y="4814"/>
                    <a:pt x="1" y="10729"/>
                  </a:cubicBezTo>
                  <a:cubicBezTo>
                    <a:pt x="1" y="16645"/>
                    <a:pt x="4814" y="21458"/>
                    <a:pt x="10729" y="21458"/>
                  </a:cubicBezTo>
                  <a:cubicBezTo>
                    <a:pt x="16645" y="21458"/>
                    <a:pt x="21458" y="16643"/>
                    <a:pt x="21458" y="10728"/>
                  </a:cubicBezTo>
                  <a:cubicBezTo>
                    <a:pt x="21458" y="4812"/>
                    <a:pt x="16645" y="1"/>
                    <a:pt x="10729"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4"/>
            <p:cNvSpPr/>
            <p:nvPr/>
          </p:nvSpPr>
          <p:spPr>
            <a:xfrm>
              <a:off x="3848575" y="2819814"/>
              <a:ext cx="160824" cy="263416"/>
            </a:xfrm>
            <a:custGeom>
              <a:rect b="b" l="l" r="r" t="t"/>
              <a:pathLst>
                <a:path extrusionOk="0" h="13824" w="8440">
                  <a:moveTo>
                    <a:pt x="4220" y="0"/>
                  </a:moveTo>
                  <a:cubicBezTo>
                    <a:pt x="1890" y="0"/>
                    <a:pt x="1" y="1664"/>
                    <a:pt x="1" y="3716"/>
                  </a:cubicBezTo>
                  <a:cubicBezTo>
                    <a:pt x="1" y="5077"/>
                    <a:pt x="834" y="6264"/>
                    <a:pt x="2072" y="6912"/>
                  </a:cubicBezTo>
                  <a:cubicBezTo>
                    <a:pt x="834" y="7559"/>
                    <a:pt x="1" y="8745"/>
                    <a:pt x="1" y="10106"/>
                  </a:cubicBezTo>
                  <a:cubicBezTo>
                    <a:pt x="1" y="12159"/>
                    <a:pt x="1890" y="13823"/>
                    <a:pt x="4220" y="13823"/>
                  </a:cubicBezTo>
                  <a:cubicBezTo>
                    <a:pt x="6551" y="13823"/>
                    <a:pt x="8439" y="12159"/>
                    <a:pt x="8439" y="10107"/>
                  </a:cubicBezTo>
                  <a:cubicBezTo>
                    <a:pt x="8439" y="8746"/>
                    <a:pt x="7607" y="7559"/>
                    <a:pt x="6368" y="6912"/>
                  </a:cubicBezTo>
                  <a:cubicBezTo>
                    <a:pt x="7607" y="6266"/>
                    <a:pt x="8439" y="5077"/>
                    <a:pt x="8439" y="3716"/>
                  </a:cubicBezTo>
                  <a:cubicBezTo>
                    <a:pt x="8439" y="1664"/>
                    <a:pt x="6551" y="0"/>
                    <a:pt x="4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4"/>
            <p:cNvSpPr/>
            <p:nvPr/>
          </p:nvSpPr>
          <p:spPr>
            <a:xfrm>
              <a:off x="3843220" y="2814441"/>
              <a:ext cx="171533" cy="274144"/>
            </a:xfrm>
            <a:custGeom>
              <a:rect b="b" l="l" r="r" t="t"/>
              <a:pathLst>
                <a:path extrusionOk="0" h="14387" w="9002">
                  <a:moveTo>
                    <a:pt x="4501" y="564"/>
                  </a:moveTo>
                  <a:cubicBezTo>
                    <a:pt x="6673" y="564"/>
                    <a:pt x="8439" y="2104"/>
                    <a:pt x="8439" y="3998"/>
                  </a:cubicBezTo>
                  <a:cubicBezTo>
                    <a:pt x="8439" y="5215"/>
                    <a:pt x="7721" y="6316"/>
                    <a:pt x="6518" y="6944"/>
                  </a:cubicBezTo>
                  <a:cubicBezTo>
                    <a:pt x="6317" y="7049"/>
                    <a:pt x="6317" y="7338"/>
                    <a:pt x="6518" y="7443"/>
                  </a:cubicBezTo>
                  <a:cubicBezTo>
                    <a:pt x="7721" y="8072"/>
                    <a:pt x="8439" y="9173"/>
                    <a:pt x="8439" y="10389"/>
                  </a:cubicBezTo>
                  <a:cubicBezTo>
                    <a:pt x="8439" y="12282"/>
                    <a:pt x="6673" y="13824"/>
                    <a:pt x="4501" y="13824"/>
                  </a:cubicBezTo>
                  <a:cubicBezTo>
                    <a:pt x="2330" y="13824"/>
                    <a:pt x="563" y="12282"/>
                    <a:pt x="563" y="10389"/>
                  </a:cubicBezTo>
                  <a:cubicBezTo>
                    <a:pt x="563" y="9173"/>
                    <a:pt x="1281" y="8072"/>
                    <a:pt x="2484" y="7443"/>
                  </a:cubicBezTo>
                  <a:cubicBezTo>
                    <a:pt x="2685" y="7338"/>
                    <a:pt x="2685" y="7049"/>
                    <a:pt x="2484" y="6944"/>
                  </a:cubicBezTo>
                  <a:cubicBezTo>
                    <a:pt x="1281" y="6316"/>
                    <a:pt x="563" y="5215"/>
                    <a:pt x="563" y="3998"/>
                  </a:cubicBezTo>
                  <a:cubicBezTo>
                    <a:pt x="563" y="2104"/>
                    <a:pt x="2330" y="564"/>
                    <a:pt x="4501" y="564"/>
                  </a:cubicBezTo>
                  <a:close/>
                  <a:moveTo>
                    <a:pt x="4501" y="1"/>
                  </a:moveTo>
                  <a:cubicBezTo>
                    <a:pt x="2020" y="1"/>
                    <a:pt x="0" y="1795"/>
                    <a:pt x="0" y="3998"/>
                  </a:cubicBezTo>
                  <a:cubicBezTo>
                    <a:pt x="0" y="5257"/>
                    <a:pt x="681" y="6444"/>
                    <a:pt x="1803" y="7194"/>
                  </a:cubicBezTo>
                  <a:cubicBezTo>
                    <a:pt x="681" y="7943"/>
                    <a:pt x="0" y="9131"/>
                    <a:pt x="0" y="10389"/>
                  </a:cubicBezTo>
                  <a:cubicBezTo>
                    <a:pt x="0" y="12593"/>
                    <a:pt x="2020" y="14387"/>
                    <a:pt x="4501" y="14387"/>
                  </a:cubicBezTo>
                  <a:cubicBezTo>
                    <a:pt x="6982" y="14387"/>
                    <a:pt x="9002" y="12593"/>
                    <a:pt x="9002" y="10389"/>
                  </a:cubicBezTo>
                  <a:cubicBezTo>
                    <a:pt x="9002" y="9131"/>
                    <a:pt x="8322" y="7943"/>
                    <a:pt x="7199" y="7194"/>
                  </a:cubicBezTo>
                  <a:cubicBezTo>
                    <a:pt x="8322" y="6444"/>
                    <a:pt x="9002" y="5257"/>
                    <a:pt x="9002" y="3998"/>
                  </a:cubicBezTo>
                  <a:cubicBezTo>
                    <a:pt x="9002" y="1795"/>
                    <a:pt x="6982" y="1"/>
                    <a:pt x="4501"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4"/>
            <p:cNvSpPr/>
            <p:nvPr/>
          </p:nvSpPr>
          <p:spPr>
            <a:xfrm>
              <a:off x="4744636" y="2935878"/>
              <a:ext cx="144913" cy="81841"/>
            </a:xfrm>
            <a:custGeom>
              <a:rect b="b" l="l" r="r" t="t"/>
              <a:pathLst>
                <a:path extrusionOk="0" h="4295" w="7605">
                  <a:moveTo>
                    <a:pt x="6557" y="1"/>
                  </a:moveTo>
                  <a:cubicBezTo>
                    <a:pt x="6528" y="1"/>
                    <a:pt x="6495" y="5"/>
                    <a:pt x="6459" y="13"/>
                  </a:cubicBezTo>
                  <a:cubicBezTo>
                    <a:pt x="5806" y="157"/>
                    <a:pt x="5444" y="883"/>
                    <a:pt x="5444" y="883"/>
                  </a:cubicBezTo>
                  <a:cubicBezTo>
                    <a:pt x="5444" y="883"/>
                    <a:pt x="5396" y="168"/>
                    <a:pt x="5069" y="168"/>
                  </a:cubicBezTo>
                  <a:cubicBezTo>
                    <a:pt x="4992" y="168"/>
                    <a:pt x="4900" y="207"/>
                    <a:pt x="4791" y="303"/>
                  </a:cubicBezTo>
                  <a:cubicBezTo>
                    <a:pt x="4210" y="811"/>
                    <a:pt x="3774" y="1464"/>
                    <a:pt x="3774" y="1464"/>
                  </a:cubicBezTo>
                  <a:cubicBezTo>
                    <a:pt x="3774" y="1464"/>
                    <a:pt x="3717" y="387"/>
                    <a:pt x="3454" y="387"/>
                  </a:cubicBezTo>
                  <a:cubicBezTo>
                    <a:pt x="3419" y="387"/>
                    <a:pt x="3381" y="405"/>
                    <a:pt x="3339" y="447"/>
                  </a:cubicBezTo>
                  <a:cubicBezTo>
                    <a:pt x="2976" y="811"/>
                    <a:pt x="1598" y="2771"/>
                    <a:pt x="1598" y="2771"/>
                  </a:cubicBezTo>
                  <a:lnTo>
                    <a:pt x="1" y="2917"/>
                  </a:lnTo>
                  <a:cubicBezTo>
                    <a:pt x="1" y="2917"/>
                    <a:pt x="3266" y="4295"/>
                    <a:pt x="4283" y="4295"/>
                  </a:cubicBezTo>
                  <a:cubicBezTo>
                    <a:pt x="5300" y="4295"/>
                    <a:pt x="6460" y="3278"/>
                    <a:pt x="7041" y="2044"/>
                  </a:cubicBezTo>
                  <a:cubicBezTo>
                    <a:pt x="7523" y="1021"/>
                    <a:pt x="7605" y="447"/>
                    <a:pt x="7411" y="447"/>
                  </a:cubicBezTo>
                  <a:cubicBezTo>
                    <a:pt x="7371" y="447"/>
                    <a:pt x="7320" y="471"/>
                    <a:pt x="7258" y="520"/>
                  </a:cubicBezTo>
                  <a:lnTo>
                    <a:pt x="6532" y="1101"/>
                  </a:lnTo>
                  <a:cubicBezTo>
                    <a:pt x="6532" y="1101"/>
                    <a:pt x="7049" y="1"/>
                    <a:pt x="6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4"/>
            <p:cNvSpPr/>
            <p:nvPr/>
          </p:nvSpPr>
          <p:spPr>
            <a:xfrm>
              <a:off x="4738977" y="2930543"/>
              <a:ext cx="158976" cy="92550"/>
            </a:xfrm>
            <a:custGeom>
              <a:rect b="b" l="l" r="r" t="t"/>
              <a:pathLst>
                <a:path extrusionOk="0" h="4857" w="8343">
                  <a:moveTo>
                    <a:pt x="6787" y="580"/>
                  </a:moveTo>
                  <a:cubicBezTo>
                    <a:pt x="6776" y="730"/>
                    <a:pt x="6689" y="1021"/>
                    <a:pt x="6575" y="1261"/>
                  </a:cubicBezTo>
                  <a:cubicBezTo>
                    <a:pt x="6520" y="1381"/>
                    <a:pt x="6553" y="1521"/>
                    <a:pt x="6655" y="1602"/>
                  </a:cubicBezTo>
                  <a:cubicBezTo>
                    <a:pt x="6707" y="1642"/>
                    <a:pt x="6769" y="1662"/>
                    <a:pt x="6830" y="1662"/>
                  </a:cubicBezTo>
                  <a:cubicBezTo>
                    <a:pt x="6892" y="1662"/>
                    <a:pt x="6954" y="1642"/>
                    <a:pt x="7005" y="1601"/>
                  </a:cubicBezTo>
                  <a:lnTo>
                    <a:pt x="7465" y="1235"/>
                  </a:lnTo>
                  <a:lnTo>
                    <a:pt x="7465" y="1235"/>
                  </a:lnTo>
                  <a:cubicBezTo>
                    <a:pt x="7404" y="1451"/>
                    <a:pt x="7290" y="1766"/>
                    <a:pt x="7083" y="2205"/>
                  </a:cubicBezTo>
                  <a:cubicBezTo>
                    <a:pt x="6523" y="3396"/>
                    <a:pt x="5446" y="4293"/>
                    <a:pt x="4580" y="4293"/>
                  </a:cubicBezTo>
                  <a:cubicBezTo>
                    <a:pt x="4017" y="4293"/>
                    <a:pt x="2583" y="3793"/>
                    <a:pt x="1485" y="3370"/>
                  </a:cubicBezTo>
                  <a:lnTo>
                    <a:pt x="1920" y="3331"/>
                  </a:lnTo>
                  <a:cubicBezTo>
                    <a:pt x="2001" y="3323"/>
                    <a:pt x="2077" y="3280"/>
                    <a:pt x="2124" y="3213"/>
                  </a:cubicBezTo>
                  <a:cubicBezTo>
                    <a:pt x="2456" y="2740"/>
                    <a:pt x="3299" y="1562"/>
                    <a:pt x="3698" y="1082"/>
                  </a:cubicBezTo>
                  <a:cubicBezTo>
                    <a:pt x="3749" y="1305"/>
                    <a:pt x="3779" y="1531"/>
                    <a:pt x="3791" y="1758"/>
                  </a:cubicBezTo>
                  <a:cubicBezTo>
                    <a:pt x="3800" y="1925"/>
                    <a:pt x="3936" y="2026"/>
                    <a:pt x="4074" y="2026"/>
                  </a:cubicBezTo>
                  <a:cubicBezTo>
                    <a:pt x="4161" y="2026"/>
                    <a:pt x="4248" y="1986"/>
                    <a:pt x="4306" y="1900"/>
                  </a:cubicBezTo>
                  <a:cubicBezTo>
                    <a:pt x="4310" y="1894"/>
                    <a:pt x="4726" y="1273"/>
                    <a:pt x="5273" y="794"/>
                  </a:cubicBezTo>
                  <a:cubicBezTo>
                    <a:pt x="5309" y="764"/>
                    <a:pt x="5335" y="746"/>
                    <a:pt x="5344" y="736"/>
                  </a:cubicBezTo>
                  <a:cubicBezTo>
                    <a:pt x="5394" y="808"/>
                    <a:pt x="5449" y="1010"/>
                    <a:pt x="5461" y="1182"/>
                  </a:cubicBezTo>
                  <a:cubicBezTo>
                    <a:pt x="5470" y="1309"/>
                    <a:pt x="5562" y="1414"/>
                    <a:pt x="5685" y="1439"/>
                  </a:cubicBezTo>
                  <a:cubicBezTo>
                    <a:pt x="5704" y="1443"/>
                    <a:pt x="5722" y="1445"/>
                    <a:pt x="5741" y="1445"/>
                  </a:cubicBezTo>
                  <a:cubicBezTo>
                    <a:pt x="5845" y="1445"/>
                    <a:pt x="5943" y="1386"/>
                    <a:pt x="5992" y="1289"/>
                  </a:cubicBezTo>
                  <a:cubicBezTo>
                    <a:pt x="5995" y="1283"/>
                    <a:pt x="6283" y="732"/>
                    <a:pt x="6787" y="580"/>
                  </a:cubicBezTo>
                  <a:close/>
                  <a:moveTo>
                    <a:pt x="6854" y="1"/>
                  </a:moveTo>
                  <a:cubicBezTo>
                    <a:pt x="6807" y="1"/>
                    <a:pt x="6755" y="6"/>
                    <a:pt x="6698" y="19"/>
                  </a:cubicBezTo>
                  <a:cubicBezTo>
                    <a:pt x="6345" y="97"/>
                    <a:pt x="6066" y="309"/>
                    <a:pt x="5866" y="519"/>
                  </a:cubicBezTo>
                  <a:cubicBezTo>
                    <a:pt x="5796" y="383"/>
                    <a:pt x="5697" y="265"/>
                    <a:pt x="5556" y="205"/>
                  </a:cubicBezTo>
                  <a:cubicBezTo>
                    <a:pt x="5504" y="183"/>
                    <a:pt x="5440" y="166"/>
                    <a:pt x="5367" y="166"/>
                  </a:cubicBezTo>
                  <a:cubicBezTo>
                    <a:pt x="5240" y="166"/>
                    <a:pt x="5083" y="216"/>
                    <a:pt x="4904" y="373"/>
                  </a:cubicBezTo>
                  <a:cubicBezTo>
                    <a:pt x="4675" y="574"/>
                    <a:pt x="4462" y="794"/>
                    <a:pt x="4266" y="1029"/>
                  </a:cubicBezTo>
                  <a:cubicBezTo>
                    <a:pt x="4150" y="512"/>
                    <a:pt x="3959" y="440"/>
                    <a:pt x="3887" y="411"/>
                  </a:cubicBezTo>
                  <a:cubicBezTo>
                    <a:pt x="3858" y="400"/>
                    <a:pt x="3810" y="386"/>
                    <a:pt x="3751" y="386"/>
                  </a:cubicBezTo>
                  <a:cubicBezTo>
                    <a:pt x="3664" y="386"/>
                    <a:pt x="3551" y="416"/>
                    <a:pt x="3438" y="529"/>
                  </a:cubicBezTo>
                  <a:cubicBezTo>
                    <a:pt x="3105" y="862"/>
                    <a:pt x="2052" y="2340"/>
                    <a:pt x="1740" y="2782"/>
                  </a:cubicBezTo>
                  <a:lnTo>
                    <a:pt x="273" y="2917"/>
                  </a:lnTo>
                  <a:cubicBezTo>
                    <a:pt x="143" y="2927"/>
                    <a:pt x="40" y="3024"/>
                    <a:pt x="19" y="3153"/>
                  </a:cubicBezTo>
                  <a:cubicBezTo>
                    <a:pt x="0" y="3280"/>
                    <a:pt x="69" y="3405"/>
                    <a:pt x="189" y="3455"/>
                  </a:cubicBezTo>
                  <a:cubicBezTo>
                    <a:pt x="528" y="3598"/>
                    <a:pt x="3537" y="4856"/>
                    <a:pt x="4580" y="4856"/>
                  </a:cubicBezTo>
                  <a:cubicBezTo>
                    <a:pt x="5668" y="4856"/>
                    <a:pt x="6934" y="3841"/>
                    <a:pt x="7592" y="2445"/>
                  </a:cubicBezTo>
                  <a:cubicBezTo>
                    <a:pt x="8343" y="848"/>
                    <a:pt x="8042" y="612"/>
                    <a:pt x="7930" y="523"/>
                  </a:cubicBezTo>
                  <a:cubicBezTo>
                    <a:pt x="7890" y="492"/>
                    <a:pt x="7814" y="446"/>
                    <a:pt x="7708" y="446"/>
                  </a:cubicBezTo>
                  <a:cubicBezTo>
                    <a:pt x="7618" y="446"/>
                    <a:pt x="7508" y="479"/>
                    <a:pt x="7380" y="582"/>
                  </a:cubicBezTo>
                  <a:lnTo>
                    <a:pt x="7348" y="608"/>
                  </a:lnTo>
                  <a:cubicBezTo>
                    <a:pt x="7355" y="442"/>
                    <a:pt x="7325" y="287"/>
                    <a:pt x="7234" y="173"/>
                  </a:cubicBezTo>
                  <a:cubicBezTo>
                    <a:pt x="7177" y="102"/>
                    <a:pt x="7061" y="1"/>
                    <a:pt x="6854"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4"/>
            <p:cNvSpPr/>
            <p:nvPr/>
          </p:nvSpPr>
          <p:spPr>
            <a:xfrm>
              <a:off x="4791664" y="2963756"/>
              <a:ext cx="24924" cy="38758"/>
            </a:xfrm>
            <a:custGeom>
              <a:rect b="b" l="l" r="r" t="t"/>
              <a:pathLst>
                <a:path extrusionOk="0" h="2034" w="1308">
                  <a:moveTo>
                    <a:pt x="1307" y="1"/>
                  </a:moveTo>
                  <a:lnTo>
                    <a:pt x="1" y="2034"/>
                  </a:lnTo>
                  <a:cubicBezTo>
                    <a:pt x="1089" y="1744"/>
                    <a:pt x="1307" y="1"/>
                    <a:pt x="1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4"/>
            <p:cNvSpPr/>
            <p:nvPr/>
          </p:nvSpPr>
          <p:spPr>
            <a:xfrm>
              <a:off x="4785966" y="2958306"/>
              <a:ext cx="36338" cy="49562"/>
            </a:xfrm>
            <a:custGeom>
              <a:rect b="b" l="l" r="r" t="t"/>
              <a:pathLst>
                <a:path extrusionOk="0" h="2601" w="1907">
                  <a:moveTo>
                    <a:pt x="1606" y="0"/>
                  </a:moveTo>
                  <a:cubicBezTo>
                    <a:pt x="1464" y="0"/>
                    <a:pt x="1341" y="108"/>
                    <a:pt x="1326" y="253"/>
                  </a:cubicBezTo>
                  <a:cubicBezTo>
                    <a:pt x="1325" y="268"/>
                    <a:pt x="1108" y="1812"/>
                    <a:pt x="227" y="2047"/>
                  </a:cubicBezTo>
                  <a:cubicBezTo>
                    <a:pt x="90" y="2084"/>
                    <a:pt x="1" y="2216"/>
                    <a:pt x="20" y="2356"/>
                  </a:cubicBezTo>
                  <a:cubicBezTo>
                    <a:pt x="38" y="2496"/>
                    <a:pt x="157" y="2600"/>
                    <a:pt x="297" y="2600"/>
                  </a:cubicBezTo>
                  <a:cubicBezTo>
                    <a:pt x="298" y="2600"/>
                    <a:pt x="299" y="2600"/>
                    <a:pt x="300" y="2600"/>
                  </a:cubicBezTo>
                  <a:cubicBezTo>
                    <a:pt x="323" y="2600"/>
                    <a:pt x="348" y="2597"/>
                    <a:pt x="371" y="2591"/>
                  </a:cubicBezTo>
                  <a:cubicBezTo>
                    <a:pt x="1628" y="2256"/>
                    <a:pt x="1873" y="401"/>
                    <a:pt x="1884" y="322"/>
                  </a:cubicBezTo>
                  <a:cubicBezTo>
                    <a:pt x="1907" y="166"/>
                    <a:pt x="1796" y="23"/>
                    <a:pt x="1640" y="3"/>
                  </a:cubicBezTo>
                  <a:cubicBezTo>
                    <a:pt x="1628" y="1"/>
                    <a:pt x="1617" y="0"/>
                    <a:pt x="1606"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4"/>
            <p:cNvSpPr/>
            <p:nvPr/>
          </p:nvSpPr>
          <p:spPr>
            <a:xfrm>
              <a:off x="4820704" y="2952704"/>
              <a:ext cx="27668" cy="60881"/>
            </a:xfrm>
            <a:custGeom>
              <a:rect b="b" l="l" r="r" t="t"/>
              <a:pathLst>
                <a:path extrusionOk="0" h="3195" w="1452">
                  <a:moveTo>
                    <a:pt x="1452" y="0"/>
                  </a:moveTo>
                  <a:lnTo>
                    <a:pt x="1" y="3194"/>
                  </a:lnTo>
                  <a:cubicBezTo>
                    <a:pt x="871" y="2758"/>
                    <a:pt x="1452" y="1"/>
                    <a:pt x="14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4"/>
            <p:cNvSpPr/>
            <p:nvPr/>
          </p:nvSpPr>
          <p:spPr>
            <a:xfrm>
              <a:off x="4814930" y="2947464"/>
              <a:ext cx="39234" cy="71475"/>
            </a:xfrm>
            <a:custGeom>
              <a:rect b="b" l="l" r="r" t="t"/>
              <a:pathLst>
                <a:path extrusionOk="0" h="3751" w="2059">
                  <a:moveTo>
                    <a:pt x="1752" y="1"/>
                  </a:moveTo>
                  <a:cubicBezTo>
                    <a:pt x="1625" y="1"/>
                    <a:pt x="1511" y="88"/>
                    <a:pt x="1481" y="217"/>
                  </a:cubicBezTo>
                  <a:cubicBezTo>
                    <a:pt x="1266" y="1232"/>
                    <a:pt x="724" y="2944"/>
                    <a:pt x="178" y="3219"/>
                  </a:cubicBezTo>
                  <a:cubicBezTo>
                    <a:pt x="62" y="3275"/>
                    <a:pt x="0" y="3407"/>
                    <a:pt x="30" y="3534"/>
                  </a:cubicBezTo>
                  <a:cubicBezTo>
                    <a:pt x="60" y="3661"/>
                    <a:pt x="174" y="3751"/>
                    <a:pt x="304" y="3751"/>
                  </a:cubicBezTo>
                  <a:cubicBezTo>
                    <a:pt x="347" y="3751"/>
                    <a:pt x="390" y="3741"/>
                    <a:pt x="429" y="3720"/>
                  </a:cubicBezTo>
                  <a:cubicBezTo>
                    <a:pt x="1393" y="3238"/>
                    <a:pt x="1968" y="630"/>
                    <a:pt x="2031" y="334"/>
                  </a:cubicBezTo>
                  <a:cubicBezTo>
                    <a:pt x="2058" y="184"/>
                    <a:pt x="1961" y="38"/>
                    <a:pt x="1812" y="7"/>
                  </a:cubicBezTo>
                  <a:cubicBezTo>
                    <a:pt x="1792" y="3"/>
                    <a:pt x="1772" y="1"/>
                    <a:pt x="175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4"/>
            <p:cNvSpPr/>
            <p:nvPr/>
          </p:nvSpPr>
          <p:spPr>
            <a:xfrm>
              <a:off x="4846961" y="2956877"/>
              <a:ext cx="22180" cy="55317"/>
            </a:xfrm>
            <a:custGeom>
              <a:rect b="b" l="l" r="r" t="t"/>
              <a:pathLst>
                <a:path extrusionOk="0" h="2903" w="1164">
                  <a:moveTo>
                    <a:pt x="1163" y="0"/>
                  </a:moveTo>
                  <a:lnTo>
                    <a:pt x="1" y="2903"/>
                  </a:lnTo>
                  <a:cubicBezTo>
                    <a:pt x="510" y="2176"/>
                    <a:pt x="1163" y="1"/>
                    <a:pt x="11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4"/>
            <p:cNvSpPr/>
            <p:nvPr/>
          </p:nvSpPr>
          <p:spPr>
            <a:xfrm>
              <a:off x="4840883" y="2951504"/>
              <a:ext cx="34223" cy="66026"/>
            </a:xfrm>
            <a:custGeom>
              <a:rect b="b" l="l" r="r" t="t"/>
              <a:pathLst>
                <a:path extrusionOk="0" h="3465" w="1796">
                  <a:moveTo>
                    <a:pt x="1481" y="0"/>
                  </a:moveTo>
                  <a:cubicBezTo>
                    <a:pt x="1360" y="0"/>
                    <a:pt x="1248" y="79"/>
                    <a:pt x="1213" y="201"/>
                  </a:cubicBezTo>
                  <a:cubicBezTo>
                    <a:pt x="1207" y="222"/>
                    <a:pt x="566" y="2343"/>
                    <a:pt x="90" y="3023"/>
                  </a:cubicBezTo>
                  <a:cubicBezTo>
                    <a:pt x="1" y="3150"/>
                    <a:pt x="31" y="3325"/>
                    <a:pt x="160" y="3414"/>
                  </a:cubicBezTo>
                  <a:cubicBezTo>
                    <a:pt x="206" y="3447"/>
                    <a:pt x="263" y="3465"/>
                    <a:pt x="320" y="3465"/>
                  </a:cubicBezTo>
                  <a:cubicBezTo>
                    <a:pt x="412" y="3465"/>
                    <a:pt x="498" y="3421"/>
                    <a:pt x="550" y="3345"/>
                  </a:cubicBezTo>
                  <a:cubicBezTo>
                    <a:pt x="1078" y="2591"/>
                    <a:pt x="1723" y="453"/>
                    <a:pt x="1751" y="362"/>
                  </a:cubicBezTo>
                  <a:cubicBezTo>
                    <a:pt x="1796" y="214"/>
                    <a:pt x="1711" y="56"/>
                    <a:pt x="1563" y="12"/>
                  </a:cubicBezTo>
                  <a:cubicBezTo>
                    <a:pt x="1535" y="4"/>
                    <a:pt x="1508" y="0"/>
                    <a:pt x="1481"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4"/>
            <p:cNvSpPr/>
            <p:nvPr/>
          </p:nvSpPr>
          <p:spPr>
            <a:xfrm>
              <a:off x="4270967" y="2130728"/>
              <a:ext cx="148038" cy="292799"/>
            </a:xfrm>
            <a:custGeom>
              <a:rect b="b" l="l" r="r" t="t"/>
              <a:pathLst>
                <a:path extrusionOk="0" h="15366" w="7769">
                  <a:moveTo>
                    <a:pt x="1370" y="1"/>
                  </a:moveTo>
                  <a:cubicBezTo>
                    <a:pt x="1370" y="1"/>
                    <a:pt x="1984" y="4124"/>
                    <a:pt x="1195" y="5791"/>
                  </a:cubicBezTo>
                  <a:cubicBezTo>
                    <a:pt x="945" y="6320"/>
                    <a:pt x="523" y="6698"/>
                    <a:pt x="1" y="6979"/>
                  </a:cubicBezTo>
                  <a:cubicBezTo>
                    <a:pt x="576" y="8931"/>
                    <a:pt x="2912" y="13287"/>
                    <a:pt x="4185" y="14855"/>
                  </a:cubicBezTo>
                  <a:cubicBezTo>
                    <a:pt x="4473" y="15209"/>
                    <a:pt x="4733" y="15365"/>
                    <a:pt x="4975" y="15365"/>
                  </a:cubicBezTo>
                  <a:cubicBezTo>
                    <a:pt x="6081" y="15365"/>
                    <a:pt x="6780" y="12079"/>
                    <a:pt x="7769" y="9450"/>
                  </a:cubicBezTo>
                  <a:cubicBezTo>
                    <a:pt x="6509" y="8706"/>
                    <a:pt x="6020" y="7220"/>
                    <a:pt x="6020" y="5966"/>
                  </a:cubicBezTo>
                  <a:cubicBezTo>
                    <a:pt x="6020" y="4650"/>
                    <a:pt x="6809" y="2808"/>
                    <a:pt x="6809" y="2808"/>
                  </a:cubicBezTo>
                  <a:cubicBezTo>
                    <a:pt x="6809" y="2808"/>
                    <a:pt x="2511" y="1"/>
                    <a:pt x="13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4"/>
            <p:cNvSpPr/>
            <p:nvPr/>
          </p:nvSpPr>
          <p:spPr>
            <a:xfrm>
              <a:off x="4265117" y="2125393"/>
              <a:ext cx="159833" cy="303489"/>
            </a:xfrm>
            <a:custGeom>
              <a:rect b="b" l="l" r="r" t="t"/>
              <a:pathLst>
                <a:path extrusionOk="0" h="15927" w="8388">
                  <a:moveTo>
                    <a:pt x="2006" y="618"/>
                  </a:moveTo>
                  <a:lnTo>
                    <a:pt x="2006" y="618"/>
                  </a:lnTo>
                  <a:cubicBezTo>
                    <a:pt x="3018" y="908"/>
                    <a:pt x="5254" y="2218"/>
                    <a:pt x="6769" y="3196"/>
                  </a:cubicBezTo>
                  <a:cubicBezTo>
                    <a:pt x="6556" y="3734"/>
                    <a:pt x="6046" y="5146"/>
                    <a:pt x="6046" y="6244"/>
                  </a:cubicBezTo>
                  <a:cubicBezTo>
                    <a:pt x="6046" y="7445"/>
                    <a:pt x="6495" y="8988"/>
                    <a:pt x="7734" y="9844"/>
                  </a:cubicBezTo>
                  <a:cubicBezTo>
                    <a:pt x="7510" y="10455"/>
                    <a:pt x="7301" y="11092"/>
                    <a:pt x="7097" y="11712"/>
                  </a:cubicBezTo>
                  <a:cubicBezTo>
                    <a:pt x="6556" y="13369"/>
                    <a:pt x="5941" y="15246"/>
                    <a:pt x="5332" y="15358"/>
                  </a:cubicBezTo>
                  <a:cubicBezTo>
                    <a:pt x="5317" y="15361"/>
                    <a:pt x="5302" y="15362"/>
                    <a:pt x="5286" y="15362"/>
                  </a:cubicBezTo>
                  <a:cubicBezTo>
                    <a:pt x="5082" y="15362"/>
                    <a:pt x="4864" y="15148"/>
                    <a:pt x="4711" y="14957"/>
                  </a:cubicBezTo>
                  <a:cubicBezTo>
                    <a:pt x="3487" y="13453"/>
                    <a:pt x="1289" y="9346"/>
                    <a:pt x="643" y="7392"/>
                  </a:cubicBezTo>
                  <a:cubicBezTo>
                    <a:pt x="1160" y="7073"/>
                    <a:pt x="1526" y="6679"/>
                    <a:pt x="1756" y="6189"/>
                  </a:cubicBezTo>
                  <a:cubicBezTo>
                    <a:pt x="2437" y="4752"/>
                    <a:pt x="2140" y="1695"/>
                    <a:pt x="2006" y="618"/>
                  </a:cubicBezTo>
                  <a:close/>
                  <a:moveTo>
                    <a:pt x="1675" y="1"/>
                  </a:moveTo>
                  <a:cubicBezTo>
                    <a:pt x="1504" y="1"/>
                    <a:pt x="1374" y="153"/>
                    <a:pt x="1400" y="323"/>
                  </a:cubicBezTo>
                  <a:cubicBezTo>
                    <a:pt x="1406" y="362"/>
                    <a:pt x="1992" y="4380"/>
                    <a:pt x="1249" y="5951"/>
                  </a:cubicBezTo>
                  <a:cubicBezTo>
                    <a:pt x="1040" y="6389"/>
                    <a:pt x="690" y="6736"/>
                    <a:pt x="174" y="7014"/>
                  </a:cubicBezTo>
                  <a:cubicBezTo>
                    <a:pt x="57" y="7077"/>
                    <a:pt x="0" y="7213"/>
                    <a:pt x="38" y="7341"/>
                  </a:cubicBezTo>
                  <a:cubicBezTo>
                    <a:pt x="611" y="9282"/>
                    <a:pt x="2946" y="13680"/>
                    <a:pt x="4274" y="15313"/>
                  </a:cubicBezTo>
                  <a:cubicBezTo>
                    <a:pt x="4606" y="15721"/>
                    <a:pt x="4944" y="15927"/>
                    <a:pt x="5281" y="15927"/>
                  </a:cubicBezTo>
                  <a:cubicBezTo>
                    <a:pt x="5332" y="15927"/>
                    <a:pt x="5383" y="15923"/>
                    <a:pt x="5434" y="15914"/>
                  </a:cubicBezTo>
                  <a:cubicBezTo>
                    <a:pt x="6371" y="15740"/>
                    <a:pt x="6928" y="14041"/>
                    <a:pt x="7632" y="11890"/>
                  </a:cubicBezTo>
                  <a:cubicBezTo>
                    <a:pt x="7857" y="11205"/>
                    <a:pt x="8089" y="10494"/>
                    <a:pt x="8340" y="9831"/>
                  </a:cubicBezTo>
                  <a:cubicBezTo>
                    <a:pt x="8388" y="9702"/>
                    <a:pt x="8337" y="9559"/>
                    <a:pt x="8219" y="9489"/>
                  </a:cubicBezTo>
                  <a:cubicBezTo>
                    <a:pt x="7031" y="8788"/>
                    <a:pt x="6608" y="7354"/>
                    <a:pt x="6608" y="6247"/>
                  </a:cubicBezTo>
                  <a:cubicBezTo>
                    <a:pt x="6608" y="5006"/>
                    <a:pt x="7367" y="3218"/>
                    <a:pt x="7374" y="3199"/>
                  </a:cubicBezTo>
                  <a:cubicBezTo>
                    <a:pt x="7430" y="3074"/>
                    <a:pt x="7384" y="2928"/>
                    <a:pt x="7271" y="2853"/>
                  </a:cubicBezTo>
                  <a:cubicBezTo>
                    <a:pt x="6823" y="2560"/>
                    <a:pt x="2868" y="1"/>
                    <a:pt x="1677" y="1"/>
                  </a:cubicBezTo>
                  <a:cubicBezTo>
                    <a:pt x="1677" y="1"/>
                    <a:pt x="1676" y="1"/>
                    <a:pt x="1675"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4"/>
            <p:cNvSpPr/>
            <p:nvPr/>
          </p:nvSpPr>
          <p:spPr>
            <a:xfrm>
              <a:off x="3892630" y="2293668"/>
              <a:ext cx="561932" cy="719231"/>
            </a:xfrm>
            <a:custGeom>
              <a:rect b="b" l="l" r="r" t="t"/>
              <a:pathLst>
                <a:path extrusionOk="0" h="37745" w="29490">
                  <a:moveTo>
                    <a:pt x="14359" y="1"/>
                  </a:moveTo>
                  <a:cubicBezTo>
                    <a:pt x="14359" y="1"/>
                    <a:pt x="11024" y="371"/>
                    <a:pt x="9291" y="3708"/>
                  </a:cubicBezTo>
                  <a:cubicBezTo>
                    <a:pt x="7560" y="7046"/>
                    <a:pt x="0" y="22197"/>
                    <a:pt x="645" y="23103"/>
                  </a:cubicBezTo>
                  <a:cubicBezTo>
                    <a:pt x="4320" y="28273"/>
                    <a:pt x="17690" y="31992"/>
                    <a:pt x="19051" y="33351"/>
                  </a:cubicBezTo>
                  <a:cubicBezTo>
                    <a:pt x="20410" y="34710"/>
                    <a:pt x="22146" y="36337"/>
                    <a:pt x="23505" y="37203"/>
                  </a:cubicBezTo>
                  <a:cubicBezTo>
                    <a:pt x="24148" y="37612"/>
                    <a:pt x="25097" y="37745"/>
                    <a:pt x="25970" y="37745"/>
                  </a:cubicBezTo>
                  <a:cubicBezTo>
                    <a:pt x="26941" y="37745"/>
                    <a:pt x="27819" y="37581"/>
                    <a:pt x="28079" y="37451"/>
                  </a:cubicBezTo>
                  <a:cubicBezTo>
                    <a:pt x="28572" y="37203"/>
                    <a:pt x="28944" y="36090"/>
                    <a:pt x="28079" y="36090"/>
                  </a:cubicBezTo>
                  <a:cubicBezTo>
                    <a:pt x="27214" y="36090"/>
                    <a:pt x="26771" y="35466"/>
                    <a:pt x="26647" y="34971"/>
                  </a:cubicBezTo>
                  <a:cubicBezTo>
                    <a:pt x="26621" y="34869"/>
                    <a:pt x="26665" y="34830"/>
                    <a:pt x="26757" y="34830"/>
                  </a:cubicBezTo>
                  <a:cubicBezTo>
                    <a:pt x="27035" y="34830"/>
                    <a:pt x="27753" y="35181"/>
                    <a:pt x="28332" y="35181"/>
                  </a:cubicBezTo>
                  <a:cubicBezTo>
                    <a:pt x="28484" y="35181"/>
                    <a:pt x="28626" y="35156"/>
                    <a:pt x="28748" y="35095"/>
                  </a:cubicBezTo>
                  <a:cubicBezTo>
                    <a:pt x="29489" y="34725"/>
                    <a:pt x="27088" y="33372"/>
                    <a:pt x="26348" y="32753"/>
                  </a:cubicBezTo>
                  <a:cubicBezTo>
                    <a:pt x="25607" y="32136"/>
                    <a:pt x="24988" y="31270"/>
                    <a:pt x="23999" y="31270"/>
                  </a:cubicBezTo>
                  <a:cubicBezTo>
                    <a:pt x="23011" y="31270"/>
                    <a:pt x="21154" y="31248"/>
                    <a:pt x="21154" y="31248"/>
                  </a:cubicBezTo>
                  <a:cubicBezTo>
                    <a:pt x="21154" y="31248"/>
                    <a:pt x="16599" y="27949"/>
                    <a:pt x="13849" y="25493"/>
                  </a:cubicBezTo>
                  <a:cubicBezTo>
                    <a:pt x="10143" y="22185"/>
                    <a:pt x="6876" y="20401"/>
                    <a:pt x="6876" y="20401"/>
                  </a:cubicBezTo>
                  <a:lnTo>
                    <a:pt x="15225" y="6675"/>
                  </a:lnTo>
                  <a:lnTo>
                    <a:pt x="14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4"/>
            <p:cNvSpPr/>
            <p:nvPr/>
          </p:nvSpPr>
          <p:spPr>
            <a:xfrm>
              <a:off x="3890801" y="2288332"/>
              <a:ext cx="558273" cy="729845"/>
            </a:xfrm>
            <a:custGeom>
              <a:rect b="b" l="l" r="r" t="t"/>
              <a:pathLst>
                <a:path extrusionOk="0" h="38302" w="29298">
                  <a:moveTo>
                    <a:pt x="14455" y="0"/>
                  </a:moveTo>
                  <a:cubicBezTo>
                    <a:pt x="14444" y="0"/>
                    <a:pt x="14434" y="1"/>
                    <a:pt x="14423" y="2"/>
                  </a:cubicBezTo>
                  <a:cubicBezTo>
                    <a:pt x="14281" y="18"/>
                    <a:pt x="10917" y="428"/>
                    <a:pt x="9137" y="3860"/>
                  </a:cubicBezTo>
                  <a:cubicBezTo>
                    <a:pt x="8325" y="5426"/>
                    <a:pt x="5981" y="10083"/>
                    <a:pt x="3919" y="14477"/>
                  </a:cubicBezTo>
                  <a:cubicBezTo>
                    <a:pt x="0" y="22828"/>
                    <a:pt x="333" y="23295"/>
                    <a:pt x="511" y="23546"/>
                  </a:cubicBezTo>
                  <a:cubicBezTo>
                    <a:pt x="3062" y="27132"/>
                    <a:pt x="10112" y="30001"/>
                    <a:pt x="14776" y="31900"/>
                  </a:cubicBezTo>
                  <a:cubicBezTo>
                    <a:pt x="16803" y="32724"/>
                    <a:pt x="18553" y="33437"/>
                    <a:pt x="18947" y="33831"/>
                  </a:cubicBezTo>
                  <a:cubicBezTo>
                    <a:pt x="20817" y="35699"/>
                    <a:pt x="22331" y="37007"/>
                    <a:pt x="23451" y="37721"/>
                  </a:cubicBezTo>
                  <a:cubicBezTo>
                    <a:pt x="24142" y="38160"/>
                    <a:pt x="25135" y="38301"/>
                    <a:pt x="26050" y="38301"/>
                  </a:cubicBezTo>
                  <a:cubicBezTo>
                    <a:pt x="27090" y="38301"/>
                    <a:pt x="28026" y="38119"/>
                    <a:pt x="28299" y="37982"/>
                  </a:cubicBezTo>
                  <a:cubicBezTo>
                    <a:pt x="28745" y="37760"/>
                    <a:pt x="29061" y="37107"/>
                    <a:pt x="28951" y="36638"/>
                  </a:cubicBezTo>
                  <a:cubicBezTo>
                    <a:pt x="28870" y="36296"/>
                    <a:pt x="28580" y="36090"/>
                    <a:pt x="28173" y="36090"/>
                  </a:cubicBezTo>
                  <a:cubicBezTo>
                    <a:pt x="27631" y="36090"/>
                    <a:pt x="27288" y="35785"/>
                    <a:pt x="27116" y="35451"/>
                  </a:cubicBezTo>
                  <a:lnTo>
                    <a:pt x="27116" y="35451"/>
                  </a:lnTo>
                  <a:cubicBezTo>
                    <a:pt x="27176" y="35469"/>
                    <a:pt x="27237" y="35489"/>
                    <a:pt x="27292" y="35505"/>
                  </a:cubicBezTo>
                  <a:cubicBezTo>
                    <a:pt x="27625" y="35610"/>
                    <a:pt x="28041" y="35740"/>
                    <a:pt x="28429" y="35740"/>
                  </a:cubicBezTo>
                  <a:cubicBezTo>
                    <a:pt x="28620" y="35740"/>
                    <a:pt x="28805" y="35708"/>
                    <a:pt x="28970" y="35626"/>
                  </a:cubicBezTo>
                  <a:cubicBezTo>
                    <a:pt x="29209" y="35507"/>
                    <a:pt x="29257" y="35319"/>
                    <a:pt x="29263" y="35216"/>
                  </a:cubicBezTo>
                  <a:cubicBezTo>
                    <a:pt x="29298" y="34728"/>
                    <a:pt x="28590" y="34203"/>
                    <a:pt x="27422" y="33395"/>
                  </a:cubicBezTo>
                  <a:cubicBezTo>
                    <a:pt x="27104" y="33175"/>
                    <a:pt x="26804" y="32968"/>
                    <a:pt x="26623" y="32817"/>
                  </a:cubicBezTo>
                  <a:cubicBezTo>
                    <a:pt x="26457" y="32679"/>
                    <a:pt x="26298" y="32527"/>
                    <a:pt x="26137" y="32377"/>
                  </a:cubicBezTo>
                  <a:cubicBezTo>
                    <a:pt x="25564" y="31831"/>
                    <a:pt x="24969" y="31268"/>
                    <a:pt x="24095" y="31268"/>
                  </a:cubicBezTo>
                  <a:cubicBezTo>
                    <a:pt x="23239" y="31268"/>
                    <a:pt x="21725" y="31254"/>
                    <a:pt x="21343" y="31249"/>
                  </a:cubicBezTo>
                  <a:cubicBezTo>
                    <a:pt x="20750" y="30816"/>
                    <a:pt x="16653" y="27813"/>
                    <a:pt x="14133" y="25564"/>
                  </a:cubicBezTo>
                  <a:cubicBezTo>
                    <a:pt x="11035" y="22799"/>
                    <a:pt x="8208" y="21074"/>
                    <a:pt x="7363" y="20581"/>
                  </a:cubicBezTo>
                  <a:lnTo>
                    <a:pt x="15562" y="7100"/>
                  </a:lnTo>
                  <a:cubicBezTo>
                    <a:pt x="15641" y="6968"/>
                    <a:pt x="15597" y="6797"/>
                    <a:pt x="15466" y="6717"/>
                  </a:cubicBezTo>
                  <a:cubicBezTo>
                    <a:pt x="15420" y="6689"/>
                    <a:pt x="15370" y="6676"/>
                    <a:pt x="15320" y="6676"/>
                  </a:cubicBezTo>
                  <a:cubicBezTo>
                    <a:pt x="15226" y="6676"/>
                    <a:pt x="15134" y="6723"/>
                    <a:pt x="15081" y="6809"/>
                  </a:cubicBezTo>
                  <a:lnTo>
                    <a:pt x="6732" y="20537"/>
                  </a:lnTo>
                  <a:cubicBezTo>
                    <a:pt x="6649" y="20674"/>
                    <a:pt x="6697" y="20852"/>
                    <a:pt x="6837" y="20929"/>
                  </a:cubicBezTo>
                  <a:cubicBezTo>
                    <a:pt x="6871" y="20947"/>
                    <a:pt x="10122" y="22738"/>
                    <a:pt x="13758" y="25983"/>
                  </a:cubicBezTo>
                  <a:cubicBezTo>
                    <a:pt x="16488" y="28420"/>
                    <a:pt x="21040" y="31723"/>
                    <a:pt x="21085" y="31757"/>
                  </a:cubicBezTo>
                  <a:cubicBezTo>
                    <a:pt x="21132" y="31791"/>
                    <a:pt x="21189" y="31810"/>
                    <a:pt x="21247" y="31811"/>
                  </a:cubicBezTo>
                  <a:cubicBezTo>
                    <a:pt x="21247" y="31811"/>
                    <a:pt x="23107" y="31831"/>
                    <a:pt x="24097" y="31831"/>
                  </a:cubicBezTo>
                  <a:cubicBezTo>
                    <a:pt x="24746" y="31831"/>
                    <a:pt x="25234" y="32295"/>
                    <a:pt x="25752" y="32785"/>
                  </a:cubicBezTo>
                  <a:cubicBezTo>
                    <a:pt x="25921" y="32944"/>
                    <a:pt x="26089" y="33103"/>
                    <a:pt x="26264" y="33249"/>
                  </a:cubicBezTo>
                  <a:cubicBezTo>
                    <a:pt x="26465" y="33417"/>
                    <a:pt x="26775" y="33631"/>
                    <a:pt x="27103" y="33859"/>
                  </a:cubicBezTo>
                  <a:cubicBezTo>
                    <a:pt x="27577" y="34185"/>
                    <a:pt x="28534" y="34846"/>
                    <a:pt x="28685" y="35138"/>
                  </a:cubicBezTo>
                  <a:cubicBezTo>
                    <a:pt x="28611" y="35168"/>
                    <a:pt x="28523" y="35180"/>
                    <a:pt x="28426" y="35180"/>
                  </a:cubicBezTo>
                  <a:cubicBezTo>
                    <a:pt x="28130" y="35180"/>
                    <a:pt x="27756" y="35062"/>
                    <a:pt x="27460" y="34970"/>
                  </a:cubicBezTo>
                  <a:cubicBezTo>
                    <a:pt x="27210" y="34891"/>
                    <a:pt x="27010" y="34828"/>
                    <a:pt x="26848" y="34828"/>
                  </a:cubicBezTo>
                  <a:cubicBezTo>
                    <a:pt x="26737" y="34828"/>
                    <a:pt x="26644" y="34858"/>
                    <a:pt x="26566" y="34932"/>
                  </a:cubicBezTo>
                  <a:cubicBezTo>
                    <a:pt x="26508" y="34987"/>
                    <a:pt x="26417" y="35110"/>
                    <a:pt x="26470" y="35320"/>
                  </a:cubicBezTo>
                  <a:cubicBezTo>
                    <a:pt x="26624" y="35934"/>
                    <a:pt x="27163" y="36652"/>
                    <a:pt x="28175" y="36652"/>
                  </a:cubicBezTo>
                  <a:cubicBezTo>
                    <a:pt x="28377" y="36652"/>
                    <a:pt x="28395" y="36727"/>
                    <a:pt x="28405" y="36767"/>
                  </a:cubicBezTo>
                  <a:cubicBezTo>
                    <a:pt x="28455" y="36981"/>
                    <a:pt x="28259" y="37374"/>
                    <a:pt x="28048" y="37479"/>
                  </a:cubicBezTo>
                  <a:cubicBezTo>
                    <a:pt x="27823" y="37591"/>
                    <a:pt x="26986" y="37744"/>
                    <a:pt x="26061" y="37744"/>
                  </a:cubicBezTo>
                  <a:cubicBezTo>
                    <a:pt x="25238" y="37744"/>
                    <a:pt x="24345" y="37623"/>
                    <a:pt x="23753" y="37245"/>
                  </a:cubicBezTo>
                  <a:cubicBezTo>
                    <a:pt x="22668" y="36555"/>
                    <a:pt x="21184" y="35272"/>
                    <a:pt x="19345" y="33433"/>
                  </a:cubicBezTo>
                  <a:cubicBezTo>
                    <a:pt x="18871" y="32959"/>
                    <a:pt x="17242" y="32297"/>
                    <a:pt x="14989" y="31379"/>
                  </a:cubicBezTo>
                  <a:cubicBezTo>
                    <a:pt x="10383" y="29505"/>
                    <a:pt x="3425" y="26674"/>
                    <a:pt x="986" y="23253"/>
                  </a:cubicBezTo>
                  <a:cubicBezTo>
                    <a:pt x="713" y="22192"/>
                    <a:pt x="6557" y="10057"/>
                    <a:pt x="9636" y="4118"/>
                  </a:cubicBezTo>
                  <a:cubicBezTo>
                    <a:pt x="11274" y="962"/>
                    <a:pt x="14454" y="564"/>
                    <a:pt x="14486" y="561"/>
                  </a:cubicBezTo>
                  <a:cubicBezTo>
                    <a:pt x="14640" y="543"/>
                    <a:pt x="14751" y="403"/>
                    <a:pt x="14734" y="250"/>
                  </a:cubicBezTo>
                  <a:cubicBezTo>
                    <a:pt x="14719" y="106"/>
                    <a:pt x="14596" y="0"/>
                    <a:pt x="14455"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4"/>
            <p:cNvSpPr/>
            <p:nvPr/>
          </p:nvSpPr>
          <p:spPr>
            <a:xfrm>
              <a:off x="3898308" y="2547004"/>
              <a:ext cx="556254" cy="465895"/>
            </a:xfrm>
            <a:custGeom>
              <a:rect b="b" l="l" r="r" t="t"/>
              <a:pathLst>
                <a:path extrusionOk="0" h="24450" w="29192">
                  <a:moveTo>
                    <a:pt x="4262" y="1"/>
                  </a:moveTo>
                  <a:cubicBezTo>
                    <a:pt x="2037" y="4688"/>
                    <a:pt x="0" y="9319"/>
                    <a:pt x="347" y="9808"/>
                  </a:cubicBezTo>
                  <a:cubicBezTo>
                    <a:pt x="4022" y="14978"/>
                    <a:pt x="17392" y="18697"/>
                    <a:pt x="18753" y="20056"/>
                  </a:cubicBezTo>
                  <a:cubicBezTo>
                    <a:pt x="20112" y="21415"/>
                    <a:pt x="21848" y="23042"/>
                    <a:pt x="23207" y="23908"/>
                  </a:cubicBezTo>
                  <a:cubicBezTo>
                    <a:pt x="23850" y="24317"/>
                    <a:pt x="24799" y="24450"/>
                    <a:pt x="25672" y="24450"/>
                  </a:cubicBezTo>
                  <a:cubicBezTo>
                    <a:pt x="26643" y="24450"/>
                    <a:pt x="27521" y="24286"/>
                    <a:pt x="27781" y="24156"/>
                  </a:cubicBezTo>
                  <a:cubicBezTo>
                    <a:pt x="28274" y="23908"/>
                    <a:pt x="28646" y="22795"/>
                    <a:pt x="27781" y="22795"/>
                  </a:cubicBezTo>
                  <a:cubicBezTo>
                    <a:pt x="26916" y="22795"/>
                    <a:pt x="26473" y="22171"/>
                    <a:pt x="26349" y="21676"/>
                  </a:cubicBezTo>
                  <a:cubicBezTo>
                    <a:pt x="26323" y="21574"/>
                    <a:pt x="26367" y="21535"/>
                    <a:pt x="26459" y="21535"/>
                  </a:cubicBezTo>
                  <a:cubicBezTo>
                    <a:pt x="26737" y="21535"/>
                    <a:pt x="27455" y="21886"/>
                    <a:pt x="28034" y="21886"/>
                  </a:cubicBezTo>
                  <a:cubicBezTo>
                    <a:pt x="28186" y="21886"/>
                    <a:pt x="28328" y="21861"/>
                    <a:pt x="28450" y="21800"/>
                  </a:cubicBezTo>
                  <a:cubicBezTo>
                    <a:pt x="29191" y="21429"/>
                    <a:pt x="26792" y="20077"/>
                    <a:pt x="26050" y="19458"/>
                  </a:cubicBezTo>
                  <a:cubicBezTo>
                    <a:pt x="25309" y="18840"/>
                    <a:pt x="24690" y="17975"/>
                    <a:pt x="23701" y="17975"/>
                  </a:cubicBezTo>
                  <a:cubicBezTo>
                    <a:pt x="22713" y="17975"/>
                    <a:pt x="20856" y="17953"/>
                    <a:pt x="20856" y="17953"/>
                  </a:cubicBezTo>
                  <a:cubicBezTo>
                    <a:pt x="20856" y="17953"/>
                    <a:pt x="16301" y="14654"/>
                    <a:pt x="13551" y="12198"/>
                  </a:cubicBezTo>
                  <a:cubicBezTo>
                    <a:pt x="9845" y="8890"/>
                    <a:pt x="6578" y="7106"/>
                    <a:pt x="6578" y="7106"/>
                  </a:cubicBezTo>
                  <a:lnTo>
                    <a:pt x="9919" y="1614"/>
                  </a:lnTo>
                  <a:cubicBezTo>
                    <a:pt x="7727" y="240"/>
                    <a:pt x="5424" y="15"/>
                    <a:pt x="4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4"/>
            <p:cNvSpPr/>
            <p:nvPr/>
          </p:nvSpPr>
          <p:spPr>
            <a:xfrm>
              <a:off x="3890286" y="2541669"/>
              <a:ext cx="558788" cy="476508"/>
            </a:xfrm>
            <a:custGeom>
              <a:rect b="b" l="l" r="r" t="t"/>
              <a:pathLst>
                <a:path extrusionOk="0" h="25007" w="29325">
                  <a:moveTo>
                    <a:pt x="4859" y="567"/>
                  </a:moveTo>
                  <a:cubicBezTo>
                    <a:pt x="6001" y="600"/>
                    <a:pt x="8006" y="845"/>
                    <a:pt x="9955" y="1989"/>
                  </a:cubicBezTo>
                  <a:lnTo>
                    <a:pt x="6761" y="7242"/>
                  </a:lnTo>
                  <a:cubicBezTo>
                    <a:pt x="6676" y="7379"/>
                    <a:pt x="6724" y="7557"/>
                    <a:pt x="6866" y="7634"/>
                  </a:cubicBezTo>
                  <a:cubicBezTo>
                    <a:pt x="6898" y="7652"/>
                    <a:pt x="10146" y="9440"/>
                    <a:pt x="13786" y="12688"/>
                  </a:cubicBezTo>
                  <a:cubicBezTo>
                    <a:pt x="16517" y="15125"/>
                    <a:pt x="21067" y="18428"/>
                    <a:pt x="21112" y="18462"/>
                  </a:cubicBezTo>
                  <a:cubicBezTo>
                    <a:pt x="21160" y="18496"/>
                    <a:pt x="21217" y="18515"/>
                    <a:pt x="21276" y="18516"/>
                  </a:cubicBezTo>
                  <a:cubicBezTo>
                    <a:pt x="21276" y="18516"/>
                    <a:pt x="23134" y="18536"/>
                    <a:pt x="24124" y="18536"/>
                  </a:cubicBezTo>
                  <a:cubicBezTo>
                    <a:pt x="24773" y="18536"/>
                    <a:pt x="25261" y="18999"/>
                    <a:pt x="25781" y="19489"/>
                  </a:cubicBezTo>
                  <a:cubicBezTo>
                    <a:pt x="25948" y="19649"/>
                    <a:pt x="26118" y="19808"/>
                    <a:pt x="26293" y="19954"/>
                  </a:cubicBezTo>
                  <a:cubicBezTo>
                    <a:pt x="26492" y="20122"/>
                    <a:pt x="26803" y="20336"/>
                    <a:pt x="27131" y="20564"/>
                  </a:cubicBezTo>
                  <a:cubicBezTo>
                    <a:pt x="27605" y="20890"/>
                    <a:pt x="28561" y="21551"/>
                    <a:pt x="28712" y="21843"/>
                  </a:cubicBezTo>
                  <a:cubicBezTo>
                    <a:pt x="28638" y="21873"/>
                    <a:pt x="28550" y="21885"/>
                    <a:pt x="28453" y="21885"/>
                  </a:cubicBezTo>
                  <a:cubicBezTo>
                    <a:pt x="28158" y="21885"/>
                    <a:pt x="27783" y="21767"/>
                    <a:pt x="27489" y="21675"/>
                  </a:cubicBezTo>
                  <a:cubicBezTo>
                    <a:pt x="27238" y="21596"/>
                    <a:pt x="27037" y="21533"/>
                    <a:pt x="26876" y="21533"/>
                  </a:cubicBezTo>
                  <a:cubicBezTo>
                    <a:pt x="26765" y="21533"/>
                    <a:pt x="26672" y="21563"/>
                    <a:pt x="26593" y="21637"/>
                  </a:cubicBezTo>
                  <a:cubicBezTo>
                    <a:pt x="26536" y="21692"/>
                    <a:pt x="26446" y="21815"/>
                    <a:pt x="26498" y="22025"/>
                  </a:cubicBezTo>
                  <a:cubicBezTo>
                    <a:pt x="26653" y="22639"/>
                    <a:pt x="27191" y="23357"/>
                    <a:pt x="28202" y="23357"/>
                  </a:cubicBezTo>
                  <a:cubicBezTo>
                    <a:pt x="28406" y="23357"/>
                    <a:pt x="28423" y="23432"/>
                    <a:pt x="28432" y="23472"/>
                  </a:cubicBezTo>
                  <a:cubicBezTo>
                    <a:pt x="28483" y="23686"/>
                    <a:pt x="28286" y="24079"/>
                    <a:pt x="28076" y="24184"/>
                  </a:cubicBezTo>
                  <a:cubicBezTo>
                    <a:pt x="27851" y="24296"/>
                    <a:pt x="27014" y="24449"/>
                    <a:pt x="26089" y="24449"/>
                  </a:cubicBezTo>
                  <a:cubicBezTo>
                    <a:pt x="25266" y="24449"/>
                    <a:pt x="24373" y="24328"/>
                    <a:pt x="23780" y="23950"/>
                  </a:cubicBezTo>
                  <a:cubicBezTo>
                    <a:pt x="22696" y="23260"/>
                    <a:pt x="21213" y="21977"/>
                    <a:pt x="19374" y="20138"/>
                  </a:cubicBezTo>
                  <a:cubicBezTo>
                    <a:pt x="18900" y="19664"/>
                    <a:pt x="17271" y="19002"/>
                    <a:pt x="15016" y="18084"/>
                  </a:cubicBezTo>
                  <a:cubicBezTo>
                    <a:pt x="10411" y="16210"/>
                    <a:pt x="3452" y="13379"/>
                    <a:pt x="1013" y="9958"/>
                  </a:cubicBezTo>
                  <a:cubicBezTo>
                    <a:pt x="964" y="9762"/>
                    <a:pt x="1096" y="8511"/>
                    <a:pt x="4859" y="567"/>
                  </a:cubicBezTo>
                  <a:close/>
                  <a:moveTo>
                    <a:pt x="4686" y="1"/>
                  </a:moveTo>
                  <a:cubicBezTo>
                    <a:pt x="4562" y="13"/>
                    <a:pt x="4476" y="62"/>
                    <a:pt x="4429" y="161"/>
                  </a:cubicBezTo>
                  <a:cubicBezTo>
                    <a:pt x="1" y="9494"/>
                    <a:pt x="350" y="9987"/>
                    <a:pt x="538" y="10251"/>
                  </a:cubicBezTo>
                  <a:cubicBezTo>
                    <a:pt x="3089" y="13837"/>
                    <a:pt x="10139" y="16706"/>
                    <a:pt x="14803" y="18605"/>
                  </a:cubicBezTo>
                  <a:cubicBezTo>
                    <a:pt x="16830" y="19429"/>
                    <a:pt x="18580" y="20142"/>
                    <a:pt x="18974" y="20536"/>
                  </a:cubicBezTo>
                  <a:cubicBezTo>
                    <a:pt x="20844" y="22404"/>
                    <a:pt x="22358" y="23712"/>
                    <a:pt x="23478" y="24426"/>
                  </a:cubicBezTo>
                  <a:cubicBezTo>
                    <a:pt x="24169" y="24865"/>
                    <a:pt x="25162" y="25006"/>
                    <a:pt x="26077" y="25006"/>
                  </a:cubicBezTo>
                  <a:cubicBezTo>
                    <a:pt x="27117" y="25006"/>
                    <a:pt x="28053" y="24824"/>
                    <a:pt x="28326" y="24687"/>
                  </a:cubicBezTo>
                  <a:cubicBezTo>
                    <a:pt x="28772" y="24465"/>
                    <a:pt x="29088" y="23812"/>
                    <a:pt x="28978" y="23343"/>
                  </a:cubicBezTo>
                  <a:cubicBezTo>
                    <a:pt x="28897" y="23001"/>
                    <a:pt x="28606" y="22795"/>
                    <a:pt x="28200" y="22795"/>
                  </a:cubicBezTo>
                  <a:cubicBezTo>
                    <a:pt x="27658" y="22795"/>
                    <a:pt x="27315" y="22490"/>
                    <a:pt x="27143" y="22156"/>
                  </a:cubicBezTo>
                  <a:lnTo>
                    <a:pt x="27143" y="22156"/>
                  </a:lnTo>
                  <a:cubicBezTo>
                    <a:pt x="27203" y="22174"/>
                    <a:pt x="27264" y="22194"/>
                    <a:pt x="27318" y="22210"/>
                  </a:cubicBezTo>
                  <a:cubicBezTo>
                    <a:pt x="27652" y="22315"/>
                    <a:pt x="28068" y="22445"/>
                    <a:pt x="28455" y="22445"/>
                  </a:cubicBezTo>
                  <a:cubicBezTo>
                    <a:pt x="28647" y="22445"/>
                    <a:pt x="28831" y="22413"/>
                    <a:pt x="28995" y="22331"/>
                  </a:cubicBezTo>
                  <a:cubicBezTo>
                    <a:pt x="29236" y="22212"/>
                    <a:pt x="29282" y="22024"/>
                    <a:pt x="29290" y="21921"/>
                  </a:cubicBezTo>
                  <a:cubicBezTo>
                    <a:pt x="29325" y="21433"/>
                    <a:pt x="28617" y="20908"/>
                    <a:pt x="27449" y="20100"/>
                  </a:cubicBezTo>
                  <a:cubicBezTo>
                    <a:pt x="27131" y="19881"/>
                    <a:pt x="26831" y="19673"/>
                    <a:pt x="26650" y="19522"/>
                  </a:cubicBezTo>
                  <a:cubicBezTo>
                    <a:pt x="26484" y="19384"/>
                    <a:pt x="26323" y="19232"/>
                    <a:pt x="26164" y="19080"/>
                  </a:cubicBezTo>
                  <a:cubicBezTo>
                    <a:pt x="25590" y="18536"/>
                    <a:pt x="24995" y="17973"/>
                    <a:pt x="24122" y="17973"/>
                  </a:cubicBezTo>
                  <a:cubicBezTo>
                    <a:pt x="23266" y="17973"/>
                    <a:pt x="21752" y="17957"/>
                    <a:pt x="21369" y="17954"/>
                  </a:cubicBezTo>
                  <a:cubicBezTo>
                    <a:pt x="20777" y="17521"/>
                    <a:pt x="16680" y="14518"/>
                    <a:pt x="14160" y="12268"/>
                  </a:cubicBezTo>
                  <a:cubicBezTo>
                    <a:pt x="11062" y="9504"/>
                    <a:pt x="8235" y="7779"/>
                    <a:pt x="7390" y="7286"/>
                  </a:cubicBezTo>
                  <a:lnTo>
                    <a:pt x="10581" y="2040"/>
                  </a:lnTo>
                  <a:cubicBezTo>
                    <a:pt x="10659" y="1909"/>
                    <a:pt x="10619" y="1736"/>
                    <a:pt x="10489" y="1655"/>
                  </a:cubicBezTo>
                  <a:cubicBezTo>
                    <a:pt x="8246" y="250"/>
                    <a:pt x="5889" y="15"/>
                    <a:pt x="4686"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4"/>
            <p:cNvSpPr/>
            <p:nvPr/>
          </p:nvSpPr>
          <p:spPr>
            <a:xfrm>
              <a:off x="4220147" y="1881641"/>
              <a:ext cx="299278" cy="334987"/>
            </a:xfrm>
            <a:custGeom>
              <a:rect b="b" l="l" r="r" t="t"/>
              <a:pathLst>
                <a:path extrusionOk="0" h="17580" w="15706">
                  <a:moveTo>
                    <a:pt x="12548" y="1"/>
                  </a:moveTo>
                  <a:lnTo>
                    <a:pt x="12532" y="12"/>
                  </a:lnTo>
                  <a:cubicBezTo>
                    <a:pt x="11458" y="1872"/>
                    <a:pt x="8354" y="2973"/>
                    <a:pt x="6979" y="3396"/>
                  </a:cubicBezTo>
                  <a:cubicBezTo>
                    <a:pt x="5468" y="3861"/>
                    <a:pt x="7676" y="4907"/>
                    <a:pt x="7444" y="6303"/>
                  </a:cubicBezTo>
                  <a:cubicBezTo>
                    <a:pt x="7211" y="7698"/>
                    <a:pt x="4189" y="8512"/>
                    <a:pt x="4189" y="8512"/>
                  </a:cubicBezTo>
                  <a:cubicBezTo>
                    <a:pt x="4189" y="8512"/>
                    <a:pt x="3324" y="6653"/>
                    <a:pt x="2096" y="6653"/>
                  </a:cubicBezTo>
                  <a:cubicBezTo>
                    <a:pt x="868" y="6653"/>
                    <a:pt x="0" y="9462"/>
                    <a:pt x="702" y="10955"/>
                  </a:cubicBezTo>
                  <a:cubicBezTo>
                    <a:pt x="1184" y="11981"/>
                    <a:pt x="2041" y="12142"/>
                    <a:pt x="2530" y="12142"/>
                  </a:cubicBezTo>
                  <a:cubicBezTo>
                    <a:pt x="2751" y="12142"/>
                    <a:pt x="2897" y="12109"/>
                    <a:pt x="2897" y="12109"/>
                  </a:cubicBezTo>
                  <a:lnTo>
                    <a:pt x="2897" y="12109"/>
                  </a:lnTo>
                  <a:cubicBezTo>
                    <a:pt x="2897" y="12109"/>
                    <a:pt x="2809" y="14740"/>
                    <a:pt x="4476" y="15529"/>
                  </a:cubicBezTo>
                  <a:cubicBezTo>
                    <a:pt x="6143" y="16319"/>
                    <a:pt x="8951" y="17372"/>
                    <a:pt x="10003" y="17547"/>
                  </a:cubicBezTo>
                  <a:cubicBezTo>
                    <a:pt x="10130" y="17568"/>
                    <a:pt x="10258" y="17579"/>
                    <a:pt x="10384" y="17579"/>
                  </a:cubicBezTo>
                  <a:cubicBezTo>
                    <a:pt x="11302" y="17579"/>
                    <a:pt x="12162" y="17005"/>
                    <a:pt x="12548" y="15618"/>
                  </a:cubicBezTo>
                  <a:cubicBezTo>
                    <a:pt x="12985" y="14038"/>
                    <a:pt x="13249" y="10792"/>
                    <a:pt x="13249" y="10792"/>
                  </a:cubicBezTo>
                  <a:cubicBezTo>
                    <a:pt x="13249" y="10792"/>
                    <a:pt x="14829" y="9740"/>
                    <a:pt x="15266" y="9126"/>
                  </a:cubicBezTo>
                  <a:cubicBezTo>
                    <a:pt x="15705" y="8512"/>
                    <a:pt x="14126" y="7897"/>
                    <a:pt x="13688" y="7020"/>
                  </a:cubicBezTo>
                  <a:cubicBezTo>
                    <a:pt x="13249" y="6142"/>
                    <a:pt x="13249" y="5441"/>
                    <a:pt x="13424" y="4211"/>
                  </a:cubicBezTo>
                  <a:cubicBezTo>
                    <a:pt x="13601" y="2983"/>
                    <a:pt x="12548" y="1"/>
                    <a:pt x="12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4"/>
            <p:cNvSpPr/>
            <p:nvPr/>
          </p:nvSpPr>
          <p:spPr>
            <a:xfrm>
              <a:off x="4218337" y="1876439"/>
              <a:ext cx="304842" cy="345581"/>
            </a:xfrm>
            <a:custGeom>
              <a:rect b="b" l="l" r="r" t="t"/>
              <a:pathLst>
                <a:path extrusionOk="0" h="18136" w="15998">
                  <a:moveTo>
                    <a:pt x="12552" y="892"/>
                  </a:moveTo>
                  <a:cubicBezTo>
                    <a:pt x="12880" y="1920"/>
                    <a:pt x="13354" y="3654"/>
                    <a:pt x="13242" y="4446"/>
                  </a:cubicBezTo>
                  <a:cubicBezTo>
                    <a:pt x="13061" y="5706"/>
                    <a:pt x="13058" y="6473"/>
                    <a:pt x="13532" y="7419"/>
                  </a:cubicBezTo>
                  <a:cubicBezTo>
                    <a:pt x="13741" y="7839"/>
                    <a:pt x="14156" y="8186"/>
                    <a:pt x="14523" y="8492"/>
                  </a:cubicBezTo>
                  <a:cubicBezTo>
                    <a:pt x="14927" y="8830"/>
                    <a:pt x="15228" y="9100"/>
                    <a:pt x="15134" y="9234"/>
                  </a:cubicBezTo>
                  <a:cubicBezTo>
                    <a:pt x="14798" y="9704"/>
                    <a:pt x="13615" y="10545"/>
                    <a:pt x="13188" y="10831"/>
                  </a:cubicBezTo>
                  <a:cubicBezTo>
                    <a:pt x="13117" y="10879"/>
                    <a:pt x="13071" y="10957"/>
                    <a:pt x="13064" y="11043"/>
                  </a:cubicBezTo>
                  <a:cubicBezTo>
                    <a:pt x="13061" y="11075"/>
                    <a:pt x="12797" y="14281"/>
                    <a:pt x="12371" y="15815"/>
                  </a:cubicBezTo>
                  <a:cubicBezTo>
                    <a:pt x="12056" y="16949"/>
                    <a:pt x="11379" y="17572"/>
                    <a:pt x="10487" y="17572"/>
                  </a:cubicBezTo>
                  <a:cubicBezTo>
                    <a:pt x="10376" y="17572"/>
                    <a:pt x="10262" y="17563"/>
                    <a:pt x="10144" y="17543"/>
                  </a:cubicBezTo>
                  <a:cubicBezTo>
                    <a:pt x="9112" y="17371"/>
                    <a:pt x="6284" y="16302"/>
                    <a:pt x="4691" y="15548"/>
                  </a:cubicBezTo>
                  <a:cubicBezTo>
                    <a:pt x="3214" y="14848"/>
                    <a:pt x="3273" y="12414"/>
                    <a:pt x="3273" y="12390"/>
                  </a:cubicBezTo>
                  <a:cubicBezTo>
                    <a:pt x="3278" y="12231"/>
                    <a:pt x="3149" y="12100"/>
                    <a:pt x="2990" y="12100"/>
                  </a:cubicBezTo>
                  <a:cubicBezTo>
                    <a:pt x="2972" y="12100"/>
                    <a:pt x="2951" y="12102"/>
                    <a:pt x="2931" y="12106"/>
                  </a:cubicBezTo>
                  <a:cubicBezTo>
                    <a:pt x="2915" y="12109"/>
                    <a:pt x="2796" y="12134"/>
                    <a:pt x="2621" y="12134"/>
                  </a:cubicBezTo>
                  <a:cubicBezTo>
                    <a:pt x="2205" y="12134"/>
                    <a:pt x="1469" y="11996"/>
                    <a:pt x="1051" y="11107"/>
                  </a:cubicBezTo>
                  <a:cubicBezTo>
                    <a:pt x="606" y="10162"/>
                    <a:pt x="871" y="8636"/>
                    <a:pt x="1399" y="7805"/>
                  </a:cubicBezTo>
                  <a:cubicBezTo>
                    <a:pt x="1541" y="7582"/>
                    <a:pt x="1832" y="7207"/>
                    <a:pt x="2191" y="7207"/>
                  </a:cubicBezTo>
                  <a:cubicBezTo>
                    <a:pt x="3049" y="7207"/>
                    <a:pt x="3809" y="8432"/>
                    <a:pt x="4029" y="8905"/>
                  </a:cubicBezTo>
                  <a:cubicBezTo>
                    <a:pt x="4076" y="9005"/>
                    <a:pt x="4176" y="9067"/>
                    <a:pt x="4283" y="9067"/>
                  </a:cubicBezTo>
                  <a:cubicBezTo>
                    <a:pt x="4307" y="9067"/>
                    <a:pt x="4332" y="9063"/>
                    <a:pt x="4357" y="9056"/>
                  </a:cubicBezTo>
                  <a:cubicBezTo>
                    <a:pt x="4685" y="8969"/>
                    <a:pt x="7561" y="8152"/>
                    <a:pt x="7817" y="6622"/>
                  </a:cubicBezTo>
                  <a:cubicBezTo>
                    <a:pt x="7939" y="5887"/>
                    <a:pt x="7512" y="5270"/>
                    <a:pt x="7169" y="4774"/>
                  </a:cubicBezTo>
                  <a:cubicBezTo>
                    <a:pt x="7009" y="4544"/>
                    <a:pt x="6790" y="4227"/>
                    <a:pt x="6826" y="4121"/>
                  </a:cubicBezTo>
                  <a:cubicBezTo>
                    <a:pt x="6829" y="4112"/>
                    <a:pt x="6866" y="4029"/>
                    <a:pt x="7157" y="3939"/>
                  </a:cubicBezTo>
                  <a:cubicBezTo>
                    <a:pt x="8687" y="3469"/>
                    <a:pt x="11296" y="2476"/>
                    <a:pt x="12552" y="892"/>
                  </a:cubicBezTo>
                  <a:close/>
                  <a:moveTo>
                    <a:pt x="12638" y="0"/>
                  </a:moveTo>
                  <a:cubicBezTo>
                    <a:pt x="12571" y="0"/>
                    <a:pt x="12505" y="22"/>
                    <a:pt x="12451" y="65"/>
                  </a:cubicBezTo>
                  <a:cubicBezTo>
                    <a:pt x="12424" y="87"/>
                    <a:pt x="12400" y="115"/>
                    <a:pt x="12383" y="145"/>
                  </a:cubicBezTo>
                  <a:cubicBezTo>
                    <a:pt x="11409" y="1834"/>
                    <a:pt x="8587" y="2910"/>
                    <a:pt x="6992" y="3400"/>
                  </a:cubicBezTo>
                  <a:cubicBezTo>
                    <a:pt x="6606" y="3519"/>
                    <a:pt x="6378" y="3694"/>
                    <a:pt x="6295" y="3937"/>
                  </a:cubicBezTo>
                  <a:cubicBezTo>
                    <a:pt x="6166" y="4312"/>
                    <a:pt x="6428" y="4693"/>
                    <a:pt x="6707" y="5094"/>
                  </a:cubicBezTo>
                  <a:cubicBezTo>
                    <a:pt x="7007" y="5527"/>
                    <a:pt x="7348" y="6018"/>
                    <a:pt x="7262" y="6529"/>
                  </a:cubicBezTo>
                  <a:cubicBezTo>
                    <a:pt x="7111" y="7445"/>
                    <a:pt x="5331" y="8173"/>
                    <a:pt x="4429" y="8450"/>
                  </a:cubicBezTo>
                  <a:cubicBezTo>
                    <a:pt x="4143" y="7926"/>
                    <a:pt x="3323" y="6643"/>
                    <a:pt x="2191" y="6643"/>
                  </a:cubicBezTo>
                  <a:cubicBezTo>
                    <a:pt x="1720" y="6643"/>
                    <a:pt x="1283" y="6940"/>
                    <a:pt x="925" y="7503"/>
                  </a:cubicBezTo>
                  <a:cubicBezTo>
                    <a:pt x="320" y="8455"/>
                    <a:pt x="1" y="10197"/>
                    <a:pt x="542" y="11346"/>
                  </a:cubicBezTo>
                  <a:cubicBezTo>
                    <a:pt x="1046" y="12417"/>
                    <a:pt x="1973" y="12699"/>
                    <a:pt x="2623" y="12699"/>
                  </a:cubicBezTo>
                  <a:cubicBezTo>
                    <a:pt x="2655" y="12699"/>
                    <a:pt x="2686" y="12698"/>
                    <a:pt x="2716" y="12697"/>
                  </a:cubicBezTo>
                  <a:cubicBezTo>
                    <a:pt x="2751" y="13465"/>
                    <a:pt x="2989" y="15363"/>
                    <a:pt x="4450" y="16055"/>
                  </a:cubicBezTo>
                  <a:cubicBezTo>
                    <a:pt x="6085" y="16830"/>
                    <a:pt x="8948" y="17912"/>
                    <a:pt x="10051" y="18097"/>
                  </a:cubicBezTo>
                  <a:cubicBezTo>
                    <a:pt x="10198" y="18122"/>
                    <a:pt x="10348" y="18134"/>
                    <a:pt x="10497" y="18135"/>
                  </a:cubicBezTo>
                  <a:cubicBezTo>
                    <a:pt x="11642" y="18135"/>
                    <a:pt x="12527" y="17351"/>
                    <a:pt x="12914" y="15964"/>
                  </a:cubicBezTo>
                  <a:cubicBezTo>
                    <a:pt x="13309" y="14542"/>
                    <a:pt x="13558" y="11860"/>
                    <a:pt x="13614" y="11221"/>
                  </a:cubicBezTo>
                  <a:cubicBezTo>
                    <a:pt x="13992" y="10963"/>
                    <a:pt x="15195" y="10115"/>
                    <a:pt x="15592" y="9560"/>
                  </a:cubicBezTo>
                  <a:cubicBezTo>
                    <a:pt x="15997" y="8991"/>
                    <a:pt x="15406" y="8496"/>
                    <a:pt x="14884" y="8059"/>
                  </a:cubicBezTo>
                  <a:cubicBezTo>
                    <a:pt x="14560" y="7787"/>
                    <a:pt x="14193" y="7481"/>
                    <a:pt x="14035" y="7166"/>
                  </a:cubicBezTo>
                  <a:cubicBezTo>
                    <a:pt x="13626" y="6349"/>
                    <a:pt x="13631" y="5690"/>
                    <a:pt x="13798" y="4523"/>
                  </a:cubicBezTo>
                  <a:cubicBezTo>
                    <a:pt x="13981" y="3243"/>
                    <a:pt x="12952" y="304"/>
                    <a:pt x="12908" y="180"/>
                  </a:cubicBezTo>
                  <a:cubicBezTo>
                    <a:pt x="12877" y="94"/>
                    <a:pt x="12800" y="34"/>
                    <a:pt x="12713" y="10"/>
                  </a:cubicBezTo>
                  <a:cubicBezTo>
                    <a:pt x="12688" y="3"/>
                    <a:pt x="12663" y="0"/>
                    <a:pt x="12638"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4"/>
            <p:cNvSpPr/>
            <p:nvPr/>
          </p:nvSpPr>
          <p:spPr>
            <a:xfrm>
              <a:off x="4435088" y="1999535"/>
              <a:ext cx="13319" cy="33251"/>
            </a:xfrm>
            <a:custGeom>
              <a:rect b="b" l="l" r="r" t="t"/>
              <a:pathLst>
                <a:path extrusionOk="0" h="1745" w="699">
                  <a:moveTo>
                    <a:pt x="350" y="0"/>
                  </a:moveTo>
                  <a:cubicBezTo>
                    <a:pt x="158" y="0"/>
                    <a:pt x="0" y="391"/>
                    <a:pt x="0" y="872"/>
                  </a:cubicBezTo>
                  <a:cubicBezTo>
                    <a:pt x="0" y="1354"/>
                    <a:pt x="156" y="1745"/>
                    <a:pt x="350" y="1745"/>
                  </a:cubicBezTo>
                  <a:cubicBezTo>
                    <a:pt x="543" y="1745"/>
                    <a:pt x="699" y="1354"/>
                    <a:pt x="699" y="872"/>
                  </a:cubicBezTo>
                  <a:cubicBezTo>
                    <a:pt x="699" y="391"/>
                    <a:pt x="543" y="0"/>
                    <a:pt x="350"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4"/>
            <p:cNvSpPr/>
            <p:nvPr/>
          </p:nvSpPr>
          <p:spPr>
            <a:xfrm>
              <a:off x="4412507" y="1966951"/>
              <a:ext cx="43998" cy="26868"/>
            </a:xfrm>
            <a:custGeom>
              <a:rect b="b" l="l" r="r" t="t"/>
              <a:pathLst>
                <a:path extrusionOk="0" h="1410" w="2309">
                  <a:moveTo>
                    <a:pt x="1783" y="0"/>
                  </a:moveTo>
                  <a:cubicBezTo>
                    <a:pt x="1021" y="0"/>
                    <a:pt x="257" y="835"/>
                    <a:pt x="163" y="942"/>
                  </a:cubicBezTo>
                  <a:cubicBezTo>
                    <a:pt x="1" y="1124"/>
                    <a:pt x="129" y="1410"/>
                    <a:pt x="371" y="1410"/>
                  </a:cubicBezTo>
                  <a:cubicBezTo>
                    <a:pt x="452" y="1410"/>
                    <a:pt x="529" y="1376"/>
                    <a:pt x="581" y="1317"/>
                  </a:cubicBezTo>
                  <a:cubicBezTo>
                    <a:pt x="771" y="1103"/>
                    <a:pt x="1359" y="562"/>
                    <a:pt x="1781" y="562"/>
                  </a:cubicBezTo>
                  <a:cubicBezTo>
                    <a:pt x="1826" y="562"/>
                    <a:pt x="1869" y="568"/>
                    <a:pt x="1910" y="581"/>
                  </a:cubicBezTo>
                  <a:cubicBezTo>
                    <a:pt x="1938" y="590"/>
                    <a:pt x="1966" y="594"/>
                    <a:pt x="1994" y="594"/>
                  </a:cubicBezTo>
                  <a:cubicBezTo>
                    <a:pt x="2111" y="594"/>
                    <a:pt x="2221" y="520"/>
                    <a:pt x="2260" y="402"/>
                  </a:cubicBezTo>
                  <a:cubicBezTo>
                    <a:pt x="2308" y="258"/>
                    <a:pt x="2232" y="100"/>
                    <a:pt x="2088" y="49"/>
                  </a:cubicBezTo>
                  <a:cubicBezTo>
                    <a:pt x="1987" y="15"/>
                    <a:pt x="1885" y="0"/>
                    <a:pt x="1783"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4"/>
            <p:cNvSpPr/>
            <p:nvPr/>
          </p:nvSpPr>
          <p:spPr>
            <a:xfrm>
              <a:off x="4398121" y="2109368"/>
              <a:ext cx="58537" cy="23800"/>
            </a:xfrm>
            <a:custGeom>
              <a:rect b="b" l="l" r="r" t="t"/>
              <a:pathLst>
                <a:path extrusionOk="0" h="1249" w="3072">
                  <a:moveTo>
                    <a:pt x="312" y="1"/>
                  </a:moveTo>
                  <a:cubicBezTo>
                    <a:pt x="236" y="1"/>
                    <a:pt x="159" y="32"/>
                    <a:pt x="104" y="93"/>
                  </a:cubicBezTo>
                  <a:cubicBezTo>
                    <a:pt x="0" y="209"/>
                    <a:pt x="11" y="387"/>
                    <a:pt x="126" y="490"/>
                  </a:cubicBezTo>
                  <a:cubicBezTo>
                    <a:pt x="805" y="1103"/>
                    <a:pt x="1519" y="1249"/>
                    <a:pt x="2045" y="1249"/>
                  </a:cubicBezTo>
                  <a:cubicBezTo>
                    <a:pt x="2506" y="1249"/>
                    <a:pt x="2823" y="1138"/>
                    <a:pt x="2850" y="1128"/>
                  </a:cubicBezTo>
                  <a:cubicBezTo>
                    <a:pt x="2996" y="1074"/>
                    <a:pt x="3072" y="913"/>
                    <a:pt x="3019" y="767"/>
                  </a:cubicBezTo>
                  <a:cubicBezTo>
                    <a:pt x="2978" y="653"/>
                    <a:pt x="2870" y="581"/>
                    <a:pt x="2754" y="581"/>
                  </a:cubicBezTo>
                  <a:cubicBezTo>
                    <a:pt x="2723" y="581"/>
                    <a:pt x="2691" y="587"/>
                    <a:pt x="2659" y="598"/>
                  </a:cubicBezTo>
                  <a:cubicBezTo>
                    <a:pt x="2639" y="605"/>
                    <a:pt x="2400" y="687"/>
                    <a:pt x="2049" y="687"/>
                  </a:cubicBezTo>
                  <a:cubicBezTo>
                    <a:pt x="1631" y="687"/>
                    <a:pt x="1054" y="571"/>
                    <a:pt x="501" y="73"/>
                  </a:cubicBezTo>
                  <a:cubicBezTo>
                    <a:pt x="447" y="25"/>
                    <a:pt x="379" y="1"/>
                    <a:pt x="312"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4"/>
            <p:cNvSpPr/>
            <p:nvPr/>
          </p:nvSpPr>
          <p:spPr>
            <a:xfrm>
              <a:off x="3779024" y="4211877"/>
              <a:ext cx="221324" cy="195276"/>
            </a:xfrm>
            <a:custGeom>
              <a:rect b="b" l="l" r="r" t="t"/>
              <a:pathLst>
                <a:path extrusionOk="0" h="10248" w="11615">
                  <a:moveTo>
                    <a:pt x="2098" y="1"/>
                  </a:moveTo>
                  <a:cubicBezTo>
                    <a:pt x="2098" y="1"/>
                    <a:pt x="0" y="4207"/>
                    <a:pt x="82" y="4777"/>
                  </a:cubicBezTo>
                  <a:cubicBezTo>
                    <a:pt x="164" y="5347"/>
                    <a:pt x="4319" y="8363"/>
                    <a:pt x="6275" y="9422"/>
                  </a:cubicBezTo>
                  <a:cubicBezTo>
                    <a:pt x="7237" y="9943"/>
                    <a:pt x="8573" y="10247"/>
                    <a:pt x="9654" y="10247"/>
                  </a:cubicBezTo>
                  <a:cubicBezTo>
                    <a:pt x="10771" y="10247"/>
                    <a:pt x="11615" y="9923"/>
                    <a:pt x="11490" y="9177"/>
                  </a:cubicBezTo>
                  <a:cubicBezTo>
                    <a:pt x="11245" y="7712"/>
                    <a:pt x="7905" y="6733"/>
                    <a:pt x="7090" y="4534"/>
                  </a:cubicBezTo>
                  <a:cubicBezTo>
                    <a:pt x="6275" y="2333"/>
                    <a:pt x="5958" y="1054"/>
                    <a:pt x="5958" y="1054"/>
                  </a:cubicBezTo>
                  <a:cubicBezTo>
                    <a:pt x="5958" y="1054"/>
                    <a:pt x="5901" y="1057"/>
                    <a:pt x="5796" y="1057"/>
                  </a:cubicBezTo>
                  <a:cubicBezTo>
                    <a:pt x="5283" y="1057"/>
                    <a:pt x="3637" y="975"/>
                    <a:pt x="20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4"/>
            <p:cNvSpPr/>
            <p:nvPr/>
          </p:nvSpPr>
          <p:spPr>
            <a:xfrm>
              <a:off x="3773650" y="4206542"/>
              <a:ext cx="230889" cy="205946"/>
            </a:xfrm>
            <a:custGeom>
              <a:rect b="b" l="l" r="r" t="t"/>
              <a:pathLst>
                <a:path extrusionOk="0" h="10808" w="12117">
                  <a:moveTo>
                    <a:pt x="2496" y="679"/>
                  </a:moveTo>
                  <a:cubicBezTo>
                    <a:pt x="3971" y="1516"/>
                    <a:pt x="5463" y="1614"/>
                    <a:pt x="6024" y="1618"/>
                  </a:cubicBezTo>
                  <a:cubicBezTo>
                    <a:pt x="6148" y="2072"/>
                    <a:pt x="6481" y="3214"/>
                    <a:pt x="7108" y="4910"/>
                  </a:cubicBezTo>
                  <a:cubicBezTo>
                    <a:pt x="7569" y="6152"/>
                    <a:pt x="8744" y="7004"/>
                    <a:pt x="9781" y="7754"/>
                  </a:cubicBezTo>
                  <a:cubicBezTo>
                    <a:pt x="10613" y="8356"/>
                    <a:pt x="11399" y="8926"/>
                    <a:pt x="11495" y="9504"/>
                  </a:cubicBezTo>
                  <a:cubicBezTo>
                    <a:pt x="11527" y="9698"/>
                    <a:pt x="11467" y="9838"/>
                    <a:pt x="11300" y="9956"/>
                  </a:cubicBezTo>
                  <a:cubicBezTo>
                    <a:pt x="11019" y="10157"/>
                    <a:pt x="10528" y="10251"/>
                    <a:pt x="9947" y="10251"/>
                  </a:cubicBezTo>
                  <a:cubicBezTo>
                    <a:pt x="8926" y="10251"/>
                    <a:pt x="7625" y="9962"/>
                    <a:pt x="6691" y="9456"/>
                  </a:cubicBezTo>
                  <a:cubicBezTo>
                    <a:pt x="4541" y="8292"/>
                    <a:pt x="831" y="5499"/>
                    <a:pt x="643" y="5024"/>
                  </a:cubicBezTo>
                  <a:cubicBezTo>
                    <a:pt x="627" y="4679"/>
                    <a:pt x="1551" y="2595"/>
                    <a:pt x="2496" y="679"/>
                  </a:cubicBezTo>
                  <a:close/>
                  <a:moveTo>
                    <a:pt x="2381" y="0"/>
                  </a:moveTo>
                  <a:cubicBezTo>
                    <a:pt x="2278" y="0"/>
                    <a:pt x="2178" y="56"/>
                    <a:pt x="2129" y="155"/>
                  </a:cubicBezTo>
                  <a:cubicBezTo>
                    <a:pt x="1486" y="1445"/>
                    <a:pt x="1" y="4504"/>
                    <a:pt x="85" y="5096"/>
                  </a:cubicBezTo>
                  <a:cubicBezTo>
                    <a:pt x="198" y="5887"/>
                    <a:pt x="4757" y="9047"/>
                    <a:pt x="6422" y="9950"/>
                  </a:cubicBezTo>
                  <a:cubicBezTo>
                    <a:pt x="7372" y="10464"/>
                    <a:pt x="8776" y="10808"/>
                    <a:pt x="9945" y="10808"/>
                  </a:cubicBezTo>
                  <a:cubicBezTo>
                    <a:pt x="10634" y="10808"/>
                    <a:pt x="11241" y="10688"/>
                    <a:pt x="11626" y="10415"/>
                  </a:cubicBezTo>
                  <a:cubicBezTo>
                    <a:pt x="11966" y="10172"/>
                    <a:pt x="12116" y="9816"/>
                    <a:pt x="12049" y="9412"/>
                  </a:cubicBezTo>
                  <a:cubicBezTo>
                    <a:pt x="11915" y="8606"/>
                    <a:pt x="11078" y="8000"/>
                    <a:pt x="10111" y="7300"/>
                  </a:cubicBezTo>
                  <a:cubicBezTo>
                    <a:pt x="9138" y="6596"/>
                    <a:pt x="8035" y="5797"/>
                    <a:pt x="7634" y="4716"/>
                  </a:cubicBezTo>
                  <a:cubicBezTo>
                    <a:pt x="6837" y="2559"/>
                    <a:pt x="6516" y="1278"/>
                    <a:pt x="6513" y="1267"/>
                  </a:cubicBezTo>
                  <a:cubicBezTo>
                    <a:pt x="6482" y="1140"/>
                    <a:pt x="6369" y="1053"/>
                    <a:pt x="6241" y="1053"/>
                  </a:cubicBezTo>
                  <a:cubicBezTo>
                    <a:pt x="6235" y="1053"/>
                    <a:pt x="6229" y="1053"/>
                    <a:pt x="6223" y="1054"/>
                  </a:cubicBezTo>
                  <a:cubicBezTo>
                    <a:pt x="6220" y="1054"/>
                    <a:pt x="6175" y="1056"/>
                    <a:pt x="6095" y="1056"/>
                  </a:cubicBezTo>
                  <a:cubicBezTo>
                    <a:pt x="5636" y="1056"/>
                    <a:pt x="4021" y="986"/>
                    <a:pt x="2530" y="43"/>
                  </a:cubicBezTo>
                  <a:cubicBezTo>
                    <a:pt x="2483" y="14"/>
                    <a:pt x="2432" y="0"/>
                    <a:pt x="2381" y="0"/>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4"/>
            <p:cNvSpPr/>
            <p:nvPr/>
          </p:nvSpPr>
          <p:spPr>
            <a:xfrm>
              <a:off x="3780186" y="4284687"/>
              <a:ext cx="219742" cy="122466"/>
            </a:xfrm>
            <a:custGeom>
              <a:rect b="b" l="l" r="r" t="t"/>
              <a:pathLst>
                <a:path extrusionOk="0" h="6427" w="11532">
                  <a:moveTo>
                    <a:pt x="291" y="1"/>
                  </a:moveTo>
                  <a:cubicBezTo>
                    <a:pt x="113" y="460"/>
                    <a:pt x="1" y="818"/>
                    <a:pt x="21" y="958"/>
                  </a:cubicBezTo>
                  <a:cubicBezTo>
                    <a:pt x="103" y="1528"/>
                    <a:pt x="4258" y="4542"/>
                    <a:pt x="6214" y="5603"/>
                  </a:cubicBezTo>
                  <a:cubicBezTo>
                    <a:pt x="7175" y="6123"/>
                    <a:pt x="8509" y="6427"/>
                    <a:pt x="9589" y="6427"/>
                  </a:cubicBezTo>
                  <a:cubicBezTo>
                    <a:pt x="10694" y="6427"/>
                    <a:pt x="11532" y="6109"/>
                    <a:pt x="11429" y="5380"/>
                  </a:cubicBezTo>
                  <a:lnTo>
                    <a:pt x="11429" y="5380"/>
                  </a:lnTo>
                  <a:cubicBezTo>
                    <a:pt x="11107" y="5424"/>
                    <a:pt x="10751" y="5453"/>
                    <a:pt x="10364" y="5453"/>
                  </a:cubicBezTo>
                  <a:cubicBezTo>
                    <a:pt x="9408" y="5453"/>
                    <a:pt x="8269" y="5279"/>
                    <a:pt x="7027" y="4741"/>
                  </a:cubicBezTo>
                  <a:cubicBezTo>
                    <a:pt x="4010" y="3433"/>
                    <a:pt x="1084" y="758"/>
                    <a:pt x="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4"/>
            <p:cNvSpPr/>
            <p:nvPr/>
          </p:nvSpPr>
          <p:spPr>
            <a:xfrm>
              <a:off x="3774908" y="4279313"/>
              <a:ext cx="229441" cy="133156"/>
            </a:xfrm>
            <a:custGeom>
              <a:rect b="b" l="l" r="r" t="t"/>
              <a:pathLst>
                <a:path extrusionOk="0" h="6988" w="12041">
                  <a:moveTo>
                    <a:pt x="686" y="777"/>
                  </a:moveTo>
                  <a:cubicBezTo>
                    <a:pt x="1796" y="1801"/>
                    <a:pt x="4455" y="4094"/>
                    <a:pt x="7192" y="5281"/>
                  </a:cubicBezTo>
                  <a:cubicBezTo>
                    <a:pt x="8325" y="5772"/>
                    <a:pt x="9478" y="6017"/>
                    <a:pt x="10633" y="6017"/>
                  </a:cubicBezTo>
                  <a:cubicBezTo>
                    <a:pt x="10883" y="6017"/>
                    <a:pt x="11132" y="6005"/>
                    <a:pt x="11381" y="5982"/>
                  </a:cubicBezTo>
                  <a:lnTo>
                    <a:pt x="11381" y="5982"/>
                  </a:lnTo>
                  <a:cubicBezTo>
                    <a:pt x="11340" y="6047"/>
                    <a:pt x="11286" y="6101"/>
                    <a:pt x="11222" y="6143"/>
                  </a:cubicBezTo>
                  <a:cubicBezTo>
                    <a:pt x="10941" y="6338"/>
                    <a:pt x="10455" y="6429"/>
                    <a:pt x="9880" y="6429"/>
                  </a:cubicBezTo>
                  <a:cubicBezTo>
                    <a:pt x="8858" y="6429"/>
                    <a:pt x="7555" y="6141"/>
                    <a:pt x="6625" y="5637"/>
                  </a:cubicBezTo>
                  <a:cubicBezTo>
                    <a:pt x="4475" y="4473"/>
                    <a:pt x="765" y="1680"/>
                    <a:pt x="577" y="1205"/>
                  </a:cubicBezTo>
                  <a:cubicBezTo>
                    <a:pt x="577" y="1193"/>
                    <a:pt x="577" y="1101"/>
                    <a:pt x="686" y="777"/>
                  </a:cubicBezTo>
                  <a:close/>
                  <a:moveTo>
                    <a:pt x="568" y="1"/>
                  </a:moveTo>
                  <a:cubicBezTo>
                    <a:pt x="457" y="1"/>
                    <a:pt x="349" y="65"/>
                    <a:pt x="305" y="181"/>
                  </a:cubicBezTo>
                  <a:cubicBezTo>
                    <a:pt x="21" y="914"/>
                    <a:pt x="0" y="1142"/>
                    <a:pt x="19" y="1279"/>
                  </a:cubicBezTo>
                  <a:cubicBezTo>
                    <a:pt x="132" y="2069"/>
                    <a:pt x="4691" y="5228"/>
                    <a:pt x="6356" y="6131"/>
                  </a:cubicBezTo>
                  <a:cubicBezTo>
                    <a:pt x="7302" y="6643"/>
                    <a:pt x="8709" y="6987"/>
                    <a:pt x="9879" y="6987"/>
                  </a:cubicBezTo>
                  <a:cubicBezTo>
                    <a:pt x="10558" y="6987"/>
                    <a:pt x="11159" y="6871"/>
                    <a:pt x="11543" y="6604"/>
                  </a:cubicBezTo>
                  <a:cubicBezTo>
                    <a:pt x="11884" y="6367"/>
                    <a:pt x="12040" y="6019"/>
                    <a:pt x="11985" y="5624"/>
                  </a:cubicBezTo>
                  <a:cubicBezTo>
                    <a:pt x="11965" y="5482"/>
                    <a:pt x="11844" y="5381"/>
                    <a:pt x="11706" y="5381"/>
                  </a:cubicBezTo>
                  <a:cubicBezTo>
                    <a:pt x="11693" y="5381"/>
                    <a:pt x="11681" y="5381"/>
                    <a:pt x="11668" y="5383"/>
                  </a:cubicBezTo>
                  <a:cubicBezTo>
                    <a:pt x="11323" y="5431"/>
                    <a:pt x="10976" y="5455"/>
                    <a:pt x="10630" y="5455"/>
                  </a:cubicBezTo>
                  <a:cubicBezTo>
                    <a:pt x="9553" y="5455"/>
                    <a:pt x="8476" y="5223"/>
                    <a:pt x="7417" y="4763"/>
                  </a:cubicBezTo>
                  <a:cubicBezTo>
                    <a:pt x="4458" y="3483"/>
                    <a:pt x="1574" y="855"/>
                    <a:pt x="760" y="79"/>
                  </a:cubicBezTo>
                  <a:cubicBezTo>
                    <a:pt x="705" y="26"/>
                    <a:pt x="636" y="1"/>
                    <a:pt x="568" y="1"/>
                  </a:cubicBezTo>
                  <a:close/>
                </a:path>
              </a:pathLst>
            </a:custGeom>
            <a:solidFill>
              <a:srgbClr val="1F1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 name="Google Shape;500;p34"/>
          <p:cNvSpPr txBox="1"/>
          <p:nvPr>
            <p:ph idx="1" type="subTitle"/>
          </p:nvPr>
        </p:nvSpPr>
        <p:spPr>
          <a:xfrm>
            <a:off x="344775" y="4058725"/>
            <a:ext cx="40848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a:p>
            <a:pPr indent="0" lvl="0" marL="0" rtl="0" algn="l">
              <a:spcBef>
                <a:spcPts val="0"/>
              </a:spcBef>
              <a:spcAft>
                <a:spcPts val="0"/>
              </a:spcAft>
              <a:buNone/>
            </a:pPr>
            <a:r>
              <a:rPr lang="en">
                <a:solidFill>
                  <a:schemeClr val="lt2"/>
                </a:solidFill>
              </a:rPr>
              <a:t>Check teacher notes below</a:t>
            </a:r>
            <a:endParaRPr>
              <a:solidFill>
                <a:schemeClr val="lt2"/>
              </a:solidFill>
            </a:endParaRPr>
          </a:p>
        </p:txBody>
      </p:sp>
      <p:sp>
        <p:nvSpPr>
          <p:cNvPr id="501" name="Google Shape;501;p34"/>
          <p:cNvSpPr txBox="1"/>
          <p:nvPr>
            <p:ph idx="2" type="title"/>
          </p:nvPr>
        </p:nvSpPr>
        <p:spPr>
          <a:xfrm>
            <a:off x="724550" y="732500"/>
            <a:ext cx="2657700" cy="792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Opening</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 name="Shape 505"/>
        <p:cNvGrpSpPr/>
        <p:nvPr/>
      </p:nvGrpSpPr>
      <p:grpSpPr>
        <a:xfrm>
          <a:off x="0" y="0"/>
          <a:ext cx="0" cy="0"/>
          <a:chOff x="0" y="0"/>
          <a:chExt cx="0" cy="0"/>
        </a:xfrm>
      </p:grpSpPr>
      <p:sp>
        <p:nvSpPr>
          <p:cNvPr id="506" name="Google Shape;506;p35"/>
          <p:cNvSpPr txBox="1"/>
          <p:nvPr>
            <p:ph type="title"/>
          </p:nvPr>
        </p:nvSpPr>
        <p:spPr>
          <a:xfrm>
            <a:off x="3990975" y="1415650"/>
            <a:ext cx="4670400" cy="1671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Student Activity</a:t>
            </a:r>
            <a:endParaRPr/>
          </a:p>
        </p:txBody>
      </p:sp>
      <p:sp>
        <p:nvSpPr>
          <p:cNvPr id="507" name="Google Shape;507;p35"/>
          <p:cNvSpPr txBox="1"/>
          <p:nvPr>
            <p:ph idx="1" type="subTitle"/>
          </p:nvPr>
        </p:nvSpPr>
        <p:spPr>
          <a:xfrm>
            <a:off x="4339975" y="2649800"/>
            <a:ext cx="4670400" cy="7926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sz="1600">
                <a:solidFill>
                  <a:srgbClr val="666666"/>
                </a:solidFill>
                <a:latin typeface="Source Code Pro"/>
                <a:ea typeface="Source Code Pro"/>
                <a:cs typeface="Source Code Pro"/>
                <a:sym typeface="Source Code Pro"/>
              </a:rPr>
              <a:t>IMPORTANCE OF PASSWORD</a:t>
            </a:r>
            <a:endParaRPr sz="1600">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sz="1600">
                <a:solidFill>
                  <a:srgbClr val="666666"/>
                </a:solidFill>
                <a:latin typeface="Source Code Pro"/>
                <a:ea typeface="Source Code Pro"/>
                <a:cs typeface="Source Code Pro"/>
                <a:sym typeface="Source Code Pro"/>
              </a:rPr>
              <a:t>how did that feel knowing someone was trying to unlock your laptop?  </a:t>
            </a:r>
            <a:endParaRPr sz="1600">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sz="1600">
                <a:solidFill>
                  <a:srgbClr val="666666"/>
                </a:solidFill>
                <a:latin typeface="Source Code Pro"/>
                <a:ea typeface="Source Code Pro"/>
                <a:cs typeface="Source Code Pro"/>
                <a:sym typeface="Source Code Pro"/>
              </a:rPr>
              <a:t>Ask-how would someone else be able to unlock your laptop?</a:t>
            </a:r>
            <a:endParaRPr sz="1600">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sz="1600">
                <a:solidFill>
                  <a:srgbClr val="666666"/>
                </a:solidFill>
                <a:latin typeface="Source Code Pro"/>
                <a:ea typeface="Source Code Pro"/>
                <a:cs typeface="Source Code Pro"/>
                <a:sym typeface="Source Code Pro"/>
              </a:rPr>
              <a:t>Ask-for personal stories if comfortable.</a:t>
            </a:r>
            <a:endParaRPr sz="1600"/>
          </a:p>
        </p:txBody>
      </p:sp>
      <p:sp>
        <p:nvSpPr>
          <p:cNvPr id="508" name="Google Shape;508;p35"/>
          <p:cNvSpPr txBox="1"/>
          <p:nvPr>
            <p:ph idx="2" type="title"/>
          </p:nvPr>
        </p:nvSpPr>
        <p:spPr>
          <a:xfrm>
            <a:off x="4084874" y="861175"/>
            <a:ext cx="4482600" cy="792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Participation</a:t>
            </a:r>
            <a:endParaRPr/>
          </a:p>
        </p:txBody>
      </p:sp>
      <p:grpSp>
        <p:nvGrpSpPr>
          <p:cNvPr id="509" name="Google Shape;509;p35"/>
          <p:cNvGrpSpPr/>
          <p:nvPr/>
        </p:nvGrpSpPr>
        <p:grpSpPr>
          <a:xfrm>
            <a:off x="392197" y="767374"/>
            <a:ext cx="4004378" cy="3608760"/>
            <a:chOff x="910725" y="305150"/>
            <a:chExt cx="5738575" cy="5171625"/>
          </a:xfrm>
        </p:grpSpPr>
        <p:sp>
          <p:nvSpPr>
            <p:cNvPr id="510" name="Google Shape;510;p35"/>
            <p:cNvSpPr/>
            <p:nvPr/>
          </p:nvSpPr>
          <p:spPr>
            <a:xfrm>
              <a:off x="910725" y="305150"/>
              <a:ext cx="5738575" cy="5171625"/>
            </a:xfrm>
            <a:custGeom>
              <a:rect b="b" l="l" r="r" t="t"/>
              <a:pathLst>
                <a:path extrusionOk="0" h="206865" w="229543">
                  <a:moveTo>
                    <a:pt x="143620" y="0"/>
                  </a:moveTo>
                  <a:cubicBezTo>
                    <a:pt x="130205" y="0"/>
                    <a:pt x="116938" y="4603"/>
                    <a:pt x="105815" y="13117"/>
                  </a:cubicBezTo>
                  <a:cubicBezTo>
                    <a:pt x="80705" y="32337"/>
                    <a:pt x="62430" y="58549"/>
                    <a:pt x="34953" y="75203"/>
                  </a:cubicBezTo>
                  <a:cubicBezTo>
                    <a:pt x="12012" y="89108"/>
                    <a:pt x="0" y="111569"/>
                    <a:pt x="7717" y="143314"/>
                  </a:cubicBezTo>
                  <a:cubicBezTo>
                    <a:pt x="15007" y="173304"/>
                    <a:pt x="38401" y="191467"/>
                    <a:pt x="64728" y="191467"/>
                  </a:cubicBezTo>
                  <a:cubicBezTo>
                    <a:pt x="66267" y="191467"/>
                    <a:pt x="67817" y="191405"/>
                    <a:pt x="69375" y="191279"/>
                  </a:cubicBezTo>
                  <a:cubicBezTo>
                    <a:pt x="74315" y="190881"/>
                    <a:pt x="79303" y="190656"/>
                    <a:pt x="84288" y="190656"/>
                  </a:cubicBezTo>
                  <a:cubicBezTo>
                    <a:pt x="102953" y="190656"/>
                    <a:pt x="121582" y="193806"/>
                    <a:pt x="137570" y="202784"/>
                  </a:cubicBezTo>
                  <a:cubicBezTo>
                    <a:pt x="142416" y="205504"/>
                    <a:pt x="148258" y="206865"/>
                    <a:pt x="154722" y="206865"/>
                  </a:cubicBezTo>
                  <a:cubicBezTo>
                    <a:pt x="172405" y="206865"/>
                    <a:pt x="194749" y="196686"/>
                    <a:pt x="214129" y="176340"/>
                  </a:cubicBezTo>
                  <a:cubicBezTo>
                    <a:pt x="229542" y="160157"/>
                    <a:pt x="228050" y="139582"/>
                    <a:pt x="223027" y="120341"/>
                  </a:cubicBezTo>
                  <a:cubicBezTo>
                    <a:pt x="219931" y="108481"/>
                    <a:pt x="217912" y="96332"/>
                    <a:pt x="215508" y="84284"/>
                  </a:cubicBezTo>
                  <a:cubicBezTo>
                    <a:pt x="213814" y="75793"/>
                    <a:pt x="211930" y="67350"/>
                    <a:pt x="209343" y="59095"/>
                  </a:cubicBezTo>
                  <a:cubicBezTo>
                    <a:pt x="201836" y="35128"/>
                    <a:pt x="186890" y="10878"/>
                    <a:pt x="161224" y="2726"/>
                  </a:cubicBezTo>
                  <a:cubicBezTo>
                    <a:pt x="155440" y="889"/>
                    <a:pt x="149516" y="0"/>
                    <a:pt x="143620" y="0"/>
                  </a:cubicBez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5"/>
            <p:cNvSpPr/>
            <p:nvPr/>
          </p:nvSpPr>
          <p:spPr>
            <a:xfrm>
              <a:off x="3106875" y="1384475"/>
              <a:ext cx="487175" cy="502725"/>
            </a:xfrm>
            <a:custGeom>
              <a:rect b="b" l="l" r="r" t="t"/>
              <a:pathLst>
                <a:path extrusionOk="0" h="20109" w="19487">
                  <a:moveTo>
                    <a:pt x="19421" y="0"/>
                  </a:moveTo>
                  <a:lnTo>
                    <a:pt x="19421" y="0"/>
                  </a:lnTo>
                  <a:cubicBezTo>
                    <a:pt x="19421" y="0"/>
                    <a:pt x="10690" y="268"/>
                    <a:pt x="5346" y="5820"/>
                  </a:cubicBezTo>
                  <a:cubicBezTo>
                    <a:pt x="1" y="11374"/>
                    <a:pt x="67" y="20108"/>
                    <a:pt x="67" y="20108"/>
                  </a:cubicBezTo>
                  <a:cubicBezTo>
                    <a:pt x="67" y="20108"/>
                    <a:pt x="8798" y="19840"/>
                    <a:pt x="14143" y="14288"/>
                  </a:cubicBezTo>
                  <a:cubicBezTo>
                    <a:pt x="19487" y="8735"/>
                    <a:pt x="19421" y="0"/>
                    <a:pt x="19421" y="0"/>
                  </a:cubicBezTo>
                  <a:close/>
                </a:path>
              </a:pathLst>
            </a:custGeom>
            <a:solidFill>
              <a:srgbClr val="C6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5"/>
            <p:cNvSpPr/>
            <p:nvPr/>
          </p:nvSpPr>
          <p:spPr>
            <a:xfrm>
              <a:off x="3106875" y="1384475"/>
              <a:ext cx="487175" cy="502725"/>
            </a:xfrm>
            <a:custGeom>
              <a:rect b="b" l="l" r="r" t="t"/>
              <a:pathLst>
                <a:path extrusionOk="0" h="20109" w="19487">
                  <a:moveTo>
                    <a:pt x="19421" y="0"/>
                  </a:moveTo>
                  <a:lnTo>
                    <a:pt x="19421" y="0"/>
                  </a:lnTo>
                  <a:cubicBezTo>
                    <a:pt x="19421" y="0"/>
                    <a:pt x="10690" y="268"/>
                    <a:pt x="5346" y="5820"/>
                  </a:cubicBezTo>
                  <a:cubicBezTo>
                    <a:pt x="1" y="11374"/>
                    <a:pt x="67" y="20108"/>
                    <a:pt x="67" y="20108"/>
                  </a:cubicBezTo>
                  <a:cubicBezTo>
                    <a:pt x="67" y="20108"/>
                    <a:pt x="8798" y="19840"/>
                    <a:pt x="14143" y="14288"/>
                  </a:cubicBezTo>
                  <a:cubicBezTo>
                    <a:pt x="19487" y="8735"/>
                    <a:pt x="19421" y="0"/>
                    <a:pt x="19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5"/>
            <p:cNvSpPr/>
            <p:nvPr/>
          </p:nvSpPr>
          <p:spPr>
            <a:xfrm>
              <a:off x="2446725" y="1374100"/>
              <a:ext cx="475450" cy="529225"/>
            </a:xfrm>
            <a:custGeom>
              <a:rect b="b" l="l" r="r" t="t"/>
              <a:pathLst>
                <a:path extrusionOk="0" h="21169" w="19018">
                  <a:moveTo>
                    <a:pt x="411" y="1"/>
                  </a:moveTo>
                  <a:lnTo>
                    <a:pt x="1" y="367"/>
                  </a:lnTo>
                  <a:lnTo>
                    <a:pt x="6211" y="7310"/>
                  </a:lnTo>
                  <a:lnTo>
                    <a:pt x="2280" y="7358"/>
                  </a:lnTo>
                  <a:lnTo>
                    <a:pt x="2286" y="7907"/>
                  </a:lnTo>
                  <a:lnTo>
                    <a:pt x="6697" y="7854"/>
                  </a:lnTo>
                  <a:lnTo>
                    <a:pt x="11052" y="12721"/>
                  </a:lnTo>
                  <a:lnTo>
                    <a:pt x="4903" y="12729"/>
                  </a:lnTo>
                  <a:lnTo>
                    <a:pt x="4905" y="13279"/>
                  </a:lnTo>
                  <a:lnTo>
                    <a:pt x="11544" y="13271"/>
                  </a:lnTo>
                  <a:lnTo>
                    <a:pt x="15503" y="17698"/>
                  </a:lnTo>
                  <a:lnTo>
                    <a:pt x="11166" y="17959"/>
                  </a:lnTo>
                  <a:lnTo>
                    <a:pt x="11199" y="18507"/>
                  </a:lnTo>
                  <a:lnTo>
                    <a:pt x="15970" y="18220"/>
                  </a:lnTo>
                  <a:lnTo>
                    <a:pt x="18608" y="21168"/>
                  </a:lnTo>
                  <a:lnTo>
                    <a:pt x="19018" y="20802"/>
                  </a:lnTo>
                  <a:lnTo>
                    <a:pt x="14374" y="15609"/>
                  </a:lnTo>
                  <a:lnTo>
                    <a:pt x="15122" y="9016"/>
                  </a:lnTo>
                  <a:lnTo>
                    <a:pt x="14576" y="8954"/>
                  </a:lnTo>
                  <a:lnTo>
                    <a:pt x="13882" y="15060"/>
                  </a:lnTo>
                  <a:lnTo>
                    <a:pt x="10201" y="10945"/>
                  </a:lnTo>
                  <a:lnTo>
                    <a:pt x="10207" y="10943"/>
                  </a:lnTo>
                  <a:lnTo>
                    <a:pt x="9274" y="3553"/>
                  </a:lnTo>
                  <a:lnTo>
                    <a:pt x="8729" y="3622"/>
                  </a:lnTo>
                  <a:lnTo>
                    <a:pt x="9563" y="10232"/>
                  </a:lnTo>
                  <a:lnTo>
                    <a:pt x="4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5"/>
            <p:cNvSpPr/>
            <p:nvPr/>
          </p:nvSpPr>
          <p:spPr>
            <a:xfrm>
              <a:off x="3103600" y="1379700"/>
              <a:ext cx="493750" cy="512250"/>
            </a:xfrm>
            <a:custGeom>
              <a:rect b="b" l="l" r="r" t="t"/>
              <a:pathLst>
                <a:path extrusionOk="0" h="20490" w="19750">
                  <a:moveTo>
                    <a:pt x="19354" y="1"/>
                  </a:moveTo>
                  <a:lnTo>
                    <a:pt x="12895" y="6713"/>
                  </a:lnTo>
                  <a:lnTo>
                    <a:pt x="12553" y="2794"/>
                  </a:lnTo>
                  <a:lnTo>
                    <a:pt x="12006" y="2842"/>
                  </a:lnTo>
                  <a:lnTo>
                    <a:pt x="12388" y="7238"/>
                  </a:lnTo>
                  <a:lnTo>
                    <a:pt x="7859" y="11944"/>
                  </a:lnTo>
                  <a:lnTo>
                    <a:pt x="7392" y="5813"/>
                  </a:lnTo>
                  <a:lnTo>
                    <a:pt x="6844" y="5854"/>
                  </a:lnTo>
                  <a:lnTo>
                    <a:pt x="7348" y="12475"/>
                  </a:lnTo>
                  <a:lnTo>
                    <a:pt x="3229" y="16753"/>
                  </a:lnTo>
                  <a:lnTo>
                    <a:pt x="2645" y="12449"/>
                  </a:lnTo>
                  <a:lnTo>
                    <a:pt x="2100" y="12523"/>
                  </a:lnTo>
                  <a:lnTo>
                    <a:pt x="2742" y="17260"/>
                  </a:lnTo>
                  <a:lnTo>
                    <a:pt x="0" y="20109"/>
                  </a:lnTo>
                  <a:lnTo>
                    <a:pt x="395" y="20490"/>
                  </a:lnTo>
                  <a:lnTo>
                    <a:pt x="5226" y="15472"/>
                  </a:lnTo>
                  <a:lnTo>
                    <a:pt x="11858" y="15725"/>
                  </a:lnTo>
                  <a:lnTo>
                    <a:pt x="11879" y="15176"/>
                  </a:lnTo>
                  <a:lnTo>
                    <a:pt x="5737" y="14940"/>
                  </a:lnTo>
                  <a:lnTo>
                    <a:pt x="9567" y="10962"/>
                  </a:lnTo>
                  <a:lnTo>
                    <a:pt x="9569" y="10969"/>
                  </a:lnTo>
                  <a:lnTo>
                    <a:pt x="16869" y="9486"/>
                  </a:lnTo>
                  <a:lnTo>
                    <a:pt x="16760" y="8947"/>
                  </a:lnTo>
                  <a:lnTo>
                    <a:pt x="10229" y="10273"/>
                  </a:lnTo>
                  <a:lnTo>
                    <a:pt x="10229" y="10273"/>
                  </a:lnTo>
                  <a:lnTo>
                    <a:pt x="19749" y="383"/>
                  </a:lnTo>
                  <a:lnTo>
                    <a:pt x="193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5"/>
            <p:cNvSpPr/>
            <p:nvPr/>
          </p:nvSpPr>
          <p:spPr>
            <a:xfrm>
              <a:off x="3306500" y="859800"/>
              <a:ext cx="259275" cy="261925"/>
            </a:xfrm>
            <a:custGeom>
              <a:rect b="b" l="l" r="r" t="t"/>
              <a:pathLst>
                <a:path extrusionOk="0" h="10477" w="10371">
                  <a:moveTo>
                    <a:pt x="5185" y="0"/>
                  </a:moveTo>
                  <a:cubicBezTo>
                    <a:pt x="2321" y="0"/>
                    <a:pt x="1" y="2345"/>
                    <a:pt x="1" y="5238"/>
                  </a:cubicBezTo>
                  <a:cubicBezTo>
                    <a:pt x="1" y="6627"/>
                    <a:pt x="547" y="7960"/>
                    <a:pt x="1519" y="8942"/>
                  </a:cubicBezTo>
                  <a:cubicBezTo>
                    <a:pt x="2492" y="9924"/>
                    <a:pt x="3810" y="10477"/>
                    <a:pt x="5185" y="10477"/>
                  </a:cubicBezTo>
                  <a:cubicBezTo>
                    <a:pt x="6561" y="10477"/>
                    <a:pt x="7879" y="9924"/>
                    <a:pt x="8852" y="8942"/>
                  </a:cubicBezTo>
                  <a:cubicBezTo>
                    <a:pt x="9824" y="7960"/>
                    <a:pt x="10371" y="6627"/>
                    <a:pt x="10371" y="5238"/>
                  </a:cubicBezTo>
                  <a:cubicBezTo>
                    <a:pt x="10371" y="3849"/>
                    <a:pt x="9824" y="2517"/>
                    <a:pt x="8852" y="1535"/>
                  </a:cubicBezTo>
                  <a:cubicBezTo>
                    <a:pt x="7879" y="552"/>
                    <a:pt x="6561" y="0"/>
                    <a:pt x="51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5"/>
            <p:cNvSpPr/>
            <p:nvPr/>
          </p:nvSpPr>
          <p:spPr>
            <a:xfrm>
              <a:off x="3298850" y="852150"/>
              <a:ext cx="274575" cy="277225"/>
            </a:xfrm>
            <a:custGeom>
              <a:rect b="b" l="l" r="r" t="t"/>
              <a:pathLst>
                <a:path extrusionOk="0" h="11089" w="10983">
                  <a:moveTo>
                    <a:pt x="5491" y="612"/>
                  </a:moveTo>
                  <a:lnTo>
                    <a:pt x="5491" y="613"/>
                  </a:lnTo>
                  <a:cubicBezTo>
                    <a:pt x="8182" y="613"/>
                    <a:pt x="10371" y="2824"/>
                    <a:pt x="10371" y="5544"/>
                  </a:cubicBezTo>
                  <a:cubicBezTo>
                    <a:pt x="10371" y="8263"/>
                    <a:pt x="8182" y="10476"/>
                    <a:pt x="5491" y="10476"/>
                  </a:cubicBezTo>
                  <a:cubicBezTo>
                    <a:pt x="2801" y="10476"/>
                    <a:pt x="612" y="8263"/>
                    <a:pt x="612" y="5544"/>
                  </a:cubicBezTo>
                  <a:cubicBezTo>
                    <a:pt x="612" y="2824"/>
                    <a:pt x="2801" y="612"/>
                    <a:pt x="5491" y="612"/>
                  </a:cubicBezTo>
                  <a:close/>
                  <a:moveTo>
                    <a:pt x="5491" y="1"/>
                  </a:moveTo>
                  <a:cubicBezTo>
                    <a:pt x="2464" y="1"/>
                    <a:pt x="1" y="2486"/>
                    <a:pt x="1" y="5544"/>
                  </a:cubicBezTo>
                  <a:cubicBezTo>
                    <a:pt x="1" y="8601"/>
                    <a:pt x="2464" y="11088"/>
                    <a:pt x="5491" y="11088"/>
                  </a:cubicBezTo>
                  <a:cubicBezTo>
                    <a:pt x="8520" y="11088"/>
                    <a:pt x="10982" y="8600"/>
                    <a:pt x="10982" y="5544"/>
                  </a:cubicBezTo>
                  <a:cubicBezTo>
                    <a:pt x="10982" y="2488"/>
                    <a:pt x="8519" y="1"/>
                    <a:pt x="54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5"/>
            <p:cNvSpPr/>
            <p:nvPr/>
          </p:nvSpPr>
          <p:spPr>
            <a:xfrm>
              <a:off x="3728725" y="1349175"/>
              <a:ext cx="233850" cy="646550"/>
            </a:xfrm>
            <a:custGeom>
              <a:rect b="b" l="l" r="r" t="t"/>
              <a:pathLst>
                <a:path extrusionOk="0" h="25862" w="9354">
                  <a:moveTo>
                    <a:pt x="2702" y="1"/>
                  </a:moveTo>
                  <a:cubicBezTo>
                    <a:pt x="2692" y="1"/>
                    <a:pt x="2687" y="1"/>
                    <a:pt x="2687" y="1"/>
                  </a:cubicBezTo>
                  <a:lnTo>
                    <a:pt x="1" y="9226"/>
                  </a:lnTo>
                  <a:cubicBezTo>
                    <a:pt x="1" y="9226"/>
                    <a:pt x="2052" y="22116"/>
                    <a:pt x="2264" y="23174"/>
                  </a:cubicBezTo>
                  <a:cubicBezTo>
                    <a:pt x="2446" y="24086"/>
                    <a:pt x="3414" y="25862"/>
                    <a:pt x="5168" y="25862"/>
                  </a:cubicBezTo>
                  <a:cubicBezTo>
                    <a:pt x="5449" y="25862"/>
                    <a:pt x="5751" y="25816"/>
                    <a:pt x="6074" y="25713"/>
                  </a:cubicBezTo>
                  <a:cubicBezTo>
                    <a:pt x="8401" y="24973"/>
                    <a:pt x="9354" y="23068"/>
                    <a:pt x="9142" y="21481"/>
                  </a:cubicBezTo>
                  <a:cubicBezTo>
                    <a:pt x="8931" y="19894"/>
                    <a:pt x="6390" y="8572"/>
                    <a:pt x="5756" y="4234"/>
                  </a:cubicBezTo>
                  <a:cubicBezTo>
                    <a:pt x="5150" y="96"/>
                    <a:pt x="2909" y="1"/>
                    <a:pt x="2702" y="1"/>
                  </a:cubicBez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5"/>
            <p:cNvSpPr/>
            <p:nvPr/>
          </p:nvSpPr>
          <p:spPr>
            <a:xfrm>
              <a:off x="3721000" y="1341525"/>
              <a:ext cx="249275" cy="661900"/>
            </a:xfrm>
            <a:custGeom>
              <a:rect b="b" l="l" r="r" t="t"/>
              <a:pathLst>
                <a:path extrusionOk="0" h="26476" w="9971">
                  <a:moveTo>
                    <a:pt x="3220" y="635"/>
                  </a:moveTo>
                  <a:cubicBezTo>
                    <a:pt x="3778" y="737"/>
                    <a:pt x="5284" y="1316"/>
                    <a:pt x="5762" y="4584"/>
                  </a:cubicBezTo>
                  <a:cubicBezTo>
                    <a:pt x="6144" y="7198"/>
                    <a:pt x="7203" y="12274"/>
                    <a:pt x="8053" y="16353"/>
                  </a:cubicBezTo>
                  <a:cubicBezTo>
                    <a:pt x="8596" y="18956"/>
                    <a:pt x="9065" y="21204"/>
                    <a:pt x="9148" y="21828"/>
                  </a:cubicBezTo>
                  <a:cubicBezTo>
                    <a:pt x="9332" y="23210"/>
                    <a:pt x="8516" y="25020"/>
                    <a:pt x="6290" y="25728"/>
                  </a:cubicBezTo>
                  <a:cubicBezTo>
                    <a:pt x="6010" y="25817"/>
                    <a:pt x="5739" y="25861"/>
                    <a:pt x="5478" y="25861"/>
                  </a:cubicBezTo>
                  <a:cubicBezTo>
                    <a:pt x="5082" y="25861"/>
                    <a:pt x="4709" y="25759"/>
                    <a:pt x="4362" y="25554"/>
                  </a:cubicBezTo>
                  <a:cubicBezTo>
                    <a:pt x="3479" y="25035"/>
                    <a:pt x="2988" y="23993"/>
                    <a:pt x="2873" y="23421"/>
                  </a:cubicBezTo>
                  <a:cubicBezTo>
                    <a:pt x="2673" y="22419"/>
                    <a:pt x="784" y="10564"/>
                    <a:pt x="622" y="9552"/>
                  </a:cubicBezTo>
                  <a:lnTo>
                    <a:pt x="3220" y="635"/>
                  </a:lnTo>
                  <a:close/>
                  <a:moveTo>
                    <a:pt x="3007" y="1"/>
                  </a:moveTo>
                  <a:cubicBezTo>
                    <a:pt x="2995" y="1"/>
                    <a:pt x="2987" y="1"/>
                    <a:pt x="2983" y="1"/>
                  </a:cubicBezTo>
                  <a:cubicBezTo>
                    <a:pt x="2852" y="7"/>
                    <a:pt x="2739" y="95"/>
                    <a:pt x="2703" y="222"/>
                  </a:cubicBezTo>
                  <a:lnTo>
                    <a:pt x="16" y="9447"/>
                  </a:lnTo>
                  <a:cubicBezTo>
                    <a:pt x="3" y="9490"/>
                    <a:pt x="1" y="9536"/>
                    <a:pt x="7" y="9580"/>
                  </a:cubicBezTo>
                  <a:cubicBezTo>
                    <a:pt x="92" y="10107"/>
                    <a:pt x="2062" y="22488"/>
                    <a:pt x="2273" y="23540"/>
                  </a:cubicBezTo>
                  <a:cubicBezTo>
                    <a:pt x="2436" y="24356"/>
                    <a:pt x="3062" y="25500"/>
                    <a:pt x="4051" y="26083"/>
                  </a:cubicBezTo>
                  <a:cubicBezTo>
                    <a:pt x="4495" y="26344"/>
                    <a:pt x="4970" y="26476"/>
                    <a:pt x="5473" y="26476"/>
                  </a:cubicBezTo>
                  <a:cubicBezTo>
                    <a:pt x="5797" y="26476"/>
                    <a:pt x="6131" y="26420"/>
                    <a:pt x="6475" y="26312"/>
                  </a:cubicBezTo>
                  <a:cubicBezTo>
                    <a:pt x="9037" y="25497"/>
                    <a:pt x="9971" y="23374"/>
                    <a:pt x="9755" y="21747"/>
                  </a:cubicBezTo>
                  <a:cubicBezTo>
                    <a:pt x="9668" y="21102"/>
                    <a:pt x="9220" y="18951"/>
                    <a:pt x="8652" y="16228"/>
                  </a:cubicBezTo>
                  <a:cubicBezTo>
                    <a:pt x="7803" y="12157"/>
                    <a:pt x="6747" y="7092"/>
                    <a:pt x="6367" y="4495"/>
                  </a:cubicBezTo>
                  <a:cubicBezTo>
                    <a:pt x="5726" y="112"/>
                    <a:pt x="3295" y="1"/>
                    <a:pt x="30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5"/>
            <p:cNvSpPr/>
            <p:nvPr/>
          </p:nvSpPr>
          <p:spPr>
            <a:xfrm>
              <a:off x="2932025" y="1529925"/>
              <a:ext cx="876550" cy="681125"/>
            </a:xfrm>
            <a:custGeom>
              <a:rect b="b" l="l" r="r" t="t"/>
              <a:pathLst>
                <a:path extrusionOk="0" h="27245" w="35062">
                  <a:moveTo>
                    <a:pt x="25097" y="0"/>
                  </a:moveTo>
                  <a:cubicBezTo>
                    <a:pt x="21863" y="0"/>
                    <a:pt x="17233" y="782"/>
                    <a:pt x="10726" y="3321"/>
                  </a:cubicBezTo>
                  <a:cubicBezTo>
                    <a:pt x="10726" y="3321"/>
                    <a:pt x="0" y="7859"/>
                    <a:pt x="0" y="9508"/>
                  </a:cubicBezTo>
                  <a:cubicBezTo>
                    <a:pt x="0" y="11159"/>
                    <a:pt x="6600" y="27245"/>
                    <a:pt x="6600" y="27245"/>
                  </a:cubicBezTo>
                  <a:lnTo>
                    <a:pt x="35061" y="19822"/>
                  </a:lnTo>
                  <a:lnTo>
                    <a:pt x="31869" y="1997"/>
                  </a:lnTo>
                  <a:cubicBezTo>
                    <a:pt x="31869" y="1997"/>
                    <a:pt x="30267" y="0"/>
                    <a:pt x="250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5"/>
            <p:cNvSpPr/>
            <p:nvPr/>
          </p:nvSpPr>
          <p:spPr>
            <a:xfrm>
              <a:off x="2924375" y="1521975"/>
              <a:ext cx="892450" cy="696750"/>
            </a:xfrm>
            <a:custGeom>
              <a:rect b="b" l="l" r="r" t="t"/>
              <a:pathLst>
                <a:path extrusionOk="0" h="27870" w="35698">
                  <a:moveTo>
                    <a:pt x="25369" y="639"/>
                  </a:moveTo>
                  <a:cubicBezTo>
                    <a:pt x="29860" y="639"/>
                    <a:pt x="31593" y="2158"/>
                    <a:pt x="31890" y="2456"/>
                  </a:cubicBezTo>
                  <a:lnTo>
                    <a:pt x="35016" y="19914"/>
                  </a:lnTo>
                  <a:lnTo>
                    <a:pt x="7088" y="27199"/>
                  </a:lnTo>
                  <a:cubicBezTo>
                    <a:pt x="4446" y="20750"/>
                    <a:pt x="612" y="10977"/>
                    <a:pt x="612" y="9826"/>
                  </a:cubicBezTo>
                  <a:cubicBezTo>
                    <a:pt x="612" y="8933"/>
                    <a:pt x="6079" y="6066"/>
                    <a:pt x="11147" y="3923"/>
                  </a:cubicBezTo>
                  <a:cubicBezTo>
                    <a:pt x="17596" y="1406"/>
                    <a:pt x="22179" y="639"/>
                    <a:pt x="25369" y="639"/>
                  </a:cubicBezTo>
                  <a:close/>
                  <a:moveTo>
                    <a:pt x="25433" y="1"/>
                  </a:moveTo>
                  <a:cubicBezTo>
                    <a:pt x="22155" y="1"/>
                    <a:pt x="17479" y="795"/>
                    <a:pt x="10921" y="3355"/>
                  </a:cubicBezTo>
                  <a:lnTo>
                    <a:pt x="10912" y="3357"/>
                  </a:lnTo>
                  <a:cubicBezTo>
                    <a:pt x="8352" y="4440"/>
                    <a:pt x="1" y="8107"/>
                    <a:pt x="1" y="9826"/>
                  </a:cubicBezTo>
                  <a:cubicBezTo>
                    <a:pt x="1" y="11489"/>
                    <a:pt x="5946" y="26027"/>
                    <a:pt x="6624" y="27679"/>
                  </a:cubicBezTo>
                  <a:cubicBezTo>
                    <a:pt x="6671" y="27794"/>
                    <a:pt x="6782" y="27869"/>
                    <a:pt x="6906" y="27870"/>
                  </a:cubicBezTo>
                  <a:cubicBezTo>
                    <a:pt x="6933" y="27869"/>
                    <a:pt x="6959" y="27865"/>
                    <a:pt x="6984" y="27860"/>
                  </a:cubicBezTo>
                  <a:lnTo>
                    <a:pt x="35445" y="20434"/>
                  </a:lnTo>
                  <a:cubicBezTo>
                    <a:pt x="35600" y="20393"/>
                    <a:pt x="35698" y="20241"/>
                    <a:pt x="35669" y="20084"/>
                  </a:cubicBezTo>
                  <a:lnTo>
                    <a:pt x="32476" y="2260"/>
                  </a:lnTo>
                  <a:cubicBezTo>
                    <a:pt x="32467" y="2210"/>
                    <a:pt x="32445" y="2163"/>
                    <a:pt x="32413" y="2123"/>
                  </a:cubicBezTo>
                  <a:cubicBezTo>
                    <a:pt x="32304" y="1986"/>
                    <a:pt x="30615" y="1"/>
                    <a:pt x="25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5"/>
            <p:cNvSpPr/>
            <p:nvPr/>
          </p:nvSpPr>
          <p:spPr>
            <a:xfrm>
              <a:off x="3153575" y="1347275"/>
              <a:ext cx="693100" cy="849350"/>
            </a:xfrm>
            <a:custGeom>
              <a:rect b="b" l="l" r="r" t="t"/>
              <a:pathLst>
                <a:path extrusionOk="0" h="33974" w="27724">
                  <a:moveTo>
                    <a:pt x="20132" y="0"/>
                  </a:moveTo>
                  <a:cubicBezTo>
                    <a:pt x="17271" y="0"/>
                    <a:pt x="13861" y="179"/>
                    <a:pt x="11640" y="893"/>
                  </a:cubicBezTo>
                  <a:cubicBezTo>
                    <a:pt x="11640" y="893"/>
                    <a:pt x="8571" y="2798"/>
                    <a:pt x="6138" y="4173"/>
                  </a:cubicBezTo>
                  <a:cubicBezTo>
                    <a:pt x="3704" y="5549"/>
                    <a:pt x="1" y="7453"/>
                    <a:pt x="1" y="11263"/>
                  </a:cubicBezTo>
                  <a:cubicBezTo>
                    <a:pt x="1" y="15073"/>
                    <a:pt x="2752" y="30204"/>
                    <a:pt x="2752" y="31791"/>
                  </a:cubicBezTo>
                  <a:cubicBezTo>
                    <a:pt x="2752" y="33156"/>
                    <a:pt x="2830" y="33973"/>
                    <a:pt x="2852" y="33973"/>
                  </a:cubicBezTo>
                  <a:cubicBezTo>
                    <a:pt x="2855" y="33973"/>
                    <a:pt x="2857" y="33952"/>
                    <a:pt x="2857" y="33907"/>
                  </a:cubicBezTo>
                  <a:cubicBezTo>
                    <a:pt x="2857" y="33589"/>
                    <a:pt x="21480" y="27452"/>
                    <a:pt x="21480" y="27452"/>
                  </a:cubicBezTo>
                  <a:cubicBezTo>
                    <a:pt x="21480" y="27452"/>
                    <a:pt x="22645" y="22585"/>
                    <a:pt x="23597" y="20257"/>
                  </a:cubicBezTo>
                  <a:cubicBezTo>
                    <a:pt x="24549" y="17930"/>
                    <a:pt x="23597" y="15919"/>
                    <a:pt x="24655" y="12109"/>
                  </a:cubicBezTo>
                  <a:cubicBezTo>
                    <a:pt x="25713" y="8300"/>
                    <a:pt x="27724" y="5761"/>
                    <a:pt x="26877" y="2904"/>
                  </a:cubicBezTo>
                  <a:cubicBezTo>
                    <a:pt x="26031" y="47"/>
                    <a:pt x="25819" y="152"/>
                    <a:pt x="22751" y="47"/>
                  </a:cubicBezTo>
                  <a:cubicBezTo>
                    <a:pt x="21982" y="20"/>
                    <a:pt x="21088" y="0"/>
                    <a:pt x="20132" y="0"/>
                  </a:cubicBez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5"/>
            <p:cNvSpPr/>
            <p:nvPr/>
          </p:nvSpPr>
          <p:spPr>
            <a:xfrm>
              <a:off x="3145925" y="1339600"/>
              <a:ext cx="701900" cy="864675"/>
            </a:xfrm>
            <a:custGeom>
              <a:rect b="b" l="l" r="r" t="t"/>
              <a:pathLst>
                <a:path extrusionOk="0" h="34587" w="28076">
                  <a:moveTo>
                    <a:pt x="20491" y="614"/>
                  </a:moveTo>
                  <a:cubicBezTo>
                    <a:pt x="21446" y="614"/>
                    <a:pt x="22323" y="634"/>
                    <a:pt x="23047" y="659"/>
                  </a:cubicBezTo>
                  <a:lnTo>
                    <a:pt x="23387" y="671"/>
                  </a:lnTo>
                  <a:cubicBezTo>
                    <a:pt x="26088" y="759"/>
                    <a:pt x="26139" y="762"/>
                    <a:pt x="26891" y="3297"/>
                  </a:cubicBezTo>
                  <a:cubicBezTo>
                    <a:pt x="27428" y="5111"/>
                    <a:pt x="26752" y="6780"/>
                    <a:pt x="25897" y="8894"/>
                  </a:cubicBezTo>
                  <a:cubicBezTo>
                    <a:pt x="25486" y="9911"/>
                    <a:pt x="25020" y="11063"/>
                    <a:pt x="24666" y="12334"/>
                  </a:cubicBezTo>
                  <a:cubicBezTo>
                    <a:pt x="24115" y="14322"/>
                    <a:pt x="24100" y="15814"/>
                    <a:pt x="24086" y="17130"/>
                  </a:cubicBezTo>
                  <a:cubicBezTo>
                    <a:pt x="24074" y="18330"/>
                    <a:pt x="24064" y="19366"/>
                    <a:pt x="23621" y="20448"/>
                  </a:cubicBezTo>
                  <a:cubicBezTo>
                    <a:pt x="22758" y="22556"/>
                    <a:pt x="21745" y="26636"/>
                    <a:pt x="21529" y="27522"/>
                  </a:cubicBezTo>
                  <a:cubicBezTo>
                    <a:pt x="8640" y="31770"/>
                    <a:pt x="4648" y="33205"/>
                    <a:pt x="3412" y="33789"/>
                  </a:cubicBezTo>
                  <a:cubicBezTo>
                    <a:pt x="3388" y="33436"/>
                    <a:pt x="3364" y="32867"/>
                    <a:pt x="3364" y="32097"/>
                  </a:cubicBezTo>
                  <a:cubicBezTo>
                    <a:pt x="3364" y="31451"/>
                    <a:pt x="2949" y="28795"/>
                    <a:pt x="2422" y="25431"/>
                  </a:cubicBezTo>
                  <a:cubicBezTo>
                    <a:pt x="1616" y="20276"/>
                    <a:pt x="613" y="13861"/>
                    <a:pt x="613" y="11570"/>
                  </a:cubicBezTo>
                  <a:cubicBezTo>
                    <a:pt x="613" y="8108"/>
                    <a:pt x="3879" y="6273"/>
                    <a:pt x="6264" y="4933"/>
                  </a:cubicBezTo>
                  <a:lnTo>
                    <a:pt x="6595" y="4747"/>
                  </a:lnTo>
                  <a:cubicBezTo>
                    <a:pt x="8873" y="3459"/>
                    <a:pt x="11740" y="1688"/>
                    <a:pt x="12076" y="1481"/>
                  </a:cubicBezTo>
                  <a:cubicBezTo>
                    <a:pt x="14284" y="781"/>
                    <a:pt x="17714" y="614"/>
                    <a:pt x="20491" y="614"/>
                  </a:cubicBezTo>
                  <a:close/>
                  <a:moveTo>
                    <a:pt x="20390" y="0"/>
                  </a:moveTo>
                  <a:cubicBezTo>
                    <a:pt x="17381" y="0"/>
                    <a:pt x="14063" y="198"/>
                    <a:pt x="11853" y="909"/>
                  </a:cubicBezTo>
                  <a:cubicBezTo>
                    <a:pt x="11829" y="917"/>
                    <a:pt x="11806" y="927"/>
                    <a:pt x="11785" y="940"/>
                  </a:cubicBezTo>
                  <a:cubicBezTo>
                    <a:pt x="11754" y="960"/>
                    <a:pt x="8694" y="2857"/>
                    <a:pt x="6293" y="4215"/>
                  </a:cubicBezTo>
                  <a:lnTo>
                    <a:pt x="5964" y="4400"/>
                  </a:lnTo>
                  <a:cubicBezTo>
                    <a:pt x="3447" y="5813"/>
                    <a:pt x="1" y="7749"/>
                    <a:pt x="1" y="11570"/>
                  </a:cubicBezTo>
                  <a:cubicBezTo>
                    <a:pt x="1" y="13909"/>
                    <a:pt x="1008" y="20350"/>
                    <a:pt x="1818" y="25526"/>
                  </a:cubicBezTo>
                  <a:cubicBezTo>
                    <a:pt x="2318" y="28731"/>
                    <a:pt x="2751" y="31499"/>
                    <a:pt x="2751" y="32098"/>
                  </a:cubicBezTo>
                  <a:cubicBezTo>
                    <a:pt x="2751" y="34586"/>
                    <a:pt x="2862" y="34586"/>
                    <a:pt x="3158" y="34586"/>
                  </a:cubicBezTo>
                  <a:cubicBezTo>
                    <a:pt x="3281" y="34586"/>
                    <a:pt x="3389" y="34504"/>
                    <a:pt x="3440" y="34394"/>
                  </a:cubicBezTo>
                  <a:cubicBezTo>
                    <a:pt x="4559" y="33830"/>
                    <a:pt x="14964" y="30330"/>
                    <a:pt x="21883" y="28050"/>
                  </a:cubicBezTo>
                  <a:cubicBezTo>
                    <a:pt x="21983" y="28017"/>
                    <a:pt x="22060" y="27934"/>
                    <a:pt x="22084" y="27830"/>
                  </a:cubicBezTo>
                  <a:cubicBezTo>
                    <a:pt x="22095" y="27782"/>
                    <a:pt x="23254" y="22960"/>
                    <a:pt x="24187" y="20680"/>
                  </a:cubicBezTo>
                  <a:cubicBezTo>
                    <a:pt x="24674" y="19489"/>
                    <a:pt x="24685" y="18400"/>
                    <a:pt x="24698" y="17138"/>
                  </a:cubicBezTo>
                  <a:cubicBezTo>
                    <a:pt x="24711" y="15858"/>
                    <a:pt x="24726" y="14409"/>
                    <a:pt x="25257" y="12498"/>
                  </a:cubicBezTo>
                  <a:cubicBezTo>
                    <a:pt x="25600" y="11261"/>
                    <a:pt x="26040" y="10174"/>
                    <a:pt x="26464" y="9124"/>
                  </a:cubicBezTo>
                  <a:cubicBezTo>
                    <a:pt x="27328" y="6987"/>
                    <a:pt x="28075" y="5143"/>
                    <a:pt x="27477" y="3123"/>
                  </a:cubicBezTo>
                  <a:cubicBezTo>
                    <a:pt x="26628" y="261"/>
                    <a:pt x="26284" y="155"/>
                    <a:pt x="23406" y="59"/>
                  </a:cubicBezTo>
                  <a:lnTo>
                    <a:pt x="23067" y="48"/>
                  </a:lnTo>
                  <a:cubicBezTo>
                    <a:pt x="22233" y="19"/>
                    <a:pt x="21326" y="0"/>
                    <a:pt x="203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5"/>
            <p:cNvSpPr/>
            <p:nvPr/>
          </p:nvSpPr>
          <p:spPr>
            <a:xfrm>
              <a:off x="3348825" y="1312750"/>
              <a:ext cx="338650" cy="322150"/>
            </a:xfrm>
            <a:custGeom>
              <a:rect b="b" l="l" r="r" t="t"/>
              <a:pathLst>
                <a:path extrusionOk="0" h="12886" w="13546">
                  <a:moveTo>
                    <a:pt x="4473" y="1"/>
                  </a:moveTo>
                  <a:cubicBezTo>
                    <a:pt x="3541" y="1"/>
                    <a:pt x="2787" y="200"/>
                    <a:pt x="2434" y="611"/>
                  </a:cubicBezTo>
                  <a:cubicBezTo>
                    <a:pt x="2434" y="611"/>
                    <a:pt x="1058" y="1351"/>
                    <a:pt x="530" y="4738"/>
                  </a:cubicBezTo>
                  <a:cubicBezTo>
                    <a:pt x="0" y="8123"/>
                    <a:pt x="0" y="12886"/>
                    <a:pt x="0" y="12886"/>
                  </a:cubicBezTo>
                  <a:cubicBezTo>
                    <a:pt x="0" y="12886"/>
                    <a:pt x="5714" y="9711"/>
                    <a:pt x="6561" y="9606"/>
                  </a:cubicBezTo>
                  <a:cubicBezTo>
                    <a:pt x="6578" y="9603"/>
                    <a:pt x="6598" y="9602"/>
                    <a:pt x="6619" y="9602"/>
                  </a:cubicBezTo>
                  <a:cubicBezTo>
                    <a:pt x="7657" y="9602"/>
                    <a:pt x="13545" y="12039"/>
                    <a:pt x="13545" y="12039"/>
                  </a:cubicBezTo>
                  <a:cubicBezTo>
                    <a:pt x="13545" y="12039"/>
                    <a:pt x="12699" y="7172"/>
                    <a:pt x="11428" y="3786"/>
                  </a:cubicBezTo>
                  <a:cubicBezTo>
                    <a:pt x="10512" y="1342"/>
                    <a:pt x="6893" y="1"/>
                    <a:pt x="44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5"/>
            <p:cNvSpPr/>
            <p:nvPr/>
          </p:nvSpPr>
          <p:spPr>
            <a:xfrm>
              <a:off x="3341175" y="1305025"/>
              <a:ext cx="354675" cy="337525"/>
            </a:xfrm>
            <a:custGeom>
              <a:rect b="b" l="l" r="r" t="t"/>
              <a:pathLst>
                <a:path extrusionOk="0" h="13501" w="14187">
                  <a:moveTo>
                    <a:pt x="4784" y="616"/>
                  </a:moveTo>
                  <a:cubicBezTo>
                    <a:pt x="5202" y="616"/>
                    <a:pt x="5664" y="658"/>
                    <a:pt x="6149" y="743"/>
                  </a:cubicBezTo>
                  <a:cubicBezTo>
                    <a:pt x="8282" y="1120"/>
                    <a:pt x="10748" y="2336"/>
                    <a:pt x="11448" y="4203"/>
                  </a:cubicBezTo>
                  <a:cubicBezTo>
                    <a:pt x="12445" y="6860"/>
                    <a:pt x="13188" y="10487"/>
                    <a:pt x="13448" y="11852"/>
                  </a:cubicBezTo>
                  <a:cubicBezTo>
                    <a:pt x="11819" y="11188"/>
                    <a:pt x="7840" y="9607"/>
                    <a:pt x="6903" y="9607"/>
                  </a:cubicBezTo>
                  <a:cubicBezTo>
                    <a:pt x="6875" y="9607"/>
                    <a:pt x="6851" y="9608"/>
                    <a:pt x="6829" y="9611"/>
                  </a:cubicBezTo>
                  <a:cubicBezTo>
                    <a:pt x="6067" y="9706"/>
                    <a:pt x="2056" y="11883"/>
                    <a:pt x="618" y="12674"/>
                  </a:cubicBezTo>
                  <a:cubicBezTo>
                    <a:pt x="635" y="11348"/>
                    <a:pt x="721" y="7767"/>
                    <a:pt x="1138" y="5095"/>
                  </a:cubicBezTo>
                  <a:cubicBezTo>
                    <a:pt x="1629" y="1956"/>
                    <a:pt x="2864" y="1202"/>
                    <a:pt x="2889" y="1189"/>
                  </a:cubicBezTo>
                  <a:cubicBezTo>
                    <a:pt x="2921" y="1171"/>
                    <a:pt x="2949" y="1148"/>
                    <a:pt x="2973" y="1120"/>
                  </a:cubicBezTo>
                  <a:cubicBezTo>
                    <a:pt x="3254" y="792"/>
                    <a:pt x="3924" y="616"/>
                    <a:pt x="4784" y="616"/>
                  </a:cubicBezTo>
                  <a:close/>
                  <a:moveTo>
                    <a:pt x="4772" y="0"/>
                  </a:moveTo>
                  <a:cubicBezTo>
                    <a:pt x="3748" y="0"/>
                    <a:pt x="2956" y="236"/>
                    <a:pt x="2541" y="683"/>
                  </a:cubicBezTo>
                  <a:cubicBezTo>
                    <a:pt x="2264" y="865"/>
                    <a:pt x="1028" y="1838"/>
                    <a:pt x="533" y="4999"/>
                  </a:cubicBezTo>
                  <a:cubicBezTo>
                    <a:pt x="7" y="8370"/>
                    <a:pt x="1" y="13147"/>
                    <a:pt x="1" y="13195"/>
                  </a:cubicBezTo>
                  <a:cubicBezTo>
                    <a:pt x="1" y="13364"/>
                    <a:pt x="138" y="13500"/>
                    <a:pt x="306" y="13500"/>
                  </a:cubicBezTo>
                  <a:cubicBezTo>
                    <a:pt x="358" y="13500"/>
                    <a:pt x="409" y="13487"/>
                    <a:pt x="455" y="13462"/>
                  </a:cubicBezTo>
                  <a:cubicBezTo>
                    <a:pt x="2644" y="12245"/>
                    <a:pt x="6330" y="10290"/>
                    <a:pt x="6904" y="10218"/>
                  </a:cubicBezTo>
                  <a:cubicBezTo>
                    <a:pt x="6917" y="10216"/>
                    <a:pt x="6932" y="10215"/>
                    <a:pt x="6949" y="10215"/>
                  </a:cubicBezTo>
                  <a:cubicBezTo>
                    <a:pt x="7565" y="10215"/>
                    <a:pt x="10833" y="11430"/>
                    <a:pt x="13734" y="12631"/>
                  </a:cubicBezTo>
                  <a:cubicBezTo>
                    <a:pt x="13773" y="12647"/>
                    <a:pt x="13813" y="12654"/>
                    <a:pt x="13851" y="12654"/>
                  </a:cubicBezTo>
                  <a:cubicBezTo>
                    <a:pt x="14031" y="12654"/>
                    <a:pt x="14186" y="12491"/>
                    <a:pt x="14152" y="12295"/>
                  </a:cubicBezTo>
                  <a:cubicBezTo>
                    <a:pt x="14144" y="12247"/>
                    <a:pt x="13286" y="7361"/>
                    <a:pt x="12021" y="3987"/>
                  </a:cubicBezTo>
                  <a:cubicBezTo>
                    <a:pt x="11182" y="1752"/>
                    <a:pt x="8391" y="518"/>
                    <a:pt x="6255" y="141"/>
                  </a:cubicBezTo>
                  <a:cubicBezTo>
                    <a:pt x="5724" y="46"/>
                    <a:pt x="5225" y="0"/>
                    <a:pt x="47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5"/>
            <p:cNvSpPr/>
            <p:nvPr/>
          </p:nvSpPr>
          <p:spPr>
            <a:xfrm>
              <a:off x="3383225" y="1306875"/>
              <a:ext cx="179900" cy="351850"/>
            </a:xfrm>
            <a:custGeom>
              <a:rect b="b" l="l" r="r" t="t"/>
              <a:pathLst>
                <a:path extrusionOk="0" h="14074" w="7196">
                  <a:moveTo>
                    <a:pt x="0" y="0"/>
                  </a:moveTo>
                  <a:cubicBezTo>
                    <a:pt x="0" y="0"/>
                    <a:pt x="38" y="130"/>
                    <a:pt x="104" y="362"/>
                  </a:cubicBezTo>
                  <a:cubicBezTo>
                    <a:pt x="516" y="1794"/>
                    <a:pt x="2053" y="7095"/>
                    <a:pt x="2964" y="9735"/>
                  </a:cubicBezTo>
                  <a:cubicBezTo>
                    <a:pt x="4021" y="12804"/>
                    <a:pt x="5608" y="14073"/>
                    <a:pt x="5608" y="14073"/>
                  </a:cubicBezTo>
                  <a:lnTo>
                    <a:pt x="7195" y="7725"/>
                  </a:lnTo>
                  <a:cubicBezTo>
                    <a:pt x="7195" y="7725"/>
                    <a:pt x="953" y="1693"/>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5"/>
            <p:cNvSpPr/>
            <p:nvPr/>
          </p:nvSpPr>
          <p:spPr>
            <a:xfrm>
              <a:off x="3374800" y="1299200"/>
              <a:ext cx="196400" cy="367200"/>
            </a:xfrm>
            <a:custGeom>
              <a:rect b="b" l="l" r="r" t="t"/>
              <a:pathLst>
                <a:path extrusionOk="0" h="14688" w="7856">
                  <a:moveTo>
                    <a:pt x="1089" y="1808"/>
                  </a:moveTo>
                  <a:lnTo>
                    <a:pt x="1089" y="1808"/>
                  </a:lnTo>
                  <a:cubicBezTo>
                    <a:pt x="2944" y="3983"/>
                    <a:pt x="6461" y="7418"/>
                    <a:pt x="7193" y="8128"/>
                  </a:cubicBezTo>
                  <a:lnTo>
                    <a:pt x="5777" y="13790"/>
                  </a:lnTo>
                  <a:cubicBezTo>
                    <a:pt x="5262" y="13236"/>
                    <a:pt x="4301" y="12004"/>
                    <a:pt x="3590" y="9943"/>
                  </a:cubicBezTo>
                  <a:cubicBezTo>
                    <a:pt x="2856" y="7816"/>
                    <a:pt x="1700" y="3903"/>
                    <a:pt x="1089" y="1808"/>
                  </a:cubicBezTo>
                  <a:close/>
                  <a:moveTo>
                    <a:pt x="338" y="1"/>
                  </a:moveTo>
                  <a:cubicBezTo>
                    <a:pt x="298" y="1"/>
                    <a:pt x="258" y="9"/>
                    <a:pt x="220" y="25"/>
                  </a:cubicBezTo>
                  <a:cubicBezTo>
                    <a:pt x="77" y="83"/>
                    <a:pt x="0" y="242"/>
                    <a:pt x="43" y="390"/>
                  </a:cubicBezTo>
                  <a:lnTo>
                    <a:pt x="148" y="755"/>
                  </a:lnTo>
                  <a:cubicBezTo>
                    <a:pt x="589" y="2288"/>
                    <a:pt x="2099" y="7498"/>
                    <a:pt x="3011" y="10142"/>
                  </a:cubicBezTo>
                  <a:cubicBezTo>
                    <a:pt x="4085" y="13258"/>
                    <a:pt x="5687" y="14565"/>
                    <a:pt x="5754" y="14620"/>
                  </a:cubicBezTo>
                  <a:cubicBezTo>
                    <a:pt x="5809" y="14663"/>
                    <a:pt x="5876" y="14686"/>
                    <a:pt x="5945" y="14686"/>
                  </a:cubicBezTo>
                  <a:lnTo>
                    <a:pt x="5946" y="14687"/>
                  </a:lnTo>
                  <a:cubicBezTo>
                    <a:pt x="6087" y="14687"/>
                    <a:pt x="6208" y="14591"/>
                    <a:pt x="6243" y="14456"/>
                  </a:cubicBezTo>
                  <a:lnTo>
                    <a:pt x="7829" y="8105"/>
                  </a:lnTo>
                  <a:cubicBezTo>
                    <a:pt x="7856" y="8000"/>
                    <a:pt x="7824" y="7887"/>
                    <a:pt x="7745" y="7811"/>
                  </a:cubicBezTo>
                  <a:cubicBezTo>
                    <a:pt x="7683" y="7751"/>
                    <a:pt x="1524" y="1792"/>
                    <a:pt x="604" y="156"/>
                  </a:cubicBezTo>
                  <a:cubicBezTo>
                    <a:pt x="548" y="58"/>
                    <a:pt x="445" y="1"/>
                    <a:pt x="3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5"/>
            <p:cNvSpPr/>
            <p:nvPr/>
          </p:nvSpPr>
          <p:spPr>
            <a:xfrm>
              <a:off x="3303850" y="967400"/>
              <a:ext cx="410075" cy="571100"/>
            </a:xfrm>
            <a:custGeom>
              <a:rect b="b" l="l" r="r" t="t"/>
              <a:pathLst>
                <a:path extrusionOk="0" h="22844" w="16403">
                  <a:moveTo>
                    <a:pt x="8230" y="1"/>
                  </a:moveTo>
                  <a:cubicBezTo>
                    <a:pt x="6845" y="1"/>
                    <a:pt x="3239" y="542"/>
                    <a:pt x="1799" y="5960"/>
                  </a:cubicBezTo>
                  <a:cubicBezTo>
                    <a:pt x="0" y="12733"/>
                    <a:pt x="5821" y="18552"/>
                    <a:pt x="7513" y="20774"/>
                  </a:cubicBezTo>
                  <a:cubicBezTo>
                    <a:pt x="8496" y="22063"/>
                    <a:pt x="9729" y="22843"/>
                    <a:pt x="10859" y="22843"/>
                  </a:cubicBezTo>
                  <a:cubicBezTo>
                    <a:pt x="11677" y="22843"/>
                    <a:pt x="12441" y="22435"/>
                    <a:pt x="13016" y="21515"/>
                  </a:cubicBezTo>
                  <a:cubicBezTo>
                    <a:pt x="15133" y="18129"/>
                    <a:pt x="15767" y="16436"/>
                    <a:pt x="16084" y="11992"/>
                  </a:cubicBezTo>
                  <a:cubicBezTo>
                    <a:pt x="16402" y="7547"/>
                    <a:pt x="15873" y="4585"/>
                    <a:pt x="13862" y="2258"/>
                  </a:cubicBezTo>
                  <a:cubicBezTo>
                    <a:pt x="12019" y="122"/>
                    <a:pt x="9285" y="34"/>
                    <a:pt x="8845" y="34"/>
                  </a:cubicBezTo>
                  <a:cubicBezTo>
                    <a:pt x="8805" y="34"/>
                    <a:pt x="8784" y="34"/>
                    <a:pt x="8784" y="34"/>
                  </a:cubicBezTo>
                  <a:cubicBezTo>
                    <a:pt x="8784" y="34"/>
                    <a:pt x="8577" y="1"/>
                    <a:pt x="82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5"/>
            <p:cNvSpPr/>
            <p:nvPr/>
          </p:nvSpPr>
          <p:spPr>
            <a:xfrm>
              <a:off x="3300900" y="959900"/>
              <a:ext cx="421275" cy="586250"/>
            </a:xfrm>
            <a:custGeom>
              <a:rect b="b" l="l" r="r" t="t"/>
              <a:pathLst>
                <a:path extrusionOk="0" h="23450" w="16851">
                  <a:moveTo>
                    <a:pt x="8307" y="601"/>
                  </a:moveTo>
                  <a:lnTo>
                    <a:pt x="8307" y="602"/>
                  </a:lnTo>
                  <a:cubicBezTo>
                    <a:pt x="8616" y="602"/>
                    <a:pt x="8815" y="631"/>
                    <a:pt x="8852" y="637"/>
                  </a:cubicBezTo>
                  <a:cubicBezTo>
                    <a:pt x="8867" y="639"/>
                    <a:pt x="8882" y="641"/>
                    <a:pt x="8897" y="641"/>
                  </a:cubicBezTo>
                  <a:cubicBezTo>
                    <a:pt x="8902" y="641"/>
                    <a:pt x="8907" y="640"/>
                    <a:pt x="8912" y="640"/>
                  </a:cubicBezTo>
                  <a:cubicBezTo>
                    <a:pt x="8914" y="640"/>
                    <a:pt x="8928" y="640"/>
                    <a:pt x="8952" y="640"/>
                  </a:cubicBezTo>
                  <a:cubicBezTo>
                    <a:pt x="9311" y="640"/>
                    <a:pt x="11977" y="705"/>
                    <a:pt x="13748" y="2757"/>
                  </a:cubicBezTo>
                  <a:cubicBezTo>
                    <a:pt x="15604" y="4905"/>
                    <a:pt x="16226" y="7661"/>
                    <a:pt x="15897" y="12270"/>
                  </a:cubicBezTo>
                  <a:cubicBezTo>
                    <a:pt x="15578" y="16729"/>
                    <a:pt x="14933" y="18360"/>
                    <a:pt x="12874" y="21652"/>
                  </a:cubicBezTo>
                  <a:cubicBezTo>
                    <a:pt x="12405" y="22403"/>
                    <a:pt x="11800" y="22801"/>
                    <a:pt x="11075" y="22835"/>
                  </a:cubicBezTo>
                  <a:cubicBezTo>
                    <a:pt x="11045" y="22837"/>
                    <a:pt x="11015" y="22837"/>
                    <a:pt x="10985" y="22837"/>
                  </a:cubicBezTo>
                  <a:cubicBezTo>
                    <a:pt x="9968" y="22837"/>
                    <a:pt x="8812" y="22119"/>
                    <a:pt x="7875" y="20889"/>
                  </a:cubicBezTo>
                  <a:cubicBezTo>
                    <a:pt x="7668" y="20617"/>
                    <a:pt x="7400" y="20291"/>
                    <a:pt x="7092" y="19918"/>
                  </a:cubicBezTo>
                  <a:cubicBezTo>
                    <a:pt x="4849" y="17199"/>
                    <a:pt x="673" y="12138"/>
                    <a:pt x="2214" y="6339"/>
                  </a:cubicBezTo>
                  <a:cubicBezTo>
                    <a:pt x="3596" y="1136"/>
                    <a:pt x="6975" y="601"/>
                    <a:pt x="8307" y="601"/>
                  </a:cubicBezTo>
                  <a:close/>
                  <a:moveTo>
                    <a:pt x="8393" y="1"/>
                  </a:moveTo>
                  <a:cubicBezTo>
                    <a:pt x="6952" y="1"/>
                    <a:pt x="3117" y="552"/>
                    <a:pt x="1622" y="6181"/>
                  </a:cubicBezTo>
                  <a:cubicBezTo>
                    <a:pt x="1" y="12285"/>
                    <a:pt x="4307" y="17504"/>
                    <a:pt x="6619" y="20308"/>
                  </a:cubicBezTo>
                  <a:cubicBezTo>
                    <a:pt x="6922" y="20674"/>
                    <a:pt x="7185" y="20993"/>
                    <a:pt x="7388" y="21260"/>
                  </a:cubicBezTo>
                  <a:cubicBezTo>
                    <a:pt x="8439" y="22639"/>
                    <a:pt x="9773" y="23449"/>
                    <a:pt x="10981" y="23449"/>
                  </a:cubicBezTo>
                  <a:cubicBezTo>
                    <a:pt x="11022" y="23449"/>
                    <a:pt x="11063" y="23448"/>
                    <a:pt x="11104" y="23446"/>
                  </a:cubicBezTo>
                  <a:cubicBezTo>
                    <a:pt x="12028" y="23403"/>
                    <a:pt x="12819" y="22895"/>
                    <a:pt x="13393" y="21977"/>
                  </a:cubicBezTo>
                  <a:cubicBezTo>
                    <a:pt x="15481" y="18638"/>
                    <a:pt x="16182" y="16869"/>
                    <a:pt x="16508" y="12313"/>
                  </a:cubicBezTo>
                  <a:cubicBezTo>
                    <a:pt x="16850" y="7525"/>
                    <a:pt x="16184" y="4641"/>
                    <a:pt x="14211" y="2357"/>
                  </a:cubicBezTo>
                  <a:cubicBezTo>
                    <a:pt x="12261" y="97"/>
                    <a:pt x="9413" y="29"/>
                    <a:pt x="8950" y="29"/>
                  </a:cubicBezTo>
                  <a:cubicBezTo>
                    <a:pt x="8937" y="29"/>
                    <a:pt x="8926" y="29"/>
                    <a:pt x="8917" y="29"/>
                  </a:cubicBezTo>
                  <a:cubicBezTo>
                    <a:pt x="8845" y="20"/>
                    <a:pt x="8660" y="1"/>
                    <a:pt x="83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5"/>
            <p:cNvSpPr/>
            <p:nvPr/>
          </p:nvSpPr>
          <p:spPr>
            <a:xfrm>
              <a:off x="3335175" y="967400"/>
              <a:ext cx="369675" cy="315775"/>
            </a:xfrm>
            <a:custGeom>
              <a:rect b="b" l="l" r="r" t="t"/>
              <a:pathLst>
                <a:path extrusionOk="0" h="12631" w="14787">
                  <a:moveTo>
                    <a:pt x="6977" y="1"/>
                  </a:moveTo>
                  <a:cubicBezTo>
                    <a:pt x="5592" y="1"/>
                    <a:pt x="1986" y="542"/>
                    <a:pt x="546" y="5960"/>
                  </a:cubicBezTo>
                  <a:cubicBezTo>
                    <a:pt x="0" y="8017"/>
                    <a:pt x="159" y="9986"/>
                    <a:pt x="689" y="11792"/>
                  </a:cubicBezTo>
                  <a:cubicBezTo>
                    <a:pt x="878" y="11308"/>
                    <a:pt x="1163" y="10934"/>
                    <a:pt x="1604" y="10934"/>
                  </a:cubicBezTo>
                  <a:cubicBezTo>
                    <a:pt x="2838" y="10934"/>
                    <a:pt x="2973" y="12631"/>
                    <a:pt x="3368" y="12631"/>
                  </a:cubicBezTo>
                  <a:cubicBezTo>
                    <a:pt x="3379" y="12631"/>
                    <a:pt x="3391" y="12630"/>
                    <a:pt x="3403" y="12626"/>
                  </a:cubicBezTo>
                  <a:cubicBezTo>
                    <a:pt x="3826" y="12521"/>
                    <a:pt x="5520" y="11040"/>
                    <a:pt x="5202" y="9664"/>
                  </a:cubicBezTo>
                  <a:cubicBezTo>
                    <a:pt x="4886" y="8288"/>
                    <a:pt x="5309" y="7654"/>
                    <a:pt x="7531" y="7654"/>
                  </a:cubicBezTo>
                  <a:cubicBezTo>
                    <a:pt x="9530" y="7654"/>
                    <a:pt x="10159" y="8425"/>
                    <a:pt x="10805" y="8425"/>
                  </a:cubicBezTo>
                  <a:cubicBezTo>
                    <a:pt x="10877" y="8425"/>
                    <a:pt x="10949" y="8416"/>
                    <a:pt x="11023" y="8395"/>
                  </a:cubicBezTo>
                  <a:cubicBezTo>
                    <a:pt x="11763" y="8183"/>
                    <a:pt x="12292" y="6701"/>
                    <a:pt x="13033" y="6701"/>
                  </a:cubicBezTo>
                  <a:cubicBezTo>
                    <a:pt x="13502" y="6701"/>
                    <a:pt x="14141" y="6873"/>
                    <a:pt x="14787" y="7507"/>
                  </a:cubicBezTo>
                  <a:cubicBezTo>
                    <a:pt x="14526" y="5382"/>
                    <a:pt x="13853" y="3697"/>
                    <a:pt x="12609" y="2257"/>
                  </a:cubicBezTo>
                  <a:cubicBezTo>
                    <a:pt x="10766" y="122"/>
                    <a:pt x="8033" y="34"/>
                    <a:pt x="7592" y="34"/>
                  </a:cubicBezTo>
                  <a:cubicBezTo>
                    <a:pt x="7552" y="34"/>
                    <a:pt x="7531" y="34"/>
                    <a:pt x="7531" y="34"/>
                  </a:cubicBezTo>
                  <a:cubicBezTo>
                    <a:pt x="7531" y="34"/>
                    <a:pt x="7324" y="1"/>
                    <a:pt x="69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5"/>
            <p:cNvSpPr/>
            <p:nvPr/>
          </p:nvSpPr>
          <p:spPr>
            <a:xfrm>
              <a:off x="3328725" y="959875"/>
              <a:ext cx="384125" cy="331000"/>
            </a:xfrm>
            <a:custGeom>
              <a:rect b="b" l="l" r="r" t="t"/>
              <a:pathLst>
                <a:path extrusionOk="0" h="13240" w="15365">
                  <a:moveTo>
                    <a:pt x="7218" y="606"/>
                  </a:moveTo>
                  <a:cubicBezTo>
                    <a:pt x="7539" y="606"/>
                    <a:pt x="7749" y="635"/>
                    <a:pt x="7799" y="642"/>
                  </a:cubicBezTo>
                  <a:cubicBezTo>
                    <a:pt x="7801" y="642"/>
                    <a:pt x="7815" y="642"/>
                    <a:pt x="7840" y="642"/>
                  </a:cubicBezTo>
                  <a:cubicBezTo>
                    <a:pt x="8204" y="642"/>
                    <a:pt x="10866" y="708"/>
                    <a:pt x="12635" y="2758"/>
                  </a:cubicBezTo>
                  <a:cubicBezTo>
                    <a:pt x="13670" y="3956"/>
                    <a:pt x="14311" y="5347"/>
                    <a:pt x="14628" y="7092"/>
                  </a:cubicBezTo>
                  <a:cubicBezTo>
                    <a:pt x="14111" y="6776"/>
                    <a:pt x="13637" y="6696"/>
                    <a:pt x="13291" y="6696"/>
                  </a:cubicBezTo>
                  <a:cubicBezTo>
                    <a:pt x="12749" y="6696"/>
                    <a:pt x="12361" y="7185"/>
                    <a:pt x="11984" y="7656"/>
                  </a:cubicBezTo>
                  <a:cubicBezTo>
                    <a:pt x="11720" y="7987"/>
                    <a:pt x="11448" y="8329"/>
                    <a:pt x="11196" y="8401"/>
                  </a:cubicBezTo>
                  <a:cubicBezTo>
                    <a:pt x="11152" y="8414"/>
                    <a:pt x="11108" y="8420"/>
                    <a:pt x="11062" y="8420"/>
                  </a:cubicBezTo>
                  <a:cubicBezTo>
                    <a:pt x="10902" y="8420"/>
                    <a:pt x="10720" y="8344"/>
                    <a:pt x="10424" y="8215"/>
                  </a:cubicBezTo>
                  <a:cubicBezTo>
                    <a:pt x="9877" y="7977"/>
                    <a:pt x="9128" y="7649"/>
                    <a:pt x="7789" y="7649"/>
                  </a:cubicBezTo>
                  <a:cubicBezTo>
                    <a:pt x="6485" y="7649"/>
                    <a:pt x="5732" y="7864"/>
                    <a:pt x="5347" y="8347"/>
                  </a:cubicBezTo>
                  <a:cubicBezTo>
                    <a:pt x="4953" y="8843"/>
                    <a:pt x="5042" y="9509"/>
                    <a:pt x="5162" y="10034"/>
                  </a:cubicBezTo>
                  <a:cubicBezTo>
                    <a:pt x="5414" y="11125"/>
                    <a:pt x="4113" y="12360"/>
                    <a:pt x="3670" y="12595"/>
                  </a:cubicBezTo>
                  <a:cubicBezTo>
                    <a:pt x="3623" y="12520"/>
                    <a:pt x="3559" y="12392"/>
                    <a:pt x="3511" y="12293"/>
                  </a:cubicBezTo>
                  <a:cubicBezTo>
                    <a:pt x="3260" y="11783"/>
                    <a:pt x="2842" y="10929"/>
                    <a:pt x="1863" y="10929"/>
                  </a:cubicBezTo>
                  <a:cubicBezTo>
                    <a:pt x="1626" y="10929"/>
                    <a:pt x="1329" y="11008"/>
                    <a:pt x="1057" y="11307"/>
                  </a:cubicBezTo>
                  <a:cubicBezTo>
                    <a:pt x="664" y="9597"/>
                    <a:pt x="678" y="7930"/>
                    <a:pt x="1101" y="6341"/>
                  </a:cubicBezTo>
                  <a:cubicBezTo>
                    <a:pt x="2480" y="1148"/>
                    <a:pt x="5849" y="606"/>
                    <a:pt x="7218" y="606"/>
                  </a:cubicBezTo>
                  <a:close/>
                  <a:moveTo>
                    <a:pt x="7281" y="1"/>
                  </a:moveTo>
                  <a:cubicBezTo>
                    <a:pt x="5842" y="1"/>
                    <a:pt x="2005" y="550"/>
                    <a:pt x="509" y="6182"/>
                  </a:cubicBezTo>
                  <a:cubicBezTo>
                    <a:pt x="0" y="8099"/>
                    <a:pt x="49" y="10117"/>
                    <a:pt x="654" y="12179"/>
                  </a:cubicBezTo>
                  <a:cubicBezTo>
                    <a:pt x="690" y="12305"/>
                    <a:pt x="803" y="12392"/>
                    <a:pt x="935" y="12399"/>
                  </a:cubicBezTo>
                  <a:cubicBezTo>
                    <a:pt x="941" y="12399"/>
                    <a:pt x="947" y="12400"/>
                    <a:pt x="954" y="12400"/>
                  </a:cubicBezTo>
                  <a:cubicBezTo>
                    <a:pt x="1072" y="12400"/>
                    <a:pt x="1188" y="12320"/>
                    <a:pt x="1233" y="12203"/>
                  </a:cubicBezTo>
                  <a:cubicBezTo>
                    <a:pt x="1404" y="11763"/>
                    <a:pt x="1615" y="11541"/>
                    <a:pt x="1863" y="11541"/>
                  </a:cubicBezTo>
                  <a:cubicBezTo>
                    <a:pt x="2416" y="11541"/>
                    <a:pt x="2676" y="11983"/>
                    <a:pt x="2961" y="12562"/>
                  </a:cubicBezTo>
                  <a:cubicBezTo>
                    <a:pt x="3117" y="12882"/>
                    <a:pt x="3294" y="13240"/>
                    <a:pt x="3616" y="13240"/>
                  </a:cubicBezTo>
                  <a:cubicBezTo>
                    <a:pt x="3656" y="13239"/>
                    <a:pt x="3697" y="13234"/>
                    <a:pt x="3736" y="13224"/>
                  </a:cubicBezTo>
                  <a:cubicBezTo>
                    <a:pt x="4246" y="13096"/>
                    <a:pt x="6128" y="11498"/>
                    <a:pt x="5758" y="9895"/>
                  </a:cubicBezTo>
                  <a:cubicBezTo>
                    <a:pt x="5626" y="9323"/>
                    <a:pt x="5648" y="8952"/>
                    <a:pt x="5826" y="8728"/>
                  </a:cubicBezTo>
                  <a:cubicBezTo>
                    <a:pt x="6076" y="8412"/>
                    <a:pt x="6718" y="8260"/>
                    <a:pt x="7788" y="8260"/>
                  </a:cubicBezTo>
                  <a:cubicBezTo>
                    <a:pt x="9000" y="8260"/>
                    <a:pt x="9681" y="8558"/>
                    <a:pt x="10178" y="8776"/>
                  </a:cubicBezTo>
                  <a:cubicBezTo>
                    <a:pt x="10487" y="8911"/>
                    <a:pt x="10765" y="9032"/>
                    <a:pt x="11063" y="9032"/>
                  </a:cubicBezTo>
                  <a:cubicBezTo>
                    <a:pt x="11161" y="9032"/>
                    <a:pt x="11260" y="9019"/>
                    <a:pt x="11364" y="8989"/>
                  </a:cubicBezTo>
                  <a:cubicBezTo>
                    <a:pt x="11805" y="8863"/>
                    <a:pt x="12139" y="8443"/>
                    <a:pt x="12463" y="8037"/>
                  </a:cubicBezTo>
                  <a:cubicBezTo>
                    <a:pt x="12735" y="7695"/>
                    <a:pt x="13044" y="7308"/>
                    <a:pt x="13291" y="7308"/>
                  </a:cubicBezTo>
                  <a:cubicBezTo>
                    <a:pt x="13659" y="7308"/>
                    <a:pt x="14226" y="7432"/>
                    <a:pt x="14831" y="8026"/>
                  </a:cubicBezTo>
                  <a:cubicBezTo>
                    <a:pt x="14890" y="8083"/>
                    <a:pt x="14967" y="8113"/>
                    <a:pt x="15045" y="8113"/>
                  </a:cubicBezTo>
                  <a:cubicBezTo>
                    <a:pt x="15091" y="8113"/>
                    <a:pt x="15138" y="8102"/>
                    <a:pt x="15181" y="8081"/>
                  </a:cubicBezTo>
                  <a:cubicBezTo>
                    <a:pt x="15297" y="8023"/>
                    <a:pt x="15365" y="7899"/>
                    <a:pt x="15349" y="7770"/>
                  </a:cubicBezTo>
                  <a:cubicBezTo>
                    <a:pt x="15076" y="5537"/>
                    <a:pt x="14360" y="3818"/>
                    <a:pt x="13098" y="2357"/>
                  </a:cubicBezTo>
                  <a:cubicBezTo>
                    <a:pt x="11192" y="150"/>
                    <a:pt x="8428" y="31"/>
                    <a:pt x="7919" y="31"/>
                  </a:cubicBezTo>
                  <a:cubicBezTo>
                    <a:pt x="7872" y="31"/>
                    <a:pt x="7844" y="32"/>
                    <a:pt x="7838" y="33"/>
                  </a:cubicBezTo>
                  <a:cubicBezTo>
                    <a:pt x="7827" y="31"/>
                    <a:pt x="7621" y="1"/>
                    <a:pt x="7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5"/>
            <p:cNvSpPr/>
            <p:nvPr/>
          </p:nvSpPr>
          <p:spPr>
            <a:xfrm>
              <a:off x="3339850" y="1239750"/>
              <a:ext cx="80425" cy="120025"/>
            </a:xfrm>
            <a:custGeom>
              <a:rect b="b" l="l" r="r" t="t"/>
              <a:pathLst>
                <a:path extrusionOk="0" h="4801" w="3217">
                  <a:moveTo>
                    <a:pt x="1089" y="1"/>
                  </a:moveTo>
                  <a:cubicBezTo>
                    <a:pt x="352" y="1"/>
                    <a:pt x="1" y="683"/>
                    <a:pt x="466" y="2262"/>
                  </a:cubicBezTo>
                  <a:cubicBezTo>
                    <a:pt x="995" y="4061"/>
                    <a:pt x="1735" y="4801"/>
                    <a:pt x="2158" y="4801"/>
                  </a:cubicBezTo>
                  <a:cubicBezTo>
                    <a:pt x="2582" y="4801"/>
                    <a:pt x="2793" y="4166"/>
                    <a:pt x="2793" y="4166"/>
                  </a:cubicBezTo>
                  <a:lnTo>
                    <a:pt x="3216" y="2367"/>
                  </a:lnTo>
                  <a:cubicBezTo>
                    <a:pt x="3216" y="2367"/>
                    <a:pt x="2370" y="251"/>
                    <a:pt x="1417" y="40"/>
                  </a:cubicBezTo>
                  <a:cubicBezTo>
                    <a:pt x="1301" y="14"/>
                    <a:pt x="1191" y="1"/>
                    <a:pt x="10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5"/>
            <p:cNvSpPr/>
            <p:nvPr/>
          </p:nvSpPr>
          <p:spPr>
            <a:xfrm>
              <a:off x="3335925" y="1232100"/>
              <a:ext cx="92950" cy="135350"/>
            </a:xfrm>
            <a:custGeom>
              <a:rect b="b" l="l" r="r" t="t"/>
              <a:pathLst>
                <a:path extrusionOk="0" h="5414" w="3718">
                  <a:moveTo>
                    <a:pt x="1242" y="1"/>
                  </a:moveTo>
                  <a:cubicBezTo>
                    <a:pt x="837" y="1"/>
                    <a:pt x="587" y="165"/>
                    <a:pt x="438" y="325"/>
                  </a:cubicBezTo>
                  <a:cubicBezTo>
                    <a:pt x="37" y="753"/>
                    <a:pt x="0" y="1537"/>
                    <a:pt x="329" y="2654"/>
                  </a:cubicBezTo>
                  <a:cubicBezTo>
                    <a:pt x="822" y="4330"/>
                    <a:pt x="1602" y="5414"/>
                    <a:pt x="2315" y="5414"/>
                  </a:cubicBezTo>
                  <a:cubicBezTo>
                    <a:pt x="2941" y="5414"/>
                    <a:pt x="3212" y="4656"/>
                    <a:pt x="3240" y="4569"/>
                  </a:cubicBezTo>
                  <a:cubicBezTo>
                    <a:pt x="3288" y="4410"/>
                    <a:pt x="3202" y="4243"/>
                    <a:pt x="3044" y="4191"/>
                  </a:cubicBezTo>
                  <a:cubicBezTo>
                    <a:pt x="3012" y="4180"/>
                    <a:pt x="2980" y="4175"/>
                    <a:pt x="2947" y="4175"/>
                  </a:cubicBezTo>
                  <a:cubicBezTo>
                    <a:pt x="2823" y="4175"/>
                    <a:pt x="2706" y="4251"/>
                    <a:pt x="2661" y="4375"/>
                  </a:cubicBezTo>
                  <a:cubicBezTo>
                    <a:pt x="2601" y="4549"/>
                    <a:pt x="2444" y="4801"/>
                    <a:pt x="2315" y="4801"/>
                  </a:cubicBezTo>
                  <a:cubicBezTo>
                    <a:pt x="2124" y="4801"/>
                    <a:pt x="1437" y="4251"/>
                    <a:pt x="916" y="2482"/>
                  </a:cubicBezTo>
                  <a:cubicBezTo>
                    <a:pt x="558" y="1264"/>
                    <a:pt x="776" y="860"/>
                    <a:pt x="885" y="742"/>
                  </a:cubicBezTo>
                  <a:cubicBezTo>
                    <a:pt x="966" y="655"/>
                    <a:pt x="1086" y="612"/>
                    <a:pt x="1243" y="612"/>
                  </a:cubicBezTo>
                  <a:cubicBezTo>
                    <a:pt x="1323" y="612"/>
                    <a:pt x="1411" y="623"/>
                    <a:pt x="1509" y="645"/>
                  </a:cubicBezTo>
                  <a:cubicBezTo>
                    <a:pt x="2086" y="773"/>
                    <a:pt x="2785" y="2027"/>
                    <a:pt x="3090" y="2787"/>
                  </a:cubicBezTo>
                  <a:cubicBezTo>
                    <a:pt x="3139" y="2905"/>
                    <a:pt x="3252" y="2976"/>
                    <a:pt x="3372" y="2976"/>
                  </a:cubicBezTo>
                  <a:cubicBezTo>
                    <a:pt x="3410" y="2976"/>
                    <a:pt x="3448" y="2969"/>
                    <a:pt x="3485" y="2955"/>
                  </a:cubicBezTo>
                  <a:cubicBezTo>
                    <a:pt x="3641" y="2893"/>
                    <a:pt x="3718" y="2716"/>
                    <a:pt x="3658" y="2560"/>
                  </a:cubicBezTo>
                  <a:cubicBezTo>
                    <a:pt x="3565" y="2329"/>
                    <a:pt x="2720" y="287"/>
                    <a:pt x="1641" y="48"/>
                  </a:cubicBezTo>
                  <a:cubicBezTo>
                    <a:pt x="1493" y="15"/>
                    <a:pt x="1361" y="1"/>
                    <a:pt x="12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5"/>
            <p:cNvSpPr/>
            <p:nvPr/>
          </p:nvSpPr>
          <p:spPr>
            <a:xfrm>
              <a:off x="3218925" y="1833550"/>
              <a:ext cx="225975" cy="160275"/>
            </a:xfrm>
            <a:custGeom>
              <a:rect b="b" l="l" r="r" t="t"/>
              <a:pathLst>
                <a:path extrusionOk="0" h="6411" w="9039">
                  <a:moveTo>
                    <a:pt x="333" y="1"/>
                  </a:moveTo>
                  <a:cubicBezTo>
                    <a:pt x="316" y="1"/>
                    <a:pt x="299" y="2"/>
                    <a:pt x="281" y="5"/>
                  </a:cubicBezTo>
                  <a:cubicBezTo>
                    <a:pt x="115" y="31"/>
                    <a:pt x="1" y="187"/>
                    <a:pt x="26" y="354"/>
                  </a:cubicBezTo>
                  <a:cubicBezTo>
                    <a:pt x="49" y="498"/>
                    <a:pt x="605" y="3895"/>
                    <a:pt x="3022" y="5433"/>
                  </a:cubicBezTo>
                  <a:cubicBezTo>
                    <a:pt x="4250" y="6214"/>
                    <a:pt x="5682" y="6410"/>
                    <a:pt x="6807" y="6410"/>
                  </a:cubicBezTo>
                  <a:cubicBezTo>
                    <a:pt x="7890" y="6410"/>
                    <a:pt x="8692" y="6229"/>
                    <a:pt x="8758" y="6213"/>
                  </a:cubicBezTo>
                  <a:cubicBezTo>
                    <a:pt x="8928" y="6180"/>
                    <a:pt x="9038" y="6012"/>
                    <a:pt x="8999" y="5842"/>
                  </a:cubicBezTo>
                  <a:cubicBezTo>
                    <a:pt x="8966" y="5700"/>
                    <a:pt x="8840" y="5606"/>
                    <a:pt x="8701" y="5606"/>
                  </a:cubicBezTo>
                  <a:cubicBezTo>
                    <a:pt x="8674" y="5606"/>
                    <a:pt x="8646" y="5610"/>
                    <a:pt x="8618" y="5617"/>
                  </a:cubicBezTo>
                  <a:cubicBezTo>
                    <a:pt x="8603" y="5621"/>
                    <a:pt x="7841" y="5793"/>
                    <a:pt x="6808" y="5793"/>
                  </a:cubicBezTo>
                  <a:cubicBezTo>
                    <a:pt x="5767" y="5793"/>
                    <a:pt x="4452" y="5618"/>
                    <a:pt x="3351" y="4917"/>
                  </a:cubicBezTo>
                  <a:cubicBezTo>
                    <a:pt x="1170" y="3529"/>
                    <a:pt x="637" y="292"/>
                    <a:pt x="631" y="260"/>
                  </a:cubicBezTo>
                  <a:cubicBezTo>
                    <a:pt x="607" y="110"/>
                    <a:pt x="478"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5"/>
            <p:cNvSpPr/>
            <p:nvPr/>
          </p:nvSpPr>
          <p:spPr>
            <a:xfrm>
              <a:off x="3514925" y="1651050"/>
              <a:ext cx="53225" cy="216375"/>
            </a:xfrm>
            <a:custGeom>
              <a:rect b="b" l="l" r="r" t="t"/>
              <a:pathLst>
                <a:path extrusionOk="0" h="8655" w="2129">
                  <a:moveTo>
                    <a:pt x="340" y="0"/>
                  </a:moveTo>
                  <a:cubicBezTo>
                    <a:pt x="315" y="0"/>
                    <a:pt x="288" y="4"/>
                    <a:pt x="262" y="11"/>
                  </a:cubicBezTo>
                  <a:cubicBezTo>
                    <a:pt x="98" y="54"/>
                    <a:pt x="1" y="221"/>
                    <a:pt x="44" y="385"/>
                  </a:cubicBezTo>
                  <a:cubicBezTo>
                    <a:pt x="59" y="440"/>
                    <a:pt x="1507" y="5962"/>
                    <a:pt x="1201" y="8309"/>
                  </a:cubicBezTo>
                  <a:cubicBezTo>
                    <a:pt x="1179" y="8476"/>
                    <a:pt x="1297" y="8630"/>
                    <a:pt x="1465" y="8651"/>
                  </a:cubicBezTo>
                  <a:cubicBezTo>
                    <a:pt x="1479" y="8653"/>
                    <a:pt x="1492" y="8655"/>
                    <a:pt x="1505" y="8655"/>
                  </a:cubicBezTo>
                  <a:cubicBezTo>
                    <a:pt x="1658" y="8653"/>
                    <a:pt x="1788" y="8540"/>
                    <a:pt x="1808" y="8388"/>
                  </a:cubicBezTo>
                  <a:cubicBezTo>
                    <a:pt x="2129" y="5923"/>
                    <a:pt x="698" y="459"/>
                    <a:pt x="636" y="228"/>
                  </a:cubicBezTo>
                  <a:cubicBezTo>
                    <a:pt x="599" y="91"/>
                    <a:pt x="476" y="0"/>
                    <a:pt x="3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5"/>
            <p:cNvSpPr/>
            <p:nvPr/>
          </p:nvSpPr>
          <p:spPr>
            <a:xfrm>
              <a:off x="2641850" y="1621350"/>
              <a:ext cx="267825" cy="546700"/>
            </a:xfrm>
            <a:custGeom>
              <a:rect b="b" l="l" r="r" t="t"/>
              <a:pathLst>
                <a:path extrusionOk="0" h="21868" w="10713">
                  <a:moveTo>
                    <a:pt x="3260" y="0"/>
                  </a:moveTo>
                  <a:cubicBezTo>
                    <a:pt x="2177" y="0"/>
                    <a:pt x="1014" y="1589"/>
                    <a:pt x="535" y="4461"/>
                  </a:cubicBezTo>
                  <a:cubicBezTo>
                    <a:pt x="0" y="7675"/>
                    <a:pt x="1071" y="13673"/>
                    <a:pt x="1500" y="14316"/>
                  </a:cubicBezTo>
                  <a:cubicBezTo>
                    <a:pt x="1908" y="14929"/>
                    <a:pt x="4652" y="21867"/>
                    <a:pt x="7320" y="21867"/>
                  </a:cubicBezTo>
                  <a:cubicBezTo>
                    <a:pt x="7451" y="21867"/>
                    <a:pt x="7582" y="21850"/>
                    <a:pt x="7712" y="21815"/>
                  </a:cubicBezTo>
                  <a:cubicBezTo>
                    <a:pt x="10497" y="21065"/>
                    <a:pt x="10712" y="18067"/>
                    <a:pt x="10070" y="15709"/>
                  </a:cubicBezTo>
                  <a:cubicBezTo>
                    <a:pt x="9426" y="13352"/>
                    <a:pt x="6856" y="7246"/>
                    <a:pt x="5891" y="3925"/>
                  </a:cubicBezTo>
                  <a:cubicBezTo>
                    <a:pt x="4927" y="604"/>
                    <a:pt x="3642" y="69"/>
                    <a:pt x="3642" y="69"/>
                  </a:cubicBezTo>
                  <a:cubicBezTo>
                    <a:pt x="3517" y="23"/>
                    <a:pt x="3389" y="0"/>
                    <a:pt x="32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5"/>
            <p:cNvSpPr/>
            <p:nvPr/>
          </p:nvSpPr>
          <p:spPr>
            <a:xfrm>
              <a:off x="2634300" y="1613675"/>
              <a:ext cx="279225" cy="562000"/>
            </a:xfrm>
            <a:custGeom>
              <a:rect b="b" l="l" r="r" t="t"/>
              <a:pathLst>
                <a:path extrusionOk="0" h="22480" w="11169">
                  <a:moveTo>
                    <a:pt x="3561" y="614"/>
                  </a:moveTo>
                  <a:cubicBezTo>
                    <a:pt x="3652" y="614"/>
                    <a:pt x="3742" y="629"/>
                    <a:pt x="3827" y="659"/>
                  </a:cubicBezTo>
                  <a:cubicBezTo>
                    <a:pt x="3917" y="706"/>
                    <a:pt x="5036" y="1340"/>
                    <a:pt x="5900" y="4318"/>
                  </a:cubicBezTo>
                  <a:cubicBezTo>
                    <a:pt x="6404" y="6055"/>
                    <a:pt x="7325" y="8497"/>
                    <a:pt x="8217" y="10858"/>
                  </a:cubicBezTo>
                  <a:cubicBezTo>
                    <a:pt x="9016" y="12977"/>
                    <a:pt x="9771" y="14978"/>
                    <a:pt x="10076" y="16096"/>
                  </a:cubicBezTo>
                  <a:cubicBezTo>
                    <a:pt x="10536" y="17780"/>
                    <a:pt x="10452" y="19351"/>
                    <a:pt x="9846" y="20406"/>
                  </a:cubicBezTo>
                  <a:cubicBezTo>
                    <a:pt x="9438" y="21118"/>
                    <a:pt x="8795" y="21595"/>
                    <a:pt x="7935" y="21827"/>
                  </a:cubicBezTo>
                  <a:cubicBezTo>
                    <a:pt x="7829" y="21855"/>
                    <a:pt x="7722" y="21869"/>
                    <a:pt x="7614" y="21869"/>
                  </a:cubicBezTo>
                  <a:cubicBezTo>
                    <a:pt x="5613" y="21869"/>
                    <a:pt x="3361" y="17146"/>
                    <a:pt x="2487" y="15310"/>
                  </a:cubicBezTo>
                  <a:cubicBezTo>
                    <a:pt x="2252" y="14815"/>
                    <a:pt x="2135" y="14573"/>
                    <a:pt x="2056" y="14453"/>
                  </a:cubicBezTo>
                  <a:cubicBezTo>
                    <a:pt x="1714" y="13941"/>
                    <a:pt x="602" y="8039"/>
                    <a:pt x="1140" y="4818"/>
                  </a:cubicBezTo>
                  <a:cubicBezTo>
                    <a:pt x="1538" y="2422"/>
                    <a:pt x="2389" y="1153"/>
                    <a:pt x="3053" y="767"/>
                  </a:cubicBezTo>
                  <a:cubicBezTo>
                    <a:pt x="3226" y="665"/>
                    <a:pt x="3396" y="614"/>
                    <a:pt x="3561" y="614"/>
                  </a:cubicBezTo>
                  <a:close/>
                  <a:moveTo>
                    <a:pt x="3562" y="1"/>
                  </a:moveTo>
                  <a:cubicBezTo>
                    <a:pt x="3289" y="1"/>
                    <a:pt x="3013" y="80"/>
                    <a:pt x="2744" y="237"/>
                  </a:cubicBezTo>
                  <a:cubicBezTo>
                    <a:pt x="1714" y="838"/>
                    <a:pt x="909" y="2470"/>
                    <a:pt x="536" y="4717"/>
                  </a:cubicBezTo>
                  <a:cubicBezTo>
                    <a:pt x="1" y="7925"/>
                    <a:pt x="1022" y="14007"/>
                    <a:pt x="1546" y="14792"/>
                  </a:cubicBezTo>
                  <a:cubicBezTo>
                    <a:pt x="1605" y="14881"/>
                    <a:pt x="1758" y="15201"/>
                    <a:pt x="1934" y="15572"/>
                  </a:cubicBezTo>
                  <a:cubicBezTo>
                    <a:pt x="2943" y="17690"/>
                    <a:pt x="5222" y="22479"/>
                    <a:pt x="7627" y="22479"/>
                  </a:cubicBezTo>
                  <a:cubicBezTo>
                    <a:pt x="7784" y="22479"/>
                    <a:pt x="7941" y="22458"/>
                    <a:pt x="8094" y="22417"/>
                  </a:cubicBezTo>
                  <a:cubicBezTo>
                    <a:pt x="9118" y="22141"/>
                    <a:pt x="9885" y="21567"/>
                    <a:pt x="10376" y="20710"/>
                  </a:cubicBezTo>
                  <a:cubicBezTo>
                    <a:pt x="11063" y="19514"/>
                    <a:pt x="11168" y="17773"/>
                    <a:pt x="10666" y="15934"/>
                  </a:cubicBezTo>
                  <a:cubicBezTo>
                    <a:pt x="10354" y="14789"/>
                    <a:pt x="9594" y="12774"/>
                    <a:pt x="8789" y="10641"/>
                  </a:cubicBezTo>
                  <a:cubicBezTo>
                    <a:pt x="7903" y="8292"/>
                    <a:pt x="6985" y="5861"/>
                    <a:pt x="6487" y="4146"/>
                  </a:cubicBezTo>
                  <a:cubicBezTo>
                    <a:pt x="5494" y="725"/>
                    <a:pt x="4119" y="117"/>
                    <a:pt x="4062" y="93"/>
                  </a:cubicBezTo>
                  <a:cubicBezTo>
                    <a:pt x="4057" y="91"/>
                    <a:pt x="4053" y="90"/>
                    <a:pt x="4049" y="88"/>
                  </a:cubicBezTo>
                  <a:cubicBezTo>
                    <a:pt x="3889" y="30"/>
                    <a:pt x="3726" y="1"/>
                    <a:pt x="35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5"/>
            <p:cNvSpPr/>
            <p:nvPr/>
          </p:nvSpPr>
          <p:spPr>
            <a:xfrm>
              <a:off x="1933175" y="1901175"/>
              <a:ext cx="693750" cy="1025525"/>
            </a:xfrm>
            <a:custGeom>
              <a:rect b="b" l="l" r="r" t="t"/>
              <a:pathLst>
                <a:path extrusionOk="0" h="41021" w="27750">
                  <a:moveTo>
                    <a:pt x="16732" y="1"/>
                  </a:moveTo>
                  <a:cubicBezTo>
                    <a:pt x="16732" y="1"/>
                    <a:pt x="0" y="16324"/>
                    <a:pt x="0" y="18772"/>
                  </a:cubicBezTo>
                  <a:cubicBezTo>
                    <a:pt x="0" y="21193"/>
                    <a:pt x="9627" y="41021"/>
                    <a:pt x="12505" y="41021"/>
                  </a:cubicBezTo>
                  <a:cubicBezTo>
                    <a:pt x="12538" y="41021"/>
                    <a:pt x="12569" y="41018"/>
                    <a:pt x="12600" y="41013"/>
                  </a:cubicBezTo>
                  <a:cubicBezTo>
                    <a:pt x="15354" y="40554"/>
                    <a:pt x="27750" y="27342"/>
                    <a:pt x="27750" y="27342"/>
                  </a:cubicBezTo>
                  <a:lnTo>
                    <a:pt x="167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5"/>
            <p:cNvSpPr/>
            <p:nvPr/>
          </p:nvSpPr>
          <p:spPr>
            <a:xfrm>
              <a:off x="1925500" y="1893525"/>
              <a:ext cx="709625" cy="1040825"/>
            </a:xfrm>
            <a:custGeom>
              <a:rect b="b" l="l" r="r" t="t"/>
              <a:pathLst>
                <a:path extrusionOk="0" h="41633" w="28385">
                  <a:moveTo>
                    <a:pt x="16926" y="845"/>
                  </a:moveTo>
                  <a:lnTo>
                    <a:pt x="27700" y="27582"/>
                  </a:lnTo>
                  <a:cubicBezTo>
                    <a:pt x="24169" y="31335"/>
                    <a:pt x="15005" y="40659"/>
                    <a:pt x="12857" y="41018"/>
                  </a:cubicBezTo>
                  <a:cubicBezTo>
                    <a:pt x="12847" y="41019"/>
                    <a:pt x="12834" y="41020"/>
                    <a:pt x="12818" y="41020"/>
                  </a:cubicBezTo>
                  <a:cubicBezTo>
                    <a:pt x="12708" y="41020"/>
                    <a:pt x="12466" y="40965"/>
                    <a:pt x="12036" y="40602"/>
                  </a:cubicBezTo>
                  <a:cubicBezTo>
                    <a:pt x="8304" y="37440"/>
                    <a:pt x="614" y="21037"/>
                    <a:pt x="614" y="19078"/>
                  </a:cubicBezTo>
                  <a:cubicBezTo>
                    <a:pt x="614" y="17404"/>
                    <a:pt x="10245" y="7382"/>
                    <a:pt x="16926" y="845"/>
                  </a:cubicBezTo>
                  <a:close/>
                  <a:moveTo>
                    <a:pt x="17038" y="1"/>
                  </a:moveTo>
                  <a:cubicBezTo>
                    <a:pt x="16962" y="1"/>
                    <a:pt x="16886" y="28"/>
                    <a:pt x="16825" y="88"/>
                  </a:cubicBezTo>
                  <a:cubicBezTo>
                    <a:pt x="15103" y="1767"/>
                    <a:pt x="0" y="16572"/>
                    <a:pt x="0" y="19078"/>
                  </a:cubicBezTo>
                  <a:cubicBezTo>
                    <a:pt x="0" y="20360"/>
                    <a:pt x="2234" y="25426"/>
                    <a:pt x="4440" y="29767"/>
                  </a:cubicBezTo>
                  <a:cubicBezTo>
                    <a:pt x="7348" y="35488"/>
                    <a:pt x="10040" y="39713"/>
                    <a:pt x="11641" y="41069"/>
                  </a:cubicBezTo>
                  <a:cubicBezTo>
                    <a:pt x="12087" y="41446"/>
                    <a:pt x="12472" y="41633"/>
                    <a:pt x="12811" y="41633"/>
                  </a:cubicBezTo>
                  <a:cubicBezTo>
                    <a:pt x="12859" y="41633"/>
                    <a:pt x="12908" y="41628"/>
                    <a:pt x="12957" y="41620"/>
                  </a:cubicBezTo>
                  <a:cubicBezTo>
                    <a:pt x="15781" y="41150"/>
                    <a:pt x="27771" y="28400"/>
                    <a:pt x="28280" y="27857"/>
                  </a:cubicBezTo>
                  <a:cubicBezTo>
                    <a:pt x="28362" y="27771"/>
                    <a:pt x="28385" y="27645"/>
                    <a:pt x="28341" y="27534"/>
                  </a:cubicBezTo>
                  <a:lnTo>
                    <a:pt x="17323" y="192"/>
                  </a:lnTo>
                  <a:cubicBezTo>
                    <a:pt x="17273" y="69"/>
                    <a:pt x="17156" y="1"/>
                    <a:pt x="170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5"/>
            <p:cNvSpPr/>
            <p:nvPr/>
          </p:nvSpPr>
          <p:spPr>
            <a:xfrm>
              <a:off x="2044600" y="1622200"/>
              <a:ext cx="669575" cy="1206875"/>
            </a:xfrm>
            <a:custGeom>
              <a:rect b="b" l="l" r="r" t="t"/>
              <a:pathLst>
                <a:path extrusionOk="0" h="48275" w="26783">
                  <a:moveTo>
                    <a:pt x="20989" y="1"/>
                  </a:moveTo>
                  <a:cubicBezTo>
                    <a:pt x="18243" y="1"/>
                    <a:pt x="13589" y="1953"/>
                    <a:pt x="12749" y="2606"/>
                  </a:cubicBezTo>
                  <a:cubicBezTo>
                    <a:pt x="12749" y="2606"/>
                    <a:pt x="7499" y="7213"/>
                    <a:pt x="3751" y="11604"/>
                  </a:cubicBezTo>
                  <a:cubicBezTo>
                    <a:pt x="1" y="15995"/>
                    <a:pt x="322" y="23388"/>
                    <a:pt x="1501" y="28422"/>
                  </a:cubicBezTo>
                  <a:cubicBezTo>
                    <a:pt x="2680" y="33456"/>
                    <a:pt x="4822" y="47704"/>
                    <a:pt x="7499" y="48239"/>
                  </a:cubicBezTo>
                  <a:cubicBezTo>
                    <a:pt x="7618" y="48263"/>
                    <a:pt x="7736" y="48275"/>
                    <a:pt x="7853" y="48275"/>
                  </a:cubicBezTo>
                  <a:cubicBezTo>
                    <a:pt x="10373" y="48275"/>
                    <a:pt x="12530" y="42918"/>
                    <a:pt x="17034" y="39027"/>
                  </a:cubicBezTo>
                  <a:cubicBezTo>
                    <a:pt x="21748" y="34956"/>
                    <a:pt x="25496" y="31529"/>
                    <a:pt x="25818" y="28851"/>
                  </a:cubicBezTo>
                  <a:cubicBezTo>
                    <a:pt x="26139" y="26173"/>
                    <a:pt x="25711" y="17603"/>
                    <a:pt x="25925" y="16960"/>
                  </a:cubicBezTo>
                  <a:cubicBezTo>
                    <a:pt x="26139" y="16317"/>
                    <a:pt x="26782" y="10532"/>
                    <a:pt x="26782" y="7426"/>
                  </a:cubicBezTo>
                  <a:cubicBezTo>
                    <a:pt x="26782" y="4319"/>
                    <a:pt x="24425" y="891"/>
                    <a:pt x="22069" y="141"/>
                  </a:cubicBezTo>
                  <a:cubicBezTo>
                    <a:pt x="21764" y="44"/>
                    <a:pt x="21397" y="1"/>
                    <a:pt x="20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5"/>
            <p:cNvSpPr/>
            <p:nvPr/>
          </p:nvSpPr>
          <p:spPr>
            <a:xfrm>
              <a:off x="2017575" y="1614650"/>
              <a:ext cx="704250" cy="1222100"/>
            </a:xfrm>
            <a:custGeom>
              <a:rect b="b" l="l" r="r" t="t"/>
              <a:pathLst>
                <a:path extrusionOk="0" h="48884" w="28170">
                  <a:moveTo>
                    <a:pt x="22071" y="608"/>
                  </a:moveTo>
                  <a:cubicBezTo>
                    <a:pt x="22446" y="608"/>
                    <a:pt x="22780" y="647"/>
                    <a:pt x="23057" y="735"/>
                  </a:cubicBezTo>
                  <a:cubicBezTo>
                    <a:pt x="25370" y="1471"/>
                    <a:pt x="27557" y="4870"/>
                    <a:pt x="27557" y="7728"/>
                  </a:cubicBezTo>
                  <a:cubicBezTo>
                    <a:pt x="27557" y="10802"/>
                    <a:pt x="26910" y="16583"/>
                    <a:pt x="26716" y="17165"/>
                  </a:cubicBezTo>
                  <a:cubicBezTo>
                    <a:pt x="26615" y="17467"/>
                    <a:pt x="26625" y="18666"/>
                    <a:pt x="26672" y="21535"/>
                  </a:cubicBezTo>
                  <a:cubicBezTo>
                    <a:pt x="26717" y="24253"/>
                    <a:pt x="26772" y="27635"/>
                    <a:pt x="26595" y="29117"/>
                  </a:cubicBezTo>
                  <a:cubicBezTo>
                    <a:pt x="26288" y="31680"/>
                    <a:pt x="22482" y="35154"/>
                    <a:pt x="17916" y="39098"/>
                  </a:cubicBezTo>
                  <a:cubicBezTo>
                    <a:pt x="15923" y="40819"/>
                    <a:pt x="14415" y="42782"/>
                    <a:pt x="13086" y="44515"/>
                  </a:cubicBezTo>
                  <a:cubicBezTo>
                    <a:pt x="11486" y="46598"/>
                    <a:pt x="10196" y="48270"/>
                    <a:pt x="8922" y="48270"/>
                  </a:cubicBezTo>
                  <a:cubicBezTo>
                    <a:pt x="8829" y="48270"/>
                    <a:pt x="8735" y="48261"/>
                    <a:pt x="8641" y="48242"/>
                  </a:cubicBezTo>
                  <a:cubicBezTo>
                    <a:pt x="6724" y="47858"/>
                    <a:pt x="4859" y="38451"/>
                    <a:pt x="3745" y="32831"/>
                  </a:cubicBezTo>
                  <a:cubicBezTo>
                    <a:pt x="3415" y="31158"/>
                    <a:pt x="3128" y="29714"/>
                    <a:pt x="2880" y="28655"/>
                  </a:cubicBezTo>
                  <a:cubicBezTo>
                    <a:pt x="2277" y="26078"/>
                    <a:pt x="653" y="17272"/>
                    <a:pt x="5064" y="12104"/>
                  </a:cubicBezTo>
                  <a:cubicBezTo>
                    <a:pt x="8693" y="7854"/>
                    <a:pt x="13803" y="3340"/>
                    <a:pt x="14025" y="3144"/>
                  </a:cubicBezTo>
                  <a:cubicBezTo>
                    <a:pt x="14822" y="2534"/>
                    <a:pt x="19445" y="608"/>
                    <a:pt x="22071" y="608"/>
                  </a:cubicBezTo>
                  <a:close/>
                  <a:moveTo>
                    <a:pt x="22083" y="1"/>
                  </a:moveTo>
                  <a:cubicBezTo>
                    <a:pt x="19224" y="1"/>
                    <a:pt x="14506" y="1993"/>
                    <a:pt x="13642" y="2666"/>
                  </a:cubicBezTo>
                  <a:cubicBezTo>
                    <a:pt x="13637" y="2670"/>
                    <a:pt x="13633" y="2673"/>
                    <a:pt x="13629" y="2677"/>
                  </a:cubicBezTo>
                  <a:cubicBezTo>
                    <a:pt x="13577" y="2724"/>
                    <a:pt x="8319" y="7349"/>
                    <a:pt x="4598" y="11707"/>
                  </a:cubicBezTo>
                  <a:cubicBezTo>
                    <a:pt x="1" y="17093"/>
                    <a:pt x="1665" y="26147"/>
                    <a:pt x="2284" y="28793"/>
                  </a:cubicBezTo>
                  <a:cubicBezTo>
                    <a:pt x="2529" y="29843"/>
                    <a:pt x="2814" y="31282"/>
                    <a:pt x="3145" y="32949"/>
                  </a:cubicBezTo>
                  <a:cubicBezTo>
                    <a:pt x="4817" y="41391"/>
                    <a:pt x="6377" y="48414"/>
                    <a:pt x="8521" y="48842"/>
                  </a:cubicBezTo>
                  <a:cubicBezTo>
                    <a:pt x="8657" y="48869"/>
                    <a:pt x="8796" y="48884"/>
                    <a:pt x="8936" y="48884"/>
                  </a:cubicBezTo>
                  <a:cubicBezTo>
                    <a:pt x="10504" y="48884"/>
                    <a:pt x="11873" y="47099"/>
                    <a:pt x="13571" y="44887"/>
                  </a:cubicBezTo>
                  <a:cubicBezTo>
                    <a:pt x="14884" y="43178"/>
                    <a:pt x="16370" y="41240"/>
                    <a:pt x="18316" y="39561"/>
                  </a:cubicBezTo>
                  <a:cubicBezTo>
                    <a:pt x="23147" y="35389"/>
                    <a:pt x="26869" y="31975"/>
                    <a:pt x="27203" y="29189"/>
                  </a:cubicBezTo>
                  <a:cubicBezTo>
                    <a:pt x="27386" y="27668"/>
                    <a:pt x="27330" y="24261"/>
                    <a:pt x="27284" y="21524"/>
                  </a:cubicBezTo>
                  <a:cubicBezTo>
                    <a:pt x="27252" y="19609"/>
                    <a:pt x="27220" y="17628"/>
                    <a:pt x="27296" y="17359"/>
                  </a:cubicBezTo>
                  <a:cubicBezTo>
                    <a:pt x="27530" y="16657"/>
                    <a:pt x="28169" y="10765"/>
                    <a:pt x="28169" y="7728"/>
                  </a:cubicBezTo>
                  <a:cubicBezTo>
                    <a:pt x="28169" y="4583"/>
                    <a:pt x="25821" y="972"/>
                    <a:pt x="23242" y="152"/>
                  </a:cubicBezTo>
                  <a:cubicBezTo>
                    <a:pt x="22912" y="47"/>
                    <a:pt x="22520" y="1"/>
                    <a:pt x="220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5"/>
            <p:cNvSpPr/>
            <p:nvPr/>
          </p:nvSpPr>
          <p:spPr>
            <a:xfrm>
              <a:off x="2133825" y="4160525"/>
              <a:ext cx="772050" cy="747925"/>
            </a:xfrm>
            <a:custGeom>
              <a:rect b="b" l="l" r="r" t="t"/>
              <a:pathLst>
                <a:path extrusionOk="0" h="29917" w="30882">
                  <a:moveTo>
                    <a:pt x="25503" y="0"/>
                  </a:moveTo>
                  <a:cubicBezTo>
                    <a:pt x="22546" y="0"/>
                    <a:pt x="19978" y="1301"/>
                    <a:pt x="19437" y="1841"/>
                  </a:cubicBezTo>
                  <a:cubicBezTo>
                    <a:pt x="18573" y="2706"/>
                    <a:pt x="8638" y="18902"/>
                    <a:pt x="6047" y="21495"/>
                  </a:cubicBezTo>
                  <a:cubicBezTo>
                    <a:pt x="3455" y="24086"/>
                    <a:pt x="0" y="27325"/>
                    <a:pt x="216" y="28621"/>
                  </a:cubicBezTo>
                  <a:cubicBezTo>
                    <a:pt x="432" y="29917"/>
                    <a:pt x="3887" y="29917"/>
                    <a:pt x="9287" y="29917"/>
                  </a:cubicBezTo>
                  <a:cubicBezTo>
                    <a:pt x="14685" y="29917"/>
                    <a:pt x="17060" y="29268"/>
                    <a:pt x="19004" y="28405"/>
                  </a:cubicBezTo>
                  <a:cubicBezTo>
                    <a:pt x="20947" y="27541"/>
                    <a:pt x="21379" y="26677"/>
                    <a:pt x="19652" y="26461"/>
                  </a:cubicBezTo>
                  <a:cubicBezTo>
                    <a:pt x="17924" y="26245"/>
                    <a:pt x="9717" y="23654"/>
                    <a:pt x="9717" y="23654"/>
                  </a:cubicBezTo>
                  <a:cubicBezTo>
                    <a:pt x="9717" y="23654"/>
                    <a:pt x="17492" y="18039"/>
                    <a:pt x="22459" y="13504"/>
                  </a:cubicBezTo>
                  <a:cubicBezTo>
                    <a:pt x="27426" y="8969"/>
                    <a:pt x="30881" y="1841"/>
                    <a:pt x="30881" y="1841"/>
                  </a:cubicBezTo>
                  <a:cubicBezTo>
                    <a:pt x="29183" y="467"/>
                    <a:pt x="27273" y="0"/>
                    <a:pt x="255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5"/>
            <p:cNvSpPr/>
            <p:nvPr/>
          </p:nvSpPr>
          <p:spPr>
            <a:xfrm>
              <a:off x="2126575" y="4152525"/>
              <a:ext cx="787750" cy="763575"/>
            </a:xfrm>
            <a:custGeom>
              <a:rect b="b" l="l" r="r" t="t"/>
              <a:pathLst>
                <a:path extrusionOk="0" h="30543" w="31510">
                  <a:moveTo>
                    <a:pt x="25799" y="625"/>
                  </a:moveTo>
                  <a:cubicBezTo>
                    <a:pt x="27434" y="625"/>
                    <a:pt x="29196" y="1038"/>
                    <a:pt x="30786" y="2248"/>
                  </a:cubicBezTo>
                  <a:cubicBezTo>
                    <a:pt x="30159" y="3479"/>
                    <a:pt x="26925" y="9596"/>
                    <a:pt x="22543" y="13598"/>
                  </a:cubicBezTo>
                  <a:cubicBezTo>
                    <a:pt x="17647" y="18068"/>
                    <a:pt x="9907" y="23670"/>
                    <a:pt x="9828" y="23725"/>
                  </a:cubicBezTo>
                  <a:cubicBezTo>
                    <a:pt x="9624" y="23873"/>
                    <a:pt x="9675" y="24191"/>
                    <a:pt x="9916" y="24266"/>
                  </a:cubicBezTo>
                  <a:cubicBezTo>
                    <a:pt x="10251" y="24372"/>
                    <a:pt x="18168" y="26868"/>
                    <a:pt x="19904" y="27085"/>
                  </a:cubicBezTo>
                  <a:cubicBezTo>
                    <a:pt x="20633" y="27176"/>
                    <a:pt x="20719" y="27358"/>
                    <a:pt x="20719" y="27360"/>
                  </a:cubicBezTo>
                  <a:cubicBezTo>
                    <a:pt x="20730" y="27439"/>
                    <a:pt x="20501" y="27854"/>
                    <a:pt x="19170" y="28446"/>
                  </a:cubicBezTo>
                  <a:cubicBezTo>
                    <a:pt x="17165" y="29336"/>
                    <a:pt x="14765" y="29930"/>
                    <a:pt x="9575" y="29930"/>
                  </a:cubicBezTo>
                  <a:cubicBezTo>
                    <a:pt x="4774" y="29930"/>
                    <a:pt x="981" y="29930"/>
                    <a:pt x="807" y="28891"/>
                  </a:cubicBezTo>
                  <a:cubicBezTo>
                    <a:pt x="641" y="27893"/>
                    <a:pt x="3551" y="25007"/>
                    <a:pt x="5677" y="22901"/>
                  </a:cubicBezTo>
                  <a:lnTo>
                    <a:pt x="6553" y="22031"/>
                  </a:lnTo>
                  <a:cubicBezTo>
                    <a:pt x="8218" y="20364"/>
                    <a:pt x="12828" y="13229"/>
                    <a:pt x="16194" y="8021"/>
                  </a:cubicBezTo>
                  <a:cubicBezTo>
                    <a:pt x="18048" y="5150"/>
                    <a:pt x="19650" y="2671"/>
                    <a:pt x="19942" y="2379"/>
                  </a:cubicBezTo>
                  <a:cubicBezTo>
                    <a:pt x="20403" y="1918"/>
                    <a:pt x="22904" y="625"/>
                    <a:pt x="25799" y="625"/>
                  </a:cubicBezTo>
                  <a:close/>
                  <a:moveTo>
                    <a:pt x="25792" y="0"/>
                  </a:moveTo>
                  <a:cubicBezTo>
                    <a:pt x="22723" y="0"/>
                    <a:pt x="20076" y="1381"/>
                    <a:pt x="19510" y="1945"/>
                  </a:cubicBezTo>
                  <a:cubicBezTo>
                    <a:pt x="19186" y="2269"/>
                    <a:pt x="17909" y="4237"/>
                    <a:pt x="15680" y="7688"/>
                  </a:cubicBezTo>
                  <a:cubicBezTo>
                    <a:pt x="12329" y="12875"/>
                    <a:pt x="7741" y="19978"/>
                    <a:pt x="6120" y="21599"/>
                  </a:cubicBezTo>
                  <a:lnTo>
                    <a:pt x="5246" y="22467"/>
                  </a:lnTo>
                  <a:cubicBezTo>
                    <a:pt x="2068" y="25616"/>
                    <a:pt x="1" y="27772"/>
                    <a:pt x="204" y="28992"/>
                  </a:cubicBezTo>
                  <a:cubicBezTo>
                    <a:pt x="463" y="30543"/>
                    <a:pt x="3700" y="30543"/>
                    <a:pt x="9577" y="30543"/>
                  </a:cubicBezTo>
                  <a:cubicBezTo>
                    <a:pt x="14873" y="30543"/>
                    <a:pt x="17341" y="29928"/>
                    <a:pt x="19418" y="29005"/>
                  </a:cubicBezTo>
                  <a:cubicBezTo>
                    <a:pt x="20765" y="28407"/>
                    <a:pt x="21405" y="27823"/>
                    <a:pt x="21323" y="27270"/>
                  </a:cubicBezTo>
                  <a:cubicBezTo>
                    <a:pt x="21230" y="26634"/>
                    <a:pt x="20290" y="26517"/>
                    <a:pt x="19981" y="26478"/>
                  </a:cubicBezTo>
                  <a:cubicBezTo>
                    <a:pt x="18564" y="26301"/>
                    <a:pt x="12576" y="24455"/>
                    <a:pt x="10679" y="23864"/>
                  </a:cubicBezTo>
                  <a:cubicBezTo>
                    <a:pt x="12470" y="22551"/>
                    <a:pt x="18751" y="17890"/>
                    <a:pt x="22956" y="14050"/>
                  </a:cubicBezTo>
                  <a:cubicBezTo>
                    <a:pt x="27909" y="9527"/>
                    <a:pt x="31413" y="2368"/>
                    <a:pt x="31447" y="2296"/>
                  </a:cubicBezTo>
                  <a:cubicBezTo>
                    <a:pt x="31509" y="2167"/>
                    <a:pt x="31475" y="2014"/>
                    <a:pt x="31364" y="1924"/>
                  </a:cubicBezTo>
                  <a:cubicBezTo>
                    <a:pt x="29590" y="488"/>
                    <a:pt x="27617" y="0"/>
                    <a:pt x="257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5"/>
            <p:cNvSpPr/>
            <p:nvPr/>
          </p:nvSpPr>
          <p:spPr>
            <a:xfrm>
              <a:off x="2136300" y="4757250"/>
              <a:ext cx="532025" cy="151200"/>
            </a:xfrm>
            <a:custGeom>
              <a:rect b="b" l="l" r="r" t="t"/>
              <a:pathLst>
                <a:path extrusionOk="0" h="6048" w="21281">
                  <a:moveTo>
                    <a:pt x="10310" y="1"/>
                  </a:moveTo>
                  <a:lnTo>
                    <a:pt x="8754" y="3456"/>
                  </a:lnTo>
                  <a:cubicBezTo>
                    <a:pt x="8754" y="3456"/>
                    <a:pt x="8300" y="3554"/>
                    <a:pt x="7582" y="3554"/>
                  </a:cubicBezTo>
                  <a:cubicBezTo>
                    <a:pt x="6281" y="3554"/>
                    <a:pt x="4114" y="3230"/>
                    <a:pt x="2223" y="1407"/>
                  </a:cubicBezTo>
                  <a:cubicBezTo>
                    <a:pt x="935" y="2813"/>
                    <a:pt x="1" y="4059"/>
                    <a:pt x="116" y="4752"/>
                  </a:cubicBezTo>
                  <a:cubicBezTo>
                    <a:pt x="332" y="6048"/>
                    <a:pt x="3787" y="6048"/>
                    <a:pt x="9186" y="6048"/>
                  </a:cubicBezTo>
                  <a:cubicBezTo>
                    <a:pt x="14585" y="6048"/>
                    <a:pt x="16961" y="5400"/>
                    <a:pt x="18905" y="4536"/>
                  </a:cubicBezTo>
                  <a:cubicBezTo>
                    <a:pt x="20848" y="3672"/>
                    <a:pt x="21280" y="2808"/>
                    <a:pt x="19553" y="2592"/>
                  </a:cubicBezTo>
                  <a:cubicBezTo>
                    <a:pt x="18131" y="2414"/>
                    <a:pt x="12319" y="628"/>
                    <a:pt x="103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5"/>
            <p:cNvSpPr/>
            <p:nvPr/>
          </p:nvSpPr>
          <p:spPr>
            <a:xfrm>
              <a:off x="2128625" y="4749600"/>
              <a:ext cx="533100" cy="166500"/>
            </a:xfrm>
            <a:custGeom>
              <a:rect b="b" l="l" r="r" t="t"/>
              <a:pathLst>
                <a:path extrusionOk="0" h="6660" w="21324">
                  <a:moveTo>
                    <a:pt x="10785" y="680"/>
                  </a:moveTo>
                  <a:cubicBezTo>
                    <a:pt x="13235" y="1441"/>
                    <a:pt x="18449" y="3031"/>
                    <a:pt x="19822" y="3202"/>
                  </a:cubicBezTo>
                  <a:cubicBezTo>
                    <a:pt x="20551" y="3293"/>
                    <a:pt x="20637" y="3475"/>
                    <a:pt x="20637" y="3477"/>
                  </a:cubicBezTo>
                  <a:cubicBezTo>
                    <a:pt x="20648" y="3556"/>
                    <a:pt x="20419" y="3971"/>
                    <a:pt x="19088" y="4563"/>
                  </a:cubicBezTo>
                  <a:cubicBezTo>
                    <a:pt x="17083" y="5453"/>
                    <a:pt x="14683" y="6047"/>
                    <a:pt x="9495" y="6047"/>
                  </a:cubicBezTo>
                  <a:cubicBezTo>
                    <a:pt x="4692" y="6047"/>
                    <a:pt x="899" y="6047"/>
                    <a:pt x="725" y="5008"/>
                  </a:cubicBezTo>
                  <a:cubicBezTo>
                    <a:pt x="672" y="4685"/>
                    <a:pt x="952" y="3928"/>
                    <a:pt x="2549" y="2149"/>
                  </a:cubicBezTo>
                  <a:cubicBezTo>
                    <a:pt x="4455" y="3854"/>
                    <a:pt x="6564" y="4171"/>
                    <a:pt x="7868" y="4171"/>
                  </a:cubicBezTo>
                  <a:cubicBezTo>
                    <a:pt x="8595" y="4171"/>
                    <a:pt x="9073" y="4073"/>
                    <a:pt x="9127" y="4061"/>
                  </a:cubicBezTo>
                  <a:cubicBezTo>
                    <a:pt x="9222" y="4040"/>
                    <a:pt x="9302" y="3976"/>
                    <a:pt x="9342" y="3888"/>
                  </a:cubicBezTo>
                  <a:lnTo>
                    <a:pt x="10785" y="680"/>
                  </a:lnTo>
                  <a:close/>
                  <a:moveTo>
                    <a:pt x="10615" y="1"/>
                  </a:moveTo>
                  <a:cubicBezTo>
                    <a:pt x="10498" y="1"/>
                    <a:pt x="10388" y="69"/>
                    <a:pt x="10338" y="181"/>
                  </a:cubicBezTo>
                  <a:lnTo>
                    <a:pt x="8850" y="3488"/>
                  </a:lnTo>
                  <a:cubicBezTo>
                    <a:pt x="8672" y="3514"/>
                    <a:pt x="8344" y="3551"/>
                    <a:pt x="7911" y="3551"/>
                  </a:cubicBezTo>
                  <a:cubicBezTo>
                    <a:pt x="6665" y="3551"/>
                    <a:pt x="4561" y="3245"/>
                    <a:pt x="2743" y="1493"/>
                  </a:cubicBezTo>
                  <a:cubicBezTo>
                    <a:pt x="2683" y="1435"/>
                    <a:pt x="2606" y="1410"/>
                    <a:pt x="2521" y="1408"/>
                  </a:cubicBezTo>
                  <a:cubicBezTo>
                    <a:pt x="2438" y="1410"/>
                    <a:pt x="2360" y="1446"/>
                    <a:pt x="2305" y="1507"/>
                  </a:cubicBezTo>
                  <a:cubicBezTo>
                    <a:pt x="655" y="3310"/>
                    <a:pt x="1" y="4387"/>
                    <a:pt x="122" y="5109"/>
                  </a:cubicBezTo>
                  <a:cubicBezTo>
                    <a:pt x="380" y="6660"/>
                    <a:pt x="3618" y="6660"/>
                    <a:pt x="9495" y="6660"/>
                  </a:cubicBezTo>
                  <a:cubicBezTo>
                    <a:pt x="14791" y="6660"/>
                    <a:pt x="17259" y="6045"/>
                    <a:pt x="19336" y="5122"/>
                  </a:cubicBezTo>
                  <a:cubicBezTo>
                    <a:pt x="20682" y="4524"/>
                    <a:pt x="21323" y="3940"/>
                    <a:pt x="21241" y="3387"/>
                  </a:cubicBezTo>
                  <a:cubicBezTo>
                    <a:pt x="21147" y="2751"/>
                    <a:pt x="20207" y="2634"/>
                    <a:pt x="19898" y="2595"/>
                  </a:cubicBezTo>
                  <a:cubicBezTo>
                    <a:pt x="18484" y="2419"/>
                    <a:pt x="12507" y="576"/>
                    <a:pt x="10708" y="15"/>
                  </a:cubicBezTo>
                  <a:cubicBezTo>
                    <a:pt x="10677" y="5"/>
                    <a:pt x="10646" y="1"/>
                    <a:pt x="106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5"/>
            <p:cNvSpPr/>
            <p:nvPr/>
          </p:nvSpPr>
          <p:spPr>
            <a:xfrm>
              <a:off x="4454825" y="4160525"/>
              <a:ext cx="772050" cy="747925"/>
            </a:xfrm>
            <a:custGeom>
              <a:rect b="b" l="l" r="r" t="t"/>
              <a:pathLst>
                <a:path extrusionOk="0" h="29917" w="30882">
                  <a:moveTo>
                    <a:pt x="5379" y="0"/>
                  </a:moveTo>
                  <a:cubicBezTo>
                    <a:pt x="3609" y="0"/>
                    <a:pt x="1698" y="467"/>
                    <a:pt x="0" y="1841"/>
                  </a:cubicBezTo>
                  <a:cubicBezTo>
                    <a:pt x="0" y="1841"/>
                    <a:pt x="3456" y="8969"/>
                    <a:pt x="8423" y="13504"/>
                  </a:cubicBezTo>
                  <a:cubicBezTo>
                    <a:pt x="13389" y="18039"/>
                    <a:pt x="21164" y="23654"/>
                    <a:pt x="21164" y="23654"/>
                  </a:cubicBezTo>
                  <a:cubicBezTo>
                    <a:pt x="21164" y="23654"/>
                    <a:pt x="12958" y="26245"/>
                    <a:pt x="11230" y="26461"/>
                  </a:cubicBezTo>
                  <a:cubicBezTo>
                    <a:pt x="9503" y="26677"/>
                    <a:pt x="9934" y="27541"/>
                    <a:pt x="11878" y="28405"/>
                  </a:cubicBezTo>
                  <a:cubicBezTo>
                    <a:pt x="13821" y="29268"/>
                    <a:pt x="16197" y="29917"/>
                    <a:pt x="21596" y="29917"/>
                  </a:cubicBezTo>
                  <a:cubicBezTo>
                    <a:pt x="26996" y="29917"/>
                    <a:pt x="30451" y="29917"/>
                    <a:pt x="30666" y="28621"/>
                  </a:cubicBezTo>
                  <a:cubicBezTo>
                    <a:pt x="30882" y="27325"/>
                    <a:pt x="27427" y="24086"/>
                    <a:pt x="24836" y="21495"/>
                  </a:cubicBezTo>
                  <a:cubicBezTo>
                    <a:pt x="22243" y="18902"/>
                    <a:pt x="12309" y="2706"/>
                    <a:pt x="11445" y="1841"/>
                  </a:cubicBezTo>
                  <a:cubicBezTo>
                    <a:pt x="10904" y="1301"/>
                    <a:pt x="8336"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5"/>
            <p:cNvSpPr/>
            <p:nvPr/>
          </p:nvSpPr>
          <p:spPr>
            <a:xfrm>
              <a:off x="4446375" y="4152525"/>
              <a:ext cx="787775" cy="763575"/>
            </a:xfrm>
            <a:custGeom>
              <a:rect b="b" l="l" r="r" t="t"/>
              <a:pathLst>
                <a:path extrusionOk="0" h="30543" w="31511">
                  <a:moveTo>
                    <a:pt x="5712" y="625"/>
                  </a:moveTo>
                  <a:cubicBezTo>
                    <a:pt x="8606" y="625"/>
                    <a:pt x="11107" y="1918"/>
                    <a:pt x="11568" y="2379"/>
                  </a:cubicBezTo>
                  <a:cubicBezTo>
                    <a:pt x="11860" y="2672"/>
                    <a:pt x="13462" y="5151"/>
                    <a:pt x="15317" y="8022"/>
                  </a:cubicBezTo>
                  <a:cubicBezTo>
                    <a:pt x="18682" y="13230"/>
                    <a:pt x="23292" y="20366"/>
                    <a:pt x="24956" y="22032"/>
                  </a:cubicBezTo>
                  <a:lnTo>
                    <a:pt x="25835" y="22903"/>
                  </a:lnTo>
                  <a:cubicBezTo>
                    <a:pt x="27960" y="25009"/>
                    <a:pt x="30869" y="27894"/>
                    <a:pt x="30703" y="28891"/>
                  </a:cubicBezTo>
                  <a:cubicBezTo>
                    <a:pt x="30529" y="29930"/>
                    <a:pt x="26736" y="29930"/>
                    <a:pt x="21934" y="29930"/>
                  </a:cubicBezTo>
                  <a:cubicBezTo>
                    <a:pt x="16745" y="29930"/>
                    <a:pt x="14345" y="29337"/>
                    <a:pt x="12340" y="28446"/>
                  </a:cubicBezTo>
                  <a:cubicBezTo>
                    <a:pt x="11009" y="27854"/>
                    <a:pt x="10780" y="27439"/>
                    <a:pt x="10791" y="27360"/>
                  </a:cubicBezTo>
                  <a:cubicBezTo>
                    <a:pt x="10792" y="27358"/>
                    <a:pt x="10877" y="27176"/>
                    <a:pt x="11606" y="27085"/>
                  </a:cubicBezTo>
                  <a:cubicBezTo>
                    <a:pt x="13341" y="26868"/>
                    <a:pt x="21258" y="24372"/>
                    <a:pt x="21594" y="24266"/>
                  </a:cubicBezTo>
                  <a:cubicBezTo>
                    <a:pt x="21834" y="24191"/>
                    <a:pt x="21885" y="23874"/>
                    <a:pt x="21681" y="23727"/>
                  </a:cubicBezTo>
                  <a:cubicBezTo>
                    <a:pt x="21603" y="23670"/>
                    <a:pt x="13863" y="18069"/>
                    <a:pt x="8967" y="13598"/>
                  </a:cubicBezTo>
                  <a:cubicBezTo>
                    <a:pt x="4587" y="9599"/>
                    <a:pt x="1350" y="3481"/>
                    <a:pt x="723" y="2248"/>
                  </a:cubicBezTo>
                  <a:cubicBezTo>
                    <a:pt x="2313" y="1038"/>
                    <a:pt x="4075" y="625"/>
                    <a:pt x="5712" y="625"/>
                  </a:cubicBezTo>
                  <a:close/>
                  <a:moveTo>
                    <a:pt x="5718" y="0"/>
                  </a:moveTo>
                  <a:cubicBezTo>
                    <a:pt x="3893" y="0"/>
                    <a:pt x="1920" y="488"/>
                    <a:pt x="146" y="1924"/>
                  </a:cubicBezTo>
                  <a:cubicBezTo>
                    <a:pt x="35" y="2014"/>
                    <a:pt x="1" y="2168"/>
                    <a:pt x="63" y="2296"/>
                  </a:cubicBezTo>
                  <a:cubicBezTo>
                    <a:pt x="97" y="2368"/>
                    <a:pt x="3601" y="9527"/>
                    <a:pt x="8554" y="14050"/>
                  </a:cubicBezTo>
                  <a:cubicBezTo>
                    <a:pt x="12760" y="17890"/>
                    <a:pt x="19041" y="22551"/>
                    <a:pt x="20831" y="23864"/>
                  </a:cubicBezTo>
                  <a:cubicBezTo>
                    <a:pt x="18934" y="24457"/>
                    <a:pt x="12946" y="26301"/>
                    <a:pt x="11530" y="26478"/>
                  </a:cubicBezTo>
                  <a:cubicBezTo>
                    <a:pt x="11221" y="26517"/>
                    <a:pt x="10281" y="26634"/>
                    <a:pt x="10187" y="27270"/>
                  </a:cubicBezTo>
                  <a:cubicBezTo>
                    <a:pt x="10105" y="27823"/>
                    <a:pt x="10745" y="28407"/>
                    <a:pt x="12091" y="29005"/>
                  </a:cubicBezTo>
                  <a:cubicBezTo>
                    <a:pt x="14168" y="29928"/>
                    <a:pt x="16637" y="30543"/>
                    <a:pt x="21934" y="30543"/>
                  </a:cubicBezTo>
                  <a:cubicBezTo>
                    <a:pt x="27811" y="30543"/>
                    <a:pt x="31048" y="30543"/>
                    <a:pt x="31306" y="28992"/>
                  </a:cubicBezTo>
                  <a:cubicBezTo>
                    <a:pt x="31510" y="27773"/>
                    <a:pt x="29443" y="25618"/>
                    <a:pt x="26266" y="22469"/>
                  </a:cubicBezTo>
                  <a:lnTo>
                    <a:pt x="25390" y="21599"/>
                  </a:lnTo>
                  <a:cubicBezTo>
                    <a:pt x="23770" y="19979"/>
                    <a:pt x="19182" y="12876"/>
                    <a:pt x="15831" y="7689"/>
                  </a:cubicBezTo>
                  <a:cubicBezTo>
                    <a:pt x="13601" y="4237"/>
                    <a:pt x="12323" y="2269"/>
                    <a:pt x="12000" y="1947"/>
                  </a:cubicBezTo>
                  <a:cubicBezTo>
                    <a:pt x="11434" y="1380"/>
                    <a:pt x="8787" y="0"/>
                    <a:pt x="5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5"/>
            <p:cNvSpPr/>
            <p:nvPr/>
          </p:nvSpPr>
          <p:spPr>
            <a:xfrm>
              <a:off x="4692350" y="4757250"/>
              <a:ext cx="532050" cy="151200"/>
            </a:xfrm>
            <a:custGeom>
              <a:rect b="b" l="l" r="r" t="t"/>
              <a:pathLst>
                <a:path extrusionOk="0" h="6048" w="21282">
                  <a:moveTo>
                    <a:pt x="10972" y="1"/>
                  </a:moveTo>
                  <a:cubicBezTo>
                    <a:pt x="8963" y="628"/>
                    <a:pt x="3151" y="2414"/>
                    <a:pt x="1729" y="2592"/>
                  </a:cubicBezTo>
                  <a:cubicBezTo>
                    <a:pt x="1" y="2808"/>
                    <a:pt x="434" y="3672"/>
                    <a:pt x="2377" y="4536"/>
                  </a:cubicBezTo>
                  <a:cubicBezTo>
                    <a:pt x="4321" y="5400"/>
                    <a:pt x="6697" y="6048"/>
                    <a:pt x="12095" y="6048"/>
                  </a:cubicBezTo>
                  <a:cubicBezTo>
                    <a:pt x="17494" y="6048"/>
                    <a:pt x="20950" y="6048"/>
                    <a:pt x="21166" y="4752"/>
                  </a:cubicBezTo>
                  <a:cubicBezTo>
                    <a:pt x="21281" y="4059"/>
                    <a:pt x="20346" y="2813"/>
                    <a:pt x="19059" y="1407"/>
                  </a:cubicBezTo>
                  <a:cubicBezTo>
                    <a:pt x="17167" y="3230"/>
                    <a:pt x="15000" y="3554"/>
                    <a:pt x="13699" y="3554"/>
                  </a:cubicBezTo>
                  <a:cubicBezTo>
                    <a:pt x="12982" y="3554"/>
                    <a:pt x="12528" y="3456"/>
                    <a:pt x="12528" y="3456"/>
                  </a:cubicBezTo>
                  <a:lnTo>
                    <a:pt x="109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5"/>
            <p:cNvSpPr/>
            <p:nvPr/>
          </p:nvSpPr>
          <p:spPr>
            <a:xfrm>
              <a:off x="4698975" y="4749625"/>
              <a:ext cx="533075" cy="166475"/>
            </a:xfrm>
            <a:custGeom>
              <a:rect b="b" l="l" r="r" t="t"/>
              <a:pathLst>
                <a:path extrusionOk="0" h="6659" w="21323">
                  <a:moveTo>
                    <a:pt x="10540" y="679"/>
                  </a:moveTo>
                  <a:lnTo>
                    <a:pt x="11983" y="3887"/>
                  </a:lnTo>
                  <a:cubicBezTo>
                    <a:pt x="12023" y="3975"/>
                    <a:pt x="12103" y="4039"/>
                    <a:pt x="12197" y="4060"/>
                  </a:cubicBezTo>
                  <a:cubicBezTo>
                    <a:pt x="12250" y="4072"/>
                    <a:pt x="12728" y="4170"/>
                    <a:pt x="13455" y="4170"/>
                  </a:cubicBezTo>
                  <a:cubicBezTo>
                    <a:pt x="14759" y="4170"/>
                    <a:pt x="16869" y="3853"/>
                    <a:pt x="18775" y="2148"/>
                  </a:cubicBezTo>
                  <a:cubicBezTo>
                    <a:pt x="20371" y="3926"/>
                    <a:pt x="20652" y="4684"/>
                    <a:pt x="20599" y="5007"/>
                  </a:cubicBezTo>
                  <a:cubicBezTo>
                    <a:pt x="20425" y="6046"/>
                    <a:pt x="16632" y="6046"/>
                    <a:pt x="11830" y="6046"/>
                  </a:cubicBezTo>
                  <a:cubicBezTo>
                    <a:pt x="6641" y="6046"/>
                    <a:pt x="4241" y="5452"/>
                    <a:pt x="2236" y="4562"/>
                  </a:cubicBezTo>
                  <a:cubicBezTo>
                    <a:pt x="905" y="3970"/>
                    <a:pt x="676" y="3555"/>
                    <a:pt x="687" y="3476"/>
                  </a:cubicBezTo>
                  <a:cubicBezTo>
                    <a:pt x="688" y="3474"/>
                    <a:pt x="773" y="3292"/>
                    <a:pt x="1502" y="3201"/>
                  </a:cubicBezTo>
                  <a:lnTo>
                    <a:pt x="1503" y="3201"/>
                  </a:lnTo>
                  <a:cubicBezTo>
                    <a:pt x="2876" y="3030"/>
                    <a:pt x="8088" y="1440"/>
                    <a:pt x="10540" y="679"/>
                  </a:cubicBezTo>
                  <a:close/>
                  <a:moveTo>
                    <a:pt x="10708" y="0"/>
                  </a:moveTo>
                  <a:cubicBezTo>
                    <a:pt x="10677" y="0"/>
                    <a:pt x="10647" y="5"/>
                    <a:pt x="10616" y="14"/>
                  </a:cubicBezTo>
                  <a:cubicBezTo>
                    <a:pt x="8817" y="575"/>
                    <a:pt x="2840" y="2418"/>
                    <a:pt x="1426" y="2594"/>
                  </a:cubicBezTo>
                  <a:cubicBezTo>
                    <a:pt x="1117" y="2633"/>
                    <a:pt x="177" y="2750"/>
                    <a:pt x="83" y="3386"/>
                  </a:cubicBezTo>
                  <a:cubicBezTo>
                    <a:pt x="1" y="3939"/>
                    <a:pt x="641" y="4523"/>
                    <a:pt x="1987" y="5121"/>
                  </a:cubicBezTo>
                  <a:cubicBezTo>
                    <a:pt x="4064" y="6044"/>
                    <a:pt x="6533" y="6659"/>
                    <a:pt x="11830" y="6659"/>
                  </a:cubicBezTo>
                  <a:cubicBezTo>
                    <a:pt x="17707" y="6659"/>
                    <a:pt x="20944" y="6659"/>
                    <a:pt x="21202" y="5107"/>
                  </a:cubicBezTo>
                  <a:cubicBezTo>
                    <a:pt x="21323" y="4384"/>
                    <a:pt x="20669" y="3307"/>
                    <a:pt x="19019" y="1505"/>
                  </a:cubicBezTo>
                  <a:cubicBezTo>
                    <a:pt x="18963" y="1444"/>
                    <a:pt x="18885" y="1409"/>
                    <a:pt x="18803" y="1406"/>
                  </a:cubicBezTo>
                  <a:cubicBezTo>
                    <a:pt x="18800" y="1406"/>
                    <a:pt x="18797" y="1405"/>
                    <a:pt x="18795" y="1405"/>
                  </a:cubicBezTo>
                  <a:cubicBezTo>
                    <a:pt x="18716" y="1405"/>
                    <a:pt x="18639" y="1436"/>
                    <a:pt x="18581" y="1491"/>
                  </a:cubicBezTo>
                  <a:cubicBezTo>
                    <a:pt x="16764" y="3243"/>
                    <a:pt x="14660" y="3549"/>
                    <a:pt x="13414" y="3549"/>
                  </a:cubicBezTo>
                  <a:cubicBezTo>
                    <a:pt x="12981" y="3549"/>
                    <a:pt x="12652" y="3512"/>
                    <a:pt x="12474" y="3486"/>
                  </a:cubicBezTo>
                  <a:lnTo>
                    <a:pt x="10986" y="180"/>
                  </a:lnTo>
                  <a:cubicBezTo>
                    <a:pt x="10935" y="69"/>
                    <a:pt x="10825" y="0"/>
                    <a:pt x="107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5"/>
            <p:cNvSpPr/>
            <p:nvPr/>
          </p:nvSpPr>
          <p:spPr>
            <a:xfrm>
              <a:off x="1589875" y="4217350"/>
              <a:ext cx="1146850" cy="742900"/>
            </a:xfrm>
            <a:custGeom>
              <a:rect b="b" l="l" r="r" t="t"/>
              <a:pathLst>
                <a:path extrusionOk="0" h="29716" w="45874">
                  <a:moveTo>
                    <a:pt x="3832" y="1"/>
                  </a:moveTo>
                  <a:cubicBezTo>
                    <a:pt x="3832" y="1"/>
                    <a:pt x="2537" y="1"/>
                    <a:pt x="2753" y="2592"/>
                  </a:cubicBezTo>
                  <a:cubicBezTo>
                    <a:pt x="2753" y="2592"/>
                    <a:pt x="5776" y="8207"/>
                    <a:pt x="5560" y="10151"/>
                  </a:cubicBezTo>
                  <a:cubicBezTo>
                    <a:pt x="5384" y="11739"/>
                    <a:pt x="1605" y="23842"/>
                    <a:pt x="227" y="28226"/>
                  </a:cubicBezTo>
                  <a:cubicBezTo>
                    <a:pt x="1" y="28943"/>
                    <a:pt x="544" y="29658"/>
                    <a:pt x="1277" y="29658"/>
                  </a:cubicBezTo>
                  <a:cubicBezTo>
                    <a:pt x="1311" y="29658"/>
                    <a:pt x="1346" y="29657"/>
                    <a:pt x="1381" y="29653"/>
                  </a:cubicBezTo>
                  <a:cubicBezTo>
                    <a:pt x="1820" y="29614"/>
                    <a:pt x="2194" y="29316"/>
                    <a:pt x="2330" y="28896"/>
                  </a:cubicBezTo>
                  <a:lnTo>
                    <a:pt x="8367" y="10367"/>
                  </a:lnTo>
                  <a:cubicBezTo>
                    <a:pt x="8367" y="10367"/>
                    <a:pt x="9447" y="9071"/>
                    <a:pt x="12903" y="8423"/>
                  </a:cubicBezTo>
                  <a:cubicBezTo>
                    <a:pt x="15550" y="7927"/>
                    <a:pt x="28720" y="7303"/>
                    <a:pt x="34735" y="7039"/>
                  </a:cubicBezTo>
                  <a:cubicBezTo>
                    <a:pt x="34799" y="7036"/>
                    <a:pt x="34864" y="7035"/>
                    <a:pt x="34929" y="7035"/>
                  </a:cubicBezTo>
                  <a:cubicBezTo>
                    <a:pt x="37143" y="7035"/>
                    <a:pt x="39053" y="8703"/>
                    <a:pt x="39243" y="10929"/>
                  </a:cubicBezTo>
                  <a:cubicBezTo>
                    <a:pt x="39245" y="10956"/>
                    <a:pt x="39248" y="10985"/>
                    <a:pt x="39250" y="11015"/>
                  </a:cubicBezTo>
                  <a:cubicBezTo>
                    <a:pt x="39441" y="13508"/>
                    <a:pt x="43551" y="26391"/>
                    <a:pt x="44469" y="29244"/>
                  </a:cubicBezTo>
                  <a:cubicBezTo>
                    <a:pt x="44561" y="29528"/>
                    <a:pt x="44825" y="29715"/>
                    <a:pt x="45116" y="29715"/>
                  </a:cubicBezTo>
                  <a:cubicBezTo>
                    <a:pt x="45154" y="29715"/>
                    <a:pt x="45193" y="29712"/>
                    <a:pt x="45232" y="29705"/>
                  </a:cubicBezTo>
                  <a:cubicBezTo>
                    <a:pt x="45618" y="29643"/>
                    <a:pt x="45873" y="29269"/>
                    <a:pt x="45790" y="28886"/>
                  </a:cubicBezTo>
                  <a:cubicBezTo>
                    <a:pt x="45055" y="25547"/>
                    <a:pt x="41903" y="11116"/>
                    <a:pt x="40762" y="3888"/>
                  </a:cubicBezTo>
                  <a:cubicBezTo>
                    <a:pt x="40762" y="3888"/>
                    <a:pt x="31820" y="4310"/>
                    <a:pt x="23848" y="4310"/>
                  </a:cubicBezTo>
                  <a:cubicBezTo>
                    <a:pt x="19064" y="4310"/>
                    <a:pt x="14630" y="4158"/>
                    <a:pt x="12687" y="3672"/>
                  </a:cubicBezTo>
                  <a:cubicBezTo>
                    <a:pt x="7503" y="2376"/>
                    <a:pt x="3832" y="1"/>
                    <a:pt x="38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5"/>
            <p:cNvSpPr/>
            <p:nvPr/>
          </p:nvSpPr>
          <p:spPr>
            <a:xfrm>
              <a:off x="1584700" y="4209700"/>
              <a:ext cx="1158875" cy="758225"/>
            </a:xfrm>
            <a:custGeom>
              <a:rect b="b" l="l" r="r" t="t"/>
              <a:pathLst>
                <a:path extrusionOk="0" h="30329" w="46355">
                  <a:moveTo>
                    <a:pt x="3973" y="626"/>
                  </a:moveTo>
                  <a:cubicBezTo>
                    <a:pt x="4598" y="1012"/>
                    <a:pt x="8115" y="3098"/>
                    <a:pt x="12819" y="4276"/>
                  </a:cubicBezTo>
                  <a:cubicBezTo>
                    <a:pt x="14802" y="4771"/>
                    <a:pt x="19272" y="4926"/>
                    <a:pt x="24082" y="4926"/>
                  </a:cubicBezTo>
                  <a:cubicBezTo>
                    <a:pt x="31209" y="4926"/>
                    <a:pt x="39081" y="4586"/>
                    <a:pt x="40710" y="4513"/>
                  </a:cubicBezTo>
                  <a:cubicBezTo>
                    <a:pt x="41899" y="11909"/>
                    <a:pt x="45068" y="26398"/>
                    <a:pt x="45698" y="29257"/>
                  </a:cubicBezTo>
                  <a:cubicBezTo>
                    <a:pt x="45721" y="29358"/>
                    <a:pt x="45700" y="29463"/>
                    <a:pt x="45643" y="29548"/>
                  </a:cubicBezTo>
                  <a:cubicBezTo>
                    <a:pt x="45566" y="29662"/>
                    <a:pt x="45447" y="29715"/>
                    <a:pt x="45329" y="29715"/>
                  </a:cubicBezTo>
                  <a:cubicBezTo>
                    <a:pt x="45176" y="29715"/>
                    <a:pt x="45023" y="29624"/>
                    <a:pt x="44967" y="29455"/>
                  </a:cubicBezTo>
                  <a:cubicBezTo>
                    <a:pt x="44131" y="26857"/>
                    <a:pt x="39952" y="13766"/>
                    <a:pt x="39763" y="11298"/>
                  </a:cubicBezTo>
                  <a:lnTo>
                    <a:pt x="39755" y="11208"/>
                  </a:lnTo>
                  <a:cubicBezTo>
                    <a:pt x="39551" y="8831"/>
                    <a:pt x="37545" y="7035"/>
                    <a:pt x="35141" y="7035"/>
                  </a:cubicBezTo>
                  <a:cubicBezTo>
                    <a:pt x="35070" y="7035"/>
                    <a:pt x="34999" y="7036"/>
                    <a:pt x="34927" y="7040"/>
                  </a:cubicBezTo>
                  <a:cubicBezTo>
                    <a:pt x="29246" y="7289"/>
                    <a:pt x="15744" y="7925"/>
                    <a:pt x="13052" y="8429"/>
                  </a:cubicBezTo>
                  <a:cubicBezTo>
                    <a:pt x="9529" y="9089"/>
                    <a:pt x="8386" y="10421"/>
                    <a:pt x="8338" y="10477"/>
                  </a:cubicBezTo>
                  <a:cubicBezTo>
                    <a:pt x="8314" y="10507"/>
                    <a:pt x="8295" y="10541"/>
                    <a:pt x="8283" y="10578"/>
                  </a:cubicBezTo>
                  <a:lnTo>
                    <a:pt x="2246" y="29108"/>
                  </a:lnTo>
                  <a:cubicBezTo>
                    <a:pt x="2147" y="29411"/>
                    <a:pt x="1877" y="29626"/>
                    <a:pt x="1560" y="29655"/>
                  </a:cubicBezTo>
                  <a:cubicBezTo>
                    <a:pt x="1534" y="29657"/>
                    <a:pt x="1508" y="29658"/>
                    <a:pt x="1483" y="29658"/>
                  </a:cubicBezTo>
                  <a:cubicBezTo>
                    <a:pt x="954" y="29658"/>
                    <a:pt x="563" y="29141"/>
                    <a:pt x="726" y="28623"/>
                  </a:cubicBezTo>
                  <a:cubicBezTo>
                    <a:pt x="2273" y="23702"/>
                    <a:pt x="5893" y="12082"/>
                    <a:pt x="6071" y="10491"/>
                  </a:cubicBezTo>
                  <a:cubicBezTo>
                    <a:pt x="6286" y="8561"/>
                    <a:pt x="3597" y="3444"/>
                    <a:pt x="3260" y="2810"/>
                  </a:cubicBezTo>
                  <a:cubicBezTo>
                    <a:pt x="3173" y="1644"/>
                    <a:pt x="3412" y="1102"/>
                    <a:pt x="3630" y="853"/>
                  </a:cubicBezTo>
                  <a:cubicBezTo>
                    <a:pt x="3761" y="704"/>
                    <a:pt x="3895" y="648"/>
                    <a:pt x="3973" y="626"/>
                  </a:cubicBezTo>
                  <a:close/>
                  <a:moveTo>
                    <a:pt x="4039" y="1"/>
                  </a:moveTo>
                  <a:cubicBezTo>
                    <a:pt x="3993" y="1"/>
                    <a:pt x="3572" y="12"/>
                    <a:pt x="3195" y="422"/>
                  </a:cubicBezTo>
                  <a:cubicBezTo>
                    <a:pt x="2740" y="917"/>
                    <a:pt x="2558" y="1759"/>
                    <a:pt x="2654" y="2923"/>
                  </a:cubicBezTo>
                  <a:cubicBezTo>
                    <a:pt x="2658" y="2965"/>
                    <a:pt x="2670" y="3006"/>
                    <a:pt x="2690" y="3043"/>
                  </a:cubicBezTo>
                  <a:cubicBezTo>
                    <a:pt x="3518" y="4581"/>
                    <a:pt x="5631" y="8907"/>
                    <a:pt x="5463" y="10423"/>
                  </a:cubicBezTo>
                  <a:cubicBezTo>
                    <a:pt x="5288" y="12004"/>
                    <a:pt x="1346" y="24612"/>
                    <a:pt x="142" y="28438"/>
                  </a:cubicBezTo>
                  <a:cubicBezTo>
                    <a:pt x="0" y="28888"/>
                    <a:pt x="93" y="29378"/>
                    <a:pt x="388" y="29745"/>
                  </a:cubicBezTo>
                  <a:cubicBezTo>
                    <a:pt x="659" y="30080"/>
                    <a:pt x="1067" y="30269"/>
                    <a:pt x="1495" y="30269"/>
                  </a:cubicBezTo>
                  <a:cubicBezTo>
                    <a:pt x="1535" y="30269"/>
                    <a:pt x="1575" y="30267"/>
                    <a:pt x="1615" y="30264"/>
                  </a:cubicBezTo>
                  <a:cubicBezTo>
                    <a:pt x="2177" y="30213"/>
                    <a:pt x="2653" y="29833"/>
                    <a:pt x="2828" y="29297"/>
                  </a:cubicBezTo>
                  <a:lnTo>
                    <a:pt x="8845" y="10833"/>
                  </a:lnTo>
                  <a:cubicBezTo>
                    <a:pt x="9055" y="10622"/>
                    <a:pt x="10217" y="9583"/>
                    <a:pt x="13166" y="9030"/>
                  </a:cubicBezTo>
                  <a:cubicBezTo>
                    <a:pt x="15818" y="8534"/>
                    <a:pt x="29287" y="7901"/>
                    <a:pt x="34955" y="7652"/>
                  </a:cubicBezTo>
                  <a:cubicBezTo>
                    <a:pt x="35025" y="7649"/>
                    <a:pt x="35096" y="7647"/>
                    <a:pt x="35166" y="7647"/>
                  </a:cubicBezTo>
                  <a:cubicBezTo>
                    <a:pt x="37231" y="7647"/>
                    <a:pt x="38969" y="9211"/>
                    <a:pt x="39146" y="11260"/>
                  </a:cubicBezTo>
                  <a:lnTo>
                    <a:pt x="39152" y="11343"/>
                  </a:lnTo>
                  <a:cubicBezTo>
                    <a:pt x="39343" y="13817"/>
                    <a:pt x="43204" y="25976"/>
                    <a:pt x="44384" y="29644"/>
                  </a:cubicBezTo>
                  <a:cubicBezTo>
                    <a:pt x="44514" y="30052"/>
                    <a:pt x="44892" y="30328"/>
                    <a:pt x="45320" y="30328"/>
                  </a:cubicBezTo>
                  <a:cubicBezTo>
                    <a:pt x="45321" y="30328"/>
                    <a:pt x="45322" y="30328"/>
                    <a:pt x="45322" y="30328"/>
                  </a:cubicBezTo>
                  <a:cubicBezTo>
                    <a:pt x="45654" y="30328"/>
                    <a:pt x="45964" y="30165"/>
                    <a:pt x="46149" y="29891"/>
                  </a:cubicBezTo>
                  <a:cubicBezTo>
                    <a:pt x="46302" y="29668"/>
                    <a:pt x="46355" y="29391"/>
                    <a:pt x="46295" y="29126"/>
                  </a:cubicBezTo>
                  <a:cubicBezTo>
                    <a:pt x="45658" y="26234"/>
                    <a:pt x="42422" y="11436"/>
                    <a:pt x="41270" y="4146"/>
                  </a:cubicBezTo>
                  <a:cubicBezTo>
                    <a:pt x="41248" y="4002"/>
                    <a:pt x="41122" y="3888"/>
                    <a:pt x="40983" y="3888"/>
                  </a:cubicBezTo>
                  <a:cubicBezTo>
                    <a:pt x="40973" y="3888"/>
                    <a:pt x="40964" y="3888"/>
                    <a:pt x="40955" y="3889"/>
                  </a:cubicBezTo>
                  <a:cubicBezTo>
                    <a:pt x="40811" y="3895"/>
                    <a:pt x="31922" y="4307"/>
                    <a:pt x="24026" y="4307"/>
                  </a:cubicBezTo>
                  <a:cubicBezTo>
                    <a:pt x="19271" y="4307"/>
                    <a:pt x="14877" y="4158"/>
                    <a:pt x="12968" y="3681"/>
                  </a:cubicBezTo>
                  <a:cubicBezTo>
                    <a:pt x="7899" y="2414"/>
                    <a:pt x="4242" y="73"/>
                    <a:pt x="4205" y="50"/>
                  </a:cubicBezTo>
                  <a:cubicBezTo>
                    <a:pt x="4155" y="17"/>
                    <a:pt x="4098" y="1"/>
                    <a:pt x="40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5"/>
            <p:cNvSpPr/>
            <p:nvPr/>
          </p:nvSpPr>
          <p:spPr>
            <a:xfrm>
              <a:off x="1415725" y="3295925"/>
              <a:ext cx="388775" cy="1013250"/>
            </a:xfrm>
            <a:custGeom>
              <a:rect b="b" l="l" r="r" t="t"/>
              <a:pathLst>
                <a:path extrusionOk="0" h="40530" w="15551">
                  <a:moveTo>
                    <a:pt x="8959" y="0"/>
                  </a:moveTo>
                  <a:cubicBezTo>
                    <a:pt x="8255" y="0"/>
                    <a:pt x="7775" y="1441"/>
                    <a:pt x="7775" y="1441"/>
                  </a:cubicBezTo>
                  <a:cubicBezTo>
                    <a:pt x="7775" y="1441"/>
                    <a:pt x="1" y="25844"/>
                    <a:pt x="1296" y="30163"/>
                  </a:cubicBezTo>
                  <a:cubicBezTo>
                    <a:pt x="2592" y="34482"/>
                    <a:pt x="8855" y="40530"/>
                    <a:pt x="11230" y="40530"/>
                  </a:cubicBezTo>
                  <a:cubicBezTo>
                    <a:pt x="13606" y="40530"/>
                    <a:pt x="15550" y="16774"/>
                    <a:pt x="15550" y="14613"/>
                  </a:cubicBezTo>
                  <a:cubicBezTo>
                    <a:pt x="15550" y="12454"/>
                    <a:pt x="11447" y="4679"/>
                    <a:pt x="10151" y="1440"/>
                  </a:cubicBezTo>
                  <a:cubicBezTo>
                    <a:pt x="9719" y="360"/>
                    <a:pt x="9311" y="0"/>
                    <a:pt x="89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5"/>
            <p:cNvSpPr/>
            <p:nvPr/>
          </p:nvSpPr>
          <p:spPr>
            <a:xfrm>
              <a:off x="1408075" y="3288275"/>
              <a:ext cx="404075" cy="1028550"/>
            </a:xfrm>
            <a:custGeom>
              <a:rect b="b" l="l" r="r" t="t"/>
              <a:pathLst>
                <a:path extrusionOk="0" h="41142" w="16163">
                  <a:moveTo>
                    <a:pt x="9277" y="612"/>
                  </a:moveTo>
                  <a:cubicBezTo>
                    <a:pt x="9402" y="612"/>
                    <a:pt x="9730" y="755"/>
                    <a:pt x="10171" y="1860"/>
                  </a:cubicBezTo>
                  <a:cubicBezTo>
                    <a:pt x="10587" y="2896"/>
                    <a:pt x="11293" y="4408"/>
                    <a:pt x="12041" y="6007"/>
                  </a:cubicBezTo>
                  <a:cubicBezTo>
                    <a:pt x="13604" y="9352"/>
                    <a:pt x="15550" y="13514"/>
                    <a:pt x="15550" y="14919"/>
                  </a:cubicBezTo>
                  <a:cubicBezTo>
                    <a:pt x="15550" y="16014"/>
                    <a:pt x="15059" y="22503"/>
                    <a:pt x="14283" y="28649"/>
                  </a:cubicBezTo>
                  <a:cubicBezTo>
                    <a:pt x="12828" y="40195"/>
                    <a:pt x="11665" y="40529"/>
                    <a:pt x="11536" y="40529"/>
                  </a:cubicBezTo>
                  <a:cubicBezTo>
                    <a:pt x="9466" y="40529"/>
                    <a:pt x="3202" y="34739"/>
                    <a:pt x="1895" y="30381"/>
                  </a:cubicBezTo>
                  <a:cubicBezTo>
                    <a:pt x="644" y="26210"/>
                    <a:pt x="8262" y="2187"/>
                    <a:pt x="8372" y="1841"/>
                  </a:cubicBezTo>
                  <a:cubicBezTo>
                    <a:pt x="8543" y="1331"/>
                    <a:pt x="8945" y="621"/>
                    <a:pt x="9257" y="614"/>
                  </a:cubicBezTo>
                  <a:cubicBezTo>
                    <a:pt x="9263" y="613"/>
                    <a:pt x="9270" y="612"/>
                    <a:pt x="9277" y="612"/>
                  </a:cubicBezTo>
                  <a:close/>
                  <a:moveTo>
                    <a:pt x="9241" y="1"/>
                  </a:moveTo>
                  <a:cubicBezTo>
                    <a:pt x="8375" y="26"/>
                    <a:pt x="7880" y="1379"/>
                    <a:pt x="7791" y="1649"/>
                  </a:cubicBezTo>
                  <a:cubicBezTo>
                    <a:pt x="7790" y="1650"/>
                    <a:pt x="7790" y="1653"/>
                    <a:pt x="7790" y="1654"/>
                  </a:cubicBezTo>
                  <a:cubicBezTo>
                    <a:pt x="7471" y="2654"/>
                    <a:pt x="1" y="26198"/>
                    <a:pt x="1309" y="30558"/>
                  </a:cubicBezTo>
                  <a:cubicBezTo>
                    <a:pt x="2648" y="35023"/>
                    <a:pt x="8983" y="41142"/>
                    <a:pt x="11536" y="41142"/>
                  </a:cubicBezTo>
                  <a:cubicBezTo>
                    <a:pt x="12071" y="41142"/>
                    <a:pt x="13325" y="41142"/>
                    <a:pt x="14892" y="28726"/>
                  </a:cubicBezTo>
                  <a:cubicBezTo>
                    <a:pt x="15669" y="22556"/>
                    <a:pt x="16162" y="16025"/>
                    <a:pt x="16162" y="14921"/>
                  </a:cubicBezTo>
                  <a:cubicBezTo>
                    <a:pt x="16162" y="13378"/>
                    <a:pt x="14268" y="9324"/>
                    <a:pt x="12596" y="5748"/>
                  </a:cubicBezTo>
                  <a:cubicBezTo>
                    <a:pt x="11852" y="4156"/>
                    <a:pt x="11148" y="2653"/>
                    <a:pt x="10741" y="1633"/>
                  </a:cubicBezTo>
                  <a:cubicBezTo>
                    <a:pt x="10295" y="518"/>
                    <a:pt x="9811" y="1"/>
                    <a:pt x="9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5"/>
            <p:cNvSpPr/>
            <p:nvPr/>
          </p:nvSpPr>
          <p:spPr>
            <a:xfrm>
              <a:off x="1718075" y="3628875"/>
              <a:ext cx="957850" cy="772475"/>
            </a:xfrm>
            <a:custGeom>
              <a:rect b="b" l="l" r="r" t="t"/>
              <a:pathLst>
                <a:path extrusionOk="0" h="30899" w="38314">
                  <a:moveTo>
                    <a:pt x="31532" y="0"/>
                  </a:moveTo>
                  <a:cubicBezTo>
                    <a:pt x="26996" y="0"/>
                    <a:pt x="7559" y="216"/>
                    <a:pt x="3887" y="2375"/>
                  </a:cubicBezTo>
                  <a:cubicBezTo>
                    <a:pt x="216" y="4536"/>
                    <a:pt x="0" y="20732"/>
                    <a:pt x="0" y="24404"/>
                  </a:cubicBezTo>
                  <a:cubicBezTo>
                    <a:pt x="0" y="28075"/>
                    <a:pt x="3671" y="30666"/>
                    <a:pt x="8639" y="30883"/>
                  </a:cubicBezTo>
                  <a:cubicBezTo>
                    <a:pt x="8875" y="30893"/>
                    <a:pt x="9148" y="30898"/>
                    <a:pt x="9455" y="30898"/>
                  </a:cubicBezTo>
                  <a:cubicBezTo>
                    <a:pt x="15578" y="30898"/>
                    <a:pt x="34862" y="28939"/>
                    <a:pt x="36713" y="28939"/>
                  </a:cubicBezTo>
                  <a:cubicBezTo>
                    <a:pt x="37733" y="28939"/>
                    <a:pt x="38114" y="27046"/>
                    <a:pt x="38191" y="24618"/>
                  </a:cubicBezTo>
                  <a:cubicBezTo>
                    <a:pt x="38314" y="20748"/>
                    <a:pt x="37661" y="15519"/>
                    <a:pt x="37592" y="14442"/>
                  </a:cubicBezTo>
                  <a:cubicBezTo>
                    <a:pt x="37357" y="10787"/>
                    <a:pt x="37114" y="0"/>
                    <a:pt x="315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5"/>
            <p:cNvSpPr/>
            <p:nvPr/>
          </p:nvSpPr>
          <p:spPr>
            <a:xfrm>
              <a:off x="1710425" y="3621200"/>
              <a:ext cx="972500" cy="787800"/>
            </a:xfrm>
            <a:custGeom>
              <a:rect b="b" l="l" r="r" t="t"/>
              <a:pathLst>
                <a:path extrusionOk="0" h="31512" w="38900">
                  <a:moveTo>
                    <a:pt x="31838" y="613"/>
                  </a:moveTo>
                  <a:cubicBezTo>
                    <a:pt x="36777" y="614"/>
                    <a:pt x="37316" y="9987"/>
                    <a:pt x="37546" y="13990"/>
                  </a:cubicBezTo>
                  <a:lnTo>
                    <a:pt x="37593" y="14768"/>
                  </a:lnTo>
                  <a:cubicBezTo>
                    <a:pt x="37607" y="15000"/>
                    <a:pt x="37649" y="15419"/>
                    <a:pt x="37704" y="15974"/>
                  </a:cubicBezTo>
                  <a:cubicBezTo>
                    <a:pt x="37907" y="18040"/>
                    <a:pt x="38286" y="21887"/>
                    <a:pt x="38191" y="24916"/>
                  </a:cubicBezTo>
                  <a:cubicBezTo>
                    <a:pt x="38077" y="28547"/>
                    <a:pt x="37334" y="28939"/>
                    <a:pt x="37020" y="28939"/>
                  </a:cubicBezTo>
                  <a:cubicBezTo>
                    <a:pt x="36350" y="28939"/>
                    <a:pt x="33605" y="29177"/>
                    <a:pt x="29805" y="29506"/>
                  </a:cubicBezTo>
                  <a:cubicBezTo>
                    <a:pt x="23303" y="30068"/>
                    <a:pt x="13712" y="30898"/>
                    <a:pt x="9763" y="30898"/>
                  </a:cubicBezTo>
                  <a:cubicBezTo>
                    <a:pt x="9460" y="30898"/>
                    <a:pt x="9190" y="30893"/>
                    <a:pt x="8958" y="30883"/>
                  </a:cubicBezTo>
                  <a:cubicBezTo>
                    <a:pt x="4044" y="30669"/>
                    <a:pt x="612" y="28131"/>
                    <a:pt x="612" y="24711"/>
                  </a:cubicBezTo>
                  <a:cubicBezTo>
                    <a:pt x="612" y="15684"/>
                    <a:pt x="1591" y="4568"/>
                    <a:pt x="4348" y="2946"/>
                  </a:cubicBezTo>
                  <a:cubicBezTo>
                    <a:pt x="7479" y="1104"/>
                    <a:pt x="23101" y="613"/>
                    <a:pt x="31838" y="613"/>
                  </a:cubicBezTo>
                  <a:close/>
                  <a:moveTo>
                    <a:pt x="31838" y="1"/>
                  </a:moveTo>
                  <a:cubicBezTo>
                    <a:pt x="29413" y="1"/>
                    <a:pt x="8033" y="68"/>
                    <a:pt x="4038" y="2419"/>
                  </a:cubicBezTo>
                  <a:cubicBezTo>
                    <a:pt x="291" y="4623"/>
                    <a:pt x="0" y="20038"/>
                    <a:pt x="0" y="24711"/>
                  </a:cubicBezTo>
                  <a:cubicBezTo>
                    <a:pt x="0" y="28476"/>
                    <a:pt x="3673" y="31266"/>
                    <a:pt x="8931" y="31496"/>
                  </a:cubicBezTo>
                  <a:cubicBezTo>
                    <a:pt x="9175" y="31506"/>
                    <a:pt x="9455" y="31511"/>
                    <a:pt x="9769" y="31511"/>
                  </a:cubicBezTo>
                  <a:cubicBezTo>
                    <a:pt x="13721" y="31511"/>
                    <a:pt x="22969" y="30711"/>
                    <a:pt x="29858" y="30115"/>
                  </a:cubicBezTo>
                  <a:cubicBezTo>
                    <a:pt x="33500" y="29801"/>
                    <a:pt x="36376" y="29552"/>
                    <a:pt x="37020" y="29552"/>
                  </a:cubicBezTo>
                  <a:cubicBezTo>
                    <a:pt x="38137" y="29552"/>
                    <a:pt x="38704" y="28085"/>
                    <a:pt x="38802" y="24935"/>
                  </a:cubicBezTo>
                  <a:cubicBezTo>
                    <a:pt x="38900" y="21867"/>
                    <a:pt x="38518" y="17994"/>
                    <a:pt x="38313" y="15913"/>
                  </a:cubicBezTo>
                  <a:cubicBezTo>
                    <a:pt x="38259" y="15368"/>
                    <a:pt x="38218" y="14956"/>
                    <a:pt x="38203" y="14730"/>
                  </a:cubicBezTo>
                  <a:lnTo>
                    <a:pt x="38158" y="13954"/>
                  </a:lnTo>
                  <a:cubicBezTo>
                    <a:pt x="37917" y="9779"/>
                    <a:pt x="37355" y="2"/>
                    <a:pt x="31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5"/>
            <p:cNvSpPr/>
            <p:nvPr/>
          </p:nvSpPr>
          <p:spPr>
            <a:xfrm>
              <a:off x="2473925" y="4006350"/>
              <a:ext cx="458950" cy="244300"/>
            </a:xfrm>
            <a:custGeom>
              <a:rect b="b" l="l" r="r" t="t"/>
              <a:pathLst>
                <a:path extrusionOk="0" h="9772" w="18358">
                  <a:moveTo>
                    <a:pt x="8164" y="1"/>
                  </a:moveTo>
                  <a:cubicBezTo>
                    <a:pt x="4199" y="1"/>
                    <a:pt x="1" y="234"/>
                    <a:pt x="1" y="234"/>
                  </a:cubicBezTo>
                  <a:lnTo>
                    <a:pt x="2376" y="9737"/>
                  </a:lnTo>
                  <a:cubicBezTo>
                    <a:pt x="2376" y="9737"/>
                    <a:pt x="3504" y="9772"/>
                    <a:pt x="5141" y="9772"/>
                  </a:cubicBezTo>
                  <a:cubicBezTo>
                    <a:pt x="9234" y="9772"/>
                    <a:pt x="16506" y="9551"/>
                    <a:pt x="17277" y="8008"/>
                  </a:cubicBezTo>
                  <a:cubicBezTo>
                    <a:pt x="18358" y="5849"/>
                    <a:pt x="17277" y="1314"/>
                    <a:pt x="14470" y="450"/>
                  </a:cubicBezTo>
                  <a:cubicBezTo>
                    <a:pt x="13347" y="105"/>
                    <a:pt x="10807" y="1"/>
                    <a:pt x="8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5"/>
            <p:cNvSpPr/>
            <p:nvPr/>
          </p:nvSpPr>
          <p:spPr>
            <a:xfrm>
              <a:off x="2465350" y="3998650"/>
              <a:ext cx="463725" cy="259800"/>
            </a:xfrm>
            <a:custGeom>
              <a:rect b="b" l="l" r="r" t="t"/>
              <a:pathLst>
                <a:path extrusionOk="0" h="10392" w="18549">
                  <a:moveTo>
                    <a:pt x="8542" y="615"/>
                  </a:moveTo>
                  <a:cubicBezTo>
                    <a:pt x="11148" y="615"/>
                    <a:pt x="13637" y="716"/>
                    <a:pt x="14724" y="1051"/>
                  </a:cubicBezTo>
                  <a:cubicBezTo>
                    <a:pt x="15739" y="1364"/>
                    <a:pt x="16605" y="2250"/>
                    <a:pt x="17161" y="3548"/>
                  </a:cubicBezTo>
                  <a:cubicBezTo>
                    <a:pt x="17840" y="5135"/>
                    <a:pt x="17916" y="7040"/>
                    <a:pt x="17347" y="8180"/>
                  </a:cubicBezTo>
                  <a:cubicBezTo>
                    <a:pt x="16743" y="9389"/>
                    <a:pt x="10617" y="9781"/>
                    <a:pt x="5545" y="9781"/>
                  </a:cubicBezTo>
                  <a:cubicBezTo>
                    <a:pt x="4637" y="9781"/>
                    <a:pt x="3763" y="9768"/>
                    <a:pt x="2960" y="9746"/>
                  </a:cubicBezTo>
                  <a:lnTo>
                    <a:pt x="731" y="829"/>
                  </a:lnTo>
                  <a:cubicBezTo>
                    <a:pt x="1845" y="773"/>
                    <a:pt x="5285" y="615"/>
                    <a:pt x="8542" y="615"/>
                  </a:cubicBezTo>
                  <a:close/>
                  <a:moveTo>
                    <a:pt x="8475" y="1"/>
                  </a:moveTo>
                  <a:cubicBezTo>
                    <a:pt x="4635" y="1"/>
                    <a:pt x="608" y="221"/>
                    <a:pt x="326" y="236"/>
                  </a:cubicBezTo>
                  <a:cubicBezTo>
                    <a:pt x="134" y="246"/>
                    <a:pt x="0" y="429"/>
                    <a:pt x="47" y="616"/>
                  </a:cubicBezTo>
                  <a:lnTo>
                    <a:pt x="2422" y="10118"/>
                  </a:lnTo>
                  <a:cubicBezTo>
                    <a:pt x="2455" y="10251"/>
                    <a:pt x="2572" y="10346"/>
                    <a:pt x="2710" y="10350"/>
                  </a:cubicBezTo>
                  <a:cubicBezTo>
                    <a:pt x="3079" y="10361"/>
                    <a:pt x="4184" y="10391"/>
                    <a:pt x="5645" y="10391"/>
                  </a:cubicBezTo>
                  <a:cubicBezTo>
                    <a:pt x="9869" y="10391"/>
                    <a:pt x="17051" y="10140"/>
                    <a:pt x="17894" y="8454"/>
                  </a:cubicBezTo>
                  <a:cubicBezTo>
                    <a:pt x="18549" y="7144"/>
                    <a:pt x="18480" y="5076"/>
                    <a:pt x="17722" y="3307"/>
                  </a:cubicBezTo>
                  <a:cubicBezTo>
                    <a:pt x="17095" y="1840"/>
                    <a:pt x="16094" y="832"/>
                    <a:pt x="14903" y="466"/>
                  </a:cubicBezTo>
                  <a:cubicBezTo>
                    <a:pt x="13741" y="108"/>
                    <a:pt x="11153" y="1"/>
                    <a:pt x="84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5"/>
            <p:cNvSpPr/>
            <p:nvPr/>
          </p:nvSpPr>
          <p:spPr>
            <a:xfrm>
              <a:off x="1664075" y="3553950"/>
              <a:ext cx="896250" cy="783800"/>
            </a:xfrm>
            <a:custGeom>
              <a:rect b="b" l="l" r="r" t="t"/>
              <a:pathLst>
                <a:path extrusionOk="0" h="31352" w="35850">
                  <a:moveTo>
                    <a:pt x="20793" y="1"/>
                  </a:moveTo>
                  <a:cubicBezTo>
                    <a:pt x="17839" y="1"/>
                    <a:pt x="14893" y="161"/>
                    <a:pt x="12527" y="621"/>
                  </a:cubicBezTo>
                  <a:cubicBezTo>
                    <a:pt x="4752" y="2133"/>
                    <a:pt x="1512" y="6667"/>
                    <a:pt x="1296" y="7532"/>
                  </a:cubicBezTo>
                  <a:cubicBezTo>
                    <a:pt x="1296" y="7532"/>
                    <a:pt x="0" y="11635"/>
                    <a:pt x="216" y="16386"/>
                  </a:cubicBezTo>
                  <a:cubicBezTo>
                    <a:pt x="432" y="21137"/>
                    <a:pt x="1728" y="25888"/>
                    <a:pt x="8206" y="29777"/>
                  </a:cubicBezTo>
                  <a:cubicBezTo>
                    <a:pt x="10150" y="30943"/>
                    <a:pt x="13415" y="31351"/>
                    <a:pt x="17034" y="31351"/>
                  </a:cubicBezTo>
                  <a:cubicBezTo>
                    <a:pt x="25479" y="31351"/>
                    <a:pt x="35850" y="29129"/>
                    <a:pt x="35850" y="29129"/>
                  </a:cubicBezTo>
                  <a:lnTo>
                    <a:pt x="34339" y="837"/>
                  </a:lnTo>
                  <a:cubicBezTo>
                    <a:pt x="34339" y="837"/>
                    <a:pt x="27545" y="1"/>
                    <a:pt x="207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5"/>
            <p:cNvSpPr/>
            <p:nvPr/>
          </p:nvSpPr>
          <p:spPr>
            <a:xfrm>
              <a:off x="1656550" y="3546425"/>
              <a:ext cx="911625" cy="799150"/>
            </a:xfrm>
            <a:custGeom>
              <a:rect b="b" l="l" r="r" t="t"/>
              <a:pathLst>
                <a:path extrusionOk="0" h="31966" w="36465">
                  <a:moveTo>
                    <a:pt x="21066" y="611"/>
                  </a:moveTo>
                  <a:cubicBezTo>
                    <a:pt x="27026" y="611"/>
                    <a:pt x="33051" y="1262"/>
                    <a:pt x="34347" y="1412"/>
                  </a:cubicBezTo>
                  <a:lnTo>
                    <a:pt x="35832" y="29183"/>
                  </a:lnTo>
                  <a:cubicBezTo>
                    <a:pt x="34181" y="29520"/>
                    <a:pt x="24908" y="31343"/>
                    <a:pt x="17296" y="31343"/>
                  </a:cubicBezTo>
                  <a:cubicBezTo>
                    <a:pt x="13742" y="31343"/>
                    <a:pt x="10550" y="30945"/>
                    <a:pt x="8666" y="29814"/>
                  </a:cubicBezTo>
                  <a:cubicBezTo>
                    <a:pt x="2119" y="25886"/>
                    <a:pt x="1028" y="21177"/>
                    <a:pt x="823" y="16673"/>
                  </a:cubicBezTo>
                  <a:cubicBezTo>
                    <a:pt x="612" y="12035"/>
                    <a:pt x="1876" y="7965"/>
                    <a:pt x="1890" y="7924"/>
                  </a:cubicBezTo>
                  <a:cubicBezTo>
                    <a:pt x="1891" y="7919"/>
                    <a:pt x="1893" y="7912"/>
                    <a:pt x="1894" y="7907"/>
                  </a:cubicBezTo>
                  <a:cubicBezTo>
                    <a:pt x="2044" y="7312"/>
                    <a:pt x="5035" y="2749"/>
                    <a:pt x="12885" y="1222"/>
                  </a:cubicBezTo>
                  <a:cubicBezTo>
                    <a:pt x="15216" y="768"/>
                    <a:pt x="18133" y="611"/>
                    <a:pt x="21066" y="611"/>
                  </a:cubicBezTo>
                  <a:close/>
                  <a:moveTo>
                    <a:pt x="21065" y="1"/>
                  </a:moveTo>
                  <a:cubicBezTo>
                    <a:pt x="18095" y="1"/>
                    <a:pt x="15137" y="161"/>
                    <a:pt x="12769" y="621"/>
                  </a:cubicBezTo>
                  <a:cubicBezTo>
                    <a:pt x="5047" y="2123"/>
                    <a:pt x="1603" y="6597"/>
                    <a:pt x="1302" y="7749"/>
                  </a:cubicBezTo>
                  <a:cubicBezTo>
                    <a:pt x="1235" y="7969"/>
                    <a:pt x="1" y="12056"/>
                    <a:pt x="211" y="16700"/>
                  </a:cubicBezTo>
                  <a:cubicBezTo>
                    <a:pt x="414" y="21151"/>
                    <a:pt x="1538" y="26252"/>
                    <a:pt x="8350" y="30339"/>
                  </a:cubicBezTo>
                  <a:cubicBezTo>
                    <a:pt x="10360" y="31544"/>
                    <a:pt x="13701" y="31965"/>
                    <a:pt x="17387" y="31965"/>
                  </a:cubicBezTo>
                  <a:cubicBezTo>
                    <a:pt x="25639" y="31965"/>
                    <a:pt x="35615" y="29857"/>
                    <a:pt x="36215" y="29728"/>
                  </a:cubicBezTo>
                  <a:cubicBezTo>
                    <a:pt x="36362" y="29697"/>
                    <a:pt x="36464" y="29563"/>
                    <a:pt x="36457" y="29412"/>
                  </a:cubicBezTo>
                  <a:lnTo>
                    <a:pt x="34946" y="1122"/>
                  </a:lnTo>
                  <a:cubicBezTo>
                    <a:pt x="34937" y="973"/>
                    <a:pt x="34824" y="852"/>
                    <a:pt x="34676" y="834"/>
                  </a:cubicBezTo>
                  <a:cubicBezTo>
                    <a:pt x="34580" y="822"/>
                    <a:pt x="27794" y="1"/>
                    <a:pt x="2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5"/>
            <p:cNvSpPr/>
            <p:nvPr/>
          </p:nvSpPr>
          <p:spPr>
            <a:xfrm>
              <a:off x="4012150" y="1253575"/>
              <a:ext cx="248675" cy="593700"/>
            </a:xfrm>
            <a:custGeom>
              <a:rect b="b" l="l" r="r" t="t"/>
              <a:pathLst>
                <a:path extrusionOk="0" h="23748" w="9947">
                  <a:moveTo>
                    <a:pt x="8625" y="0"/>
                  </a:moveTo>
                  <a:cubicBezTo>
                    <a:pt x="8606" y="0"/>
                    <a:pt x="8585" y="1"/>
                    <a:pt x="8565" y="3"/>
                  </a:cubicBezTo>
                  <a:cubicBezTo>
                    <a:pt x="8565" y="3"/>
                    <a:pt x="6135" y="2433"/>
                    <a:pt x="4977" y="5674"/>
                  </a:cubicBezTo>
                  <a:cubicBezTo>
                    <a:pt x="3819" y="8915"/>
                    <a:pt x="1" y="18636"/>
                    <a:pt x="117" y="20488"/>
                  </a:cubicBezTo>
                  <a:cubicBezTo>
                    <a:pt x="210" y="21969"/>
                    <a:pt x="1265" y="23747"/>
                    <a:pt x="2513" y="23747"/>
                  </a:cubicBezTo>
                  <a:cubicBezTo>
                    <a:pt x="2825" y="23747"/>
                    <a:pt x="3148" y="23636"/>
                    <a:pt x="3473" y="23381"/>
                  </a:cubicBezTo>
                  <a:cubicBezTo>
                    <a:pt x="5092" y="22109"/>
                    <a:pt x="9027" y="15280"/>
                    <a:pt x="9258" y="14932"/>
                  </a:cubicBezTo>
                  <a:cubicBezTo>
                    <a:pt x="9490" y="14585"/>
                    <a:pt x="9721" y="9725"/>
                    <a:pt x="9721" y="6716"/>
                  </a:cubicBezTo>
                  <a:cubicBezTo>
                    <a:pt x="9721" y="3751"/>
                    <a:pt x="9946" y="0"/>
                    <a:pt x="86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5"/>
            <p:cNvSpPr/>
            <p:nvPr/>
          </p:nvSpPr>
          <p:spPr>
            <a:xfrm>
              <a:off x="4004975" y="1245925"/>
              <a:ext cx="259200" cy="609000"/>
            </a:xfrm>
            <a:custGeom>
              <a:rect b="b" l="l" r="r" t="t"/>
              <a:pathLst>
                <a:path extrusionOk="0" h="24360" w="10368">
                  <a:moveTo>
                    <a:pt x="8979" y="619"/>
                  </a:moveTo>
                  <a:lnTo>
                    <a:pt x="8979" y="619"/>
                  </a:lnTo>
                  <a:cubicBezTo>
                    <a:pt x="9040" y="632"/>
                    <a:pt x="9096" y="661"/>
                    <a:pt x="9140" y="706"/>
                  </a:cubicBezTo>
                  <a:cubicBezTo>
                    <a:pt x="9754" y="1275"/>
                    <a:pt x="9730" y="3824"/>
                    <a:pt x="9710" y="5872"/>
                  </a:cubicBezTo>
                  <a:cubicBezTo>
                    <a:pt x="9707" y="6262"/>
                    <a:pt x="9704" y="6648"/>
                    <a:pt x="9704" y="7022"/>
                  </a:cubicBezTo>
                  <a:cubicBezTo>
                    <a:pt x="9704" y="10128"/>
                    <a:pt x="9467" y="14652"/>
                    <a:pt x="9292" y="15069"/>
                  </a:cubicBezTo>
                  <a:cubicBezTo>
                    <a:pt x="9257" y="15120"/>
                    <a:pt x="9144" y="15307"/>
                    <a:pt x="8974" y="15595"/>
                  </a:cubicBezTo>
                  <a:cubicBezTo>
                    <a:pt x="6280" y="20105"/>
                    <a:pt x="4462" y="22746"/>
                    <a:pt x="3570" y="23447"/>
                  </a:cubicBezTo>
                  <a:cubicBezTo>
                    <a:pt x="3316" y="23646"/>
                    <a:pt x="3057" y="23746"/>
                    <a:pt x="2797" y="23746"/>
                  </a:cubicBezTo>
                  <a:cubicBezTo>
                    <a:pt x="2644" y="23746"/>
                    <a:pt x="2490" y="23711"/>
                    <a:pt x="2336" y="23642"/>
                  </a:cubicBezTo>
                  <a:cubicBezTo>
                    <a:pt x="1514" y="23274"/>
                    <a:pt x="784" y="21988"/>
                    <a:pt x="709" y="20775"/>
                  </a:cubicBezTo>
                  <a:cubicBezTo>
                    <a:pt x="620" y="19356"/>
                    <a:pt x="3110" y="12667"/>
                    <a:pt x="4599" y="8670"/>
                  </a:cubicBezTo>
                  <a:cubicBezTo>
                    <a:pt x="4988" y="7627"/>
                    <a:pt x="5323" y="6727"/>
                    <a:pt x="5553" y="6083"/>
                  </a:cubicBezTo>
                  <a:cubicBezTo>
                    <a:pt x="6548" y="3297"/>
                    <a:pt x="8534" y="1092"/>
                    <a:pt x="8979" y="619"/>
                  </a:cubicBezTo>
                  <a:close/>
                  <a:moveTo>
                    <a:pt x="8914" y="1"/>
                  </a:moveTo>
                  <a:cubicBezTo>
                    <a:pt x="8885" y="1"/>
                    <a:pt x="8856" y="2"/>
                    <a:pt x="8826" y="4"/>
                  </a:cubicBezTo>
                  <a:cubicBezTo>
                    <a:pt x="8754" y="10"/>
                    <a:pt x="8687" y="42"/>
                    <a:pt x="8636" y="93"/>
                  </a:cubicBezTo>
                  <a:cubicBezTo>
                    <a:pt x="8535" y="194"/>
                    <a:pt x="6143" y="2610"/>
                    <a:pt x="4977" y="5878"/>
                  </a:cubicBezTo>
                  <a:cubicBezTo>
                    <a:pt x="4747" y="6519"/>
                    <a:pt x="4413" y="7416"/>
                    <a:pt x="4025" y="8457"/>
                  </a:cubicBezTo>
                  <a:cubicBezTo>
                    <a:pt x="2424" y="12760"/>
                    <a:pt x="1" y="19264"/>
                    <a:pt x="98" y="20813"/>
                  </a:cubicBezTo>
                  <a:cubicBezTo>
                    <a:pt x="177" y="22076"/>
                    <a:pt x="942" y="23689"/>
                    <a:pt x="2087" y="24200"/>
                  </a:cubicBezTo>
                  <a:cubicBezTo>
                    <a:pt x="2312" y="24303"/>
                    <a:pt x="2555" y="24358"/>
                    <a:pt x="2804" y="24360"/>
                  </a:cubicBezTo>
                  <a:cubicBezTo>
                    <a:pt x="3146" y="24360"/>
                    <a:pt x="3538" y="24250"/>
                    <a:pt x="3949" y="23928"/>
                  </a:cubicBezTo>
                  <a:cubicBezTo>
                    <a:pt x="5381" y="22802"/>
                    <a:pt x="8481" y="17614"/>
                    <a:pt x="9499" y="15909"/>
                  </a:cubicBezTo>
                  <a:cubicBezTo>
                    <a:pt x="9663" y="15635"/>
                    <a:pt x="9769" y="15457"/>
                    <a:pt x="9801" y="15409"/>
                  </a:cubicBezTo>
                  <a:cubicBezTo>
                    <a:pt x="10161" y="14870"/>
                    <a:pt x="10315" y="8858"/>
                    <a:pt x="10315" y="7022"/>
                  </a:cubicBezTo>
                  <a:cubicBezTo>
                    <a:pt x="10315" y="6650"/>
                    <a:pt x="10320" y="6266"/>
                    <a:pt x="10323" y="5878"/>
                  </a:cubicBezTo>
                  <a:cubicBezTo>
                    <a:pt x="10346" y="3375"/>
                    <a:pt x="10367" y="1010"/>
                    <a:pt x="9557" y="257"/>
                  </a:cubicBezTo>
                  <a:cubicBezTo>
                    <a:pt x="9375" y="88"/>
                    <a:pt x="9157" y="1"/>
                    <a:pt x="89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5"/>
            <p:cNvSpPr/>
            <p:nvPr/>
          </p:nvSpPr>
          <p:spPr>
            <a:xfrm>
              <a:off x="4218425" y="1513325"/>
              <a:ext cx="857000" cy="765350"/>
            </a:xfrm>
            <a:custGeom>
              <a:rect b="b" l="l" r="r" t="t"/>
              <a:pathLst>
                <a:path extrusionOk="0" h="30614" w="34280">
                  <a:moveTo>
                    <a:pt x="4180" y="1"/>
                  </a:moveTo>
                  <a:cubicBezTo>
                    <a:pt x="4138" y="1"/>
                    <a:pt x="4105" y="3"/>
                    <a:pt x="4082" y="7"/>
                  </a:cubicBezTo>
                  <a:cubicBezTo>
                    <a:pt x="558" y="681"/>
                    <a:pt x="0" y="23268"/>
                    <a:pt x="0" y="23268"/>
                  </a:cubicBezTo>
                  <a:lnTo>
                    <a:pt x="27750" y="30614"/>
                  </a:lnTo>
                  <a:cubicBezTo>
                    <a:pt x="27750" y="30614"/>
                    <a:pt x="34279" y="12659"/>
                    <a:pt x="34279" y="9393"/>
                  </a:cubicBezTo>
                  <a:cubicBezTo>
                    <a:pt x="34279" y="6188"/>
                    <a:pt x="6411" y="1"/>
                    <a:pt x="4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5"/>
            <p:cNvSpPr/>
            <p:nvPr/>
          </p:nvSpPr>
          <p:spPr>
            <a:xfrm>
              <a:off x="4210675" y="1505850"/>
              <a:ext cx="872400" cy="780475"/>
            </a:xfrm>
            <a:custGeom>
              <a:rect b="b" l="l" r="r" t="t"/>
              <a:pathLst>
                <a:path extrusionOk="0" h="31219" w="34896">
                  <a:moveTo>
                    <a:pt x="4510" y="604"/>
                  </a:moveTo>
                  <a:cubicBezTo>
                    <a:pt x="6298" y="604"/>
                    <a:pt x="30056" y="5776"/>
                    <a:pt x="33866" y="9089"/>
                  </a:cubicBezTo>
                  <a:cubicBezTo>
                    <a:pt x="34135" y="9324"/>
                    <a:pt x="34284" y="9537"/>
                    <a:pt x="34284" y="9692"/>
                  </a:cubicBezTo>
                  <a:cubicBezTo>
                    <a:pt x="34284" y="12655"/>
                    <a:pt x="28672" y="28315"/>
                    <a:pt x="27867" y="30545"/>
                  </a:cubicBezTo>
                  <a:lnTo>
                    <a:pt x="623" y="23334"/>
                  </a:lnTo>
                  <a:cubicBezTo>
                    <a:pt x="852" y="14683"/>
                    <a:pt x="2081" y="1066"/>
                    <a:pt x="4447" y="608"/>
                  </a:cubicBezTo>
                  <a:cubicBezTo>
                    <a:pt x="4463" y="605"/>
                    <a:pt x="4485" y="604"/>
                    <a:pt x="4510" y="604"/>
                  </a:cubicBezTo>
                  <a:close/>
                  <a:moveTo>
                    <a:pt x="4419" y="0"/>
                  </a:moveTo>
                  <a:cubicBezTo>
                    <a:pt x="4382" y="0"/>
                    <a:pt x="4353" y="2"/>
                    <a:pt x="4333" y="6"/>
                  </a:cubicBezTo>
                  <a:cubicBezTo>
                    <a:pt x="673" y="705"/>
                    <a:pt x="62" y="21222"/>
                    <a:pt x="4" y="23560"/>
                  </a:cubicBezTo>
                  <a:cubicBezTo>
                    <a:pt x="0" y="23701"/>
                    <a:pt x="94" y="23827"/>
                    <a:pt x="232" y="23863"/>
                  </a:cubicBezTo>
                  <a:lnTo>
                    <a:pt x="27982" y="31209"/>
                  </a:lnTo>
                  <a:cubicBezTo>
                    <a:pt x="28007" y="31215"/>
                    <a:pt x="28034" y="31219"/>
                    <a:pt x="28060" y="31219"/>
                  </a:cubicBezTo>
                  <a:cubicBezTo>
                    <a:pt x="28189" y="31219"/>
                    <a:pt x="28303" y="31138"/>
                    <a:pt x="28347" y="31017"/>
                  </a:cubicBezTo>
                  <a:cubicBezTo>
                    <a:pt x="28614" y="30282"/>
                    <a:pt x="34895" y="12974"/>
                    <a:pt x="34895" y="9692"/>
                  </a:cubicBezTo>
                  <a:cubicBezTo>
                    <a:pt x="34895" y="9324"/>
                    <a:pt x="34666" y="8956"/>
                    <a:pt x="34195" y="8566"/>
                  </a:cubicBezTo>
                  <a:cubicBezTo>
                    <a:pt x="29939" y="5044"/>
                    <a:pt x="6326" y="0"/>
                    <a:pt x="4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5"/>
            <p:cNvSpPr/>
            <p:nvPr/>
          </p:nvSpPr>
          <p:spPr>
            <a:xfrm>
              <a:off x="4188650" y="1156275"/>
              <a:ext cx="807250" cy="940025"/>
            </a:xfrm>
            <a:custGeom>
              <a:rect b="b" l="l" r="r" t="t"/>
              <a:pathLst>
                <a:path extrusionOk="0" h="37601" w="32290">
                  <a:moveTo>
                    <a:pt x="17149" y="1"/>
                  </a:moveTo>
                  <a:cubicBezTo>
                    <a:pt x="15853" y="1"/>
                    <a:pt x="15045" y="192"/>
                    <a:pt x="15045" y="192"/>
                  </a:cubicBezTo>
                  <a:cubicBezTo>
                    <a:pt x="15045" y="192"/>
                    <a:pt x="14109" y="88"/>
                    <a:pt x="12705" y="88"/>
                  </a:cubicBezTo>
                  <a:cubicBezTo>
                    <a:pt x="10484" y="88"/>
                    <a:pt x="7094" y="348"/>
                    <a:pt x="4398" y="1696"/>
                  </a:cubicBezTo>
                  <a:cubicBezTo>
                    <a:pt x="1" y="3895"/>
                    <a:pt x="1" y="7598"/>
                    <a:pt x="232" y="11186"/>
                  </a:cubicBezTo>
                  <a:cubicBezTo>
                    <a:pt x="463" y="14774"/>
                    <a:pt x="1660" y="34121"/>
                    <a:pt x="2008" y="35510"/>
                  </a:cubicBezTo>
                  <a:cubicBezTo>
                    <a:pt x="2356" y="36899"/>
                    <a:pt x="10301" y="36532"/>
                    <a:pt x="14930" y="37457"/>
                  </a:cubicBezTo>
                  <a:cubicBezTo>
                    <a:pt x="15421" y="37555"/>
                    <a:pt x="15895" y="37600"/>
                    <a:pt x="16353" y="37600"/>
                  </a:cubicBezTo>
                  <a:cubicBezTo>
                    <a:pt x="20217" y="37600"/>
                    <a:pt x="22873" y="34405"/>
                    <a:pt x="23494" y="33059"/>
                  </a:cubicBezTo>
                  <a:cubicBezTo>
                    <a:pt x="24189" y="31555"/>
                    <a:pt x="32290" y="16857"/>
                    <a:pt x="32290" y="13733"/>
                  </a:cubicBezTo>
                  <a:cubicBezTo>
                    <a:pt x="32290" y="10609"/>
                    <a:pt x="28933" y="4706"/>
                    <a:pt x="24190" y="1929"/>
                  </a:cubicBezTo>
                  <a:cubicBezTo>
                    <a:pt x="21478" y="341"/>
                    <a:pt x="18879" y="1"/>
                    <a:pt x="171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5"/>
            <p:cNvSpPr/>
            <p:nvPr/>
          </p:nvSpPr>
          <p:spPr>
            <a:xfrm>
              <a:off x="4180550" y="1148475"/>
              <a:ext cx="823000" cy="955450"/>
            </a:xfrm>
            <a:custGeom>
              <a:rect b="b" l="l" r="r" t="t"/>
              <a:pathLst>
                <a:path extrusionOk="0" h="38218" w="32920">
                  <a:moveTo>
                    <a:pt x="17458" y="624"/>
                  </a:moveTo>
                  <a:cubicBezTo>
                    <a:pt x="19150" y="624"/>
                    <a:pt x="21707" y="952"/>
                    <a:pt x="24358" y="2503"/>
                  </a:cubicBezTo>
                  <a:cubicBezTo>
                    <a:pt x="29211" y="5345"/>
                    <a:pt x="32308" y="11236"/>
                    <a:pt x="32308" y="14044"/>
                  </a:cubicBezTo>
                  <a:cubicBezTo>
                    <a:pt x="32308" y="16487"/>
                    <a:pt x="26959" y="26688"/>
                    <a:pt x="24675" y="31045"/>
                  </a:cubicBezTo>
                  <a:cubicBezTo>
                    <a:pt x="24096" y="32147"/>
                    <a:pt x="23680" y="32945"/>
                    <a:pt x="23541" y="33243"/>
                  </a:cubicBezTo>
                  <a:cubicBezTo>
                    <a:pt x="23099" y="34201"/>
                    <a:pt x="20628" y="37609"/>
                    <a:pt x="16704" y="37609"/>
                  </a:cubicBezTo>
                  <a:cubicBezTo>
                    <a:pt x="16259" y="37609"/>
                    <a:pt x="15795" y="37565"/>
                    <a:pt x="15314" y="37469"/>
                  </a:cubicBezTo>
                  <a:cubicBezTo>
                    <a:pt x="13441" y="37095"/>
                    <a:pt x="11091" y="36934"/>
                    <a:pt x="8820" y="36778"/>
                  </a:cubicBezTo>
                  <a:cubicBezTo>
                    <a:pt x="6272" y="36603"/>
                    <a:pt x="2783" y="36363"/>
                    <a:pt x="2629" y="35748"/>
                  </a:cubicBezTo>
                  <a:cubicBezTo>
                    <a:pt x="2324" y="34532"/>
                    <a:pt x="1301" y="18406"/>
                    <a:pt x="965" y="13107"/>
                  </a:cubicBezTo>
                  <a:lnTo>
                    <a:pt x="861" y="11478"/>
                  </a:lnTo>
                  <a:cubicBezTo>
                    <a:pt x="615" y="7664"/>
                    <a:pt x="747" y="4339"/>
                    <a:pt x="4859" y="2282"/>
                  </a:cubicBezTo>
                  <a:cubicBezTo>
                    <a:pt x="7499" y="962"/>
                    <a:pt x="10860" y="709"/>
                    <a:pt x="13053" y="709"/>
                  </a:cubicBezTo>
                  <a:cubicBezTo>
                    <a:pt x="14406" y="709"/>
                    <a:pt x="15313" y="805"/>
                    <a:pt x="15337" y="807"/>
                  </a:cubicBezTo>
                  <a:cubicBezTo>
                    <a:pt x="15349" y="809"/>
                    <a:pt x="15360" y="809"/>
                    <a:pt x="15372" y="809"/>
                  </a:cubicBezTo>
                  <a:cubicBezTo>
                    <a:pt x="15395" y="809"/>
                    <a:pt x="15418" y="806"/>
                    <a:pt x="15440" y="801"/>
                  </a:cubicBezTo>
                  <a:cubicBezTo>
                    <a:pt x="15459" y="797"/>
                    <a:pt x="16230" y="624"/>
                    <a:pt x="17458" y="624"/>
                  </a:cubicBezTo>
                  <a:close/>
                  <a:moveTo>
                    <a:pt x="17492" y="0"/>
                  </a:moveTo>
                  <a:cubicBezTo>
                    <a:pt x="16346" y="0"/>
                    <a:pt x="15566" y="149"/>
                    <a:pt x="15353" y="195"/>
                  </a:cubicBezTo>
                  <a:cubicBezTo>
                    <a:pt x="15121" y="171"/>
                    <a:pt x="14235" y="90"/>
                    <a:pt x="12998" y="90"/>
                  </a:cubicBezTo>
                  <a:cubicBezTo>
                    <a:pt x="10749" y="90"/>
                    <a:pt x="7339" y="359"/>
                    <a:pt x="4585" y="1734"/>
                  </a:cubicBezTo>
                  <a:cubicBezTo>
                    <a:pt x="143" y="3956"/>
                    <a:pt x="0" y="7630"/>
                    <a:pt x="250" y="11518"/>
                  </a:cubicBezTo>
                  <a:lnTo>
                    <a:pt x="355" y="13146"/>
                  </a:lnTo>
                  <a:cubicBezTo>
                    <a:pt x="989" y="23148"/>
                    <a:pt x="1754" y="34772"/>
                    <a:pt x="2035" y="35896"/>
                  </a:cubicBezTo>
                  <a:cubicBezTo>
                    <a:pt x="2285" y="36896"/>
                    <a:pt x="4638" y="37106"/>
                    <a:pt x="8778" y="37389"/>
                  </a:cubicBezTo>
                  <a:cubicBezTo>
                    <a:pt x="11031" y="37544"/>
                    <a:pt x="13360" y="37703"/>
                    <a:pt x="15194" y="38071"/>
                  </a:cubicBezTo>
                  <a:cubicBezTo>
                    <a:pt x="15681" y="38168"/>
                    <a:pt x="16177" y="38218"/>
                    <a:pt x="16673" y="38218"/>
                  </a:cubicBezTo>
                  <a:cubicBezTo>
                    <a:pt x="20560" y="38218"/>
                    <a:pt x="23347" y="35123"/>
                    <a:pt x="24096" y="33500"/>
                  </a:cubicBezTo>
                  <a:cubicBezTo>
                    <a:pt x="24228" y="33215"/>
                    <a:pt x="24642" y="32424"/>
                    <a:pt x="25216" y="31330"/>
                  </a:cubicBezTo>
                  <a:cubicBezTo>
                    <a:pt x="27718" y="26561"/>
                    <a:pt x="32920" y="16638"/>
                    <a:pt x="32920" y="14045"/>
                  </a:cubicBezTo>
                  <a:cubicBezTo>
                    <a:pt x="32920" y="10628"/>
                    <a:pt x="29390" y="4741"/>
                    <a:pt x="24667" y="1976"/>
                  </a:cubicBezTo>
                  <a:cubicBezTo>
                    <a:pt x="21894" y="353"/>
                    <a:pt x="19258" y="0"/>
                    <a:pt x="174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5"/>
            <p:cNvSpPr/>
            <p:nvPr/>
          </p:nvSpPr>
          <p:spPr>
            <a:xfrm>
              <a:off x="4362250" y="1389625"/>
              <a:ext cx="222800" cy="656825"/>
            </a:xfrm>
            <a:custGeom>
              <a:rect b="b" l="l" r="r" t="t"/>
              <a:pathLst>
                <a:path extrusionOk="0" h="26273" w="8912">
                  <a:moveTo>
                    <a:pt x="7638" y="0"/>
                  </a:moveTo>
                  <a:lnTo>
                    <a:pt x="3703" y="2778"/>
                  </a:lnTo>
                  <a:lnTo>
                    <a:pt x="4976" y="5556"/>
                  </a:lnTo>
                  <a:lnTo>
                    <a:pt x="0" y="22916"/>
                  </a:lnTo>
                  <a:lnTo>
                    <a:pt x="1158" y="26272"/>
                  </a:lnTo>
                  <a:lnTo>
                    <a:pt x="4513" y="23725"/>
                  </a:lnTo>
                  <a:lnTo>
                    <a:pt x="6365" y="5904"/>
                  </a:lnTo>
                  <a:lnTo>
                    <a:pt x="8911" y="3125"/>
                  </a:lnTo>
                  <a:lnTo>
                    <a:pt x="76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5"/>
            <p:cNvSpPr/>
            <p:nvPr/>
          </p:nvSpPr>
          <p:spPr>
            <a:xfrm>
              <a:off x="4354450" y="1381975"/>
              <a:ext cx="238825" cy="672100"/>
            </a:xfrm>
            <a:custGeom>
              <a:rect b="b" l="l" r="r" t="t"/>
              <a:pathLst>
                <a:path extrusionOk="0" h="26884" w="9553">
                  <a:moveTo>
                    <a:pt x="7813" y="778"/>
                  </a:moveTo>
                  <a:lnTo>
                    <a:pt x="8867" y="3368"/>
                  </a:lnTo>
                  <a:lnTo>
                    <a:pt x="6451" y="6002"/>
                  </a:lnTo>
                  <a:cubicBezTo>
                    <a:pt x="6407" y="6050"/>
                    <a:pt x="6379" y="6112"/>
                    <a:pt x="6373" y="6177"/>
                  </a:cubicBezTo>
                  <a:lnTo>
                    <a:pt x="4535" y="23869"/>
                  </a:lnTo>
                  <a:lnTo>
                    <a:pt x="1622" y="26079"/>
                  </a:lnTo>
                  <a:lnTo>
                    <a:pt x="633" y="23214"/>
                  </a:lnTo>
                  <a:lnTo>
                    <a:pt x="5583" y="5946"/>
                  </a:lnTo>
                  <a:cubicBezTo>
                    <a:pt x="5603" y="5876"/>
                    <a:pt x="5597" y="5801"/>
                    <a:pt x="5566" y="5734"/>
                  </a:cubicBezTo>
                  <a:lnTo>
                    <a:pt x="4400" y="3187"/>
                  </a:lnTo>
                  <a:lnTo>
                    <a:pt x="7813" y="778"/>
                  </a:lnTo>
                  <a:close/>
                  <a:moveTo>
                    <a:pt x="7950" y="0"/>
                  </a:moveTo>
                  <a:cubicBezTo>
                    <a:pt x="7890" y="0"/>
                    <a:pt x="7828" y="18"/>
                    <a:pt x="7774" y="57"/>
                  </a:cubicBezTo>
                  <a:lnTo>
                    <a:pt x="3839" y="2834"/>
                  </a:lnTo>
                  <a:cubicBezTo>
                    <a:pt x="3719" y="2919"/>
                    <a:pt x="3676" y="3078"/>
                    <a:pt x="3738" y="3212"/>
                  </a:cubicBezTo>
                  <a:lnTo>
                    <a:pt x="4964" y="5886"/>
                  </a:lnTo>
                  <a:lnTo>
                    <a:pt x="17" y="23136"/>
                  </a:lnTo>
                  <a:cubicBezTo>
                    <a:pt x="1" y="23197"/>
                    <a:pt x="2" y="23261"/>
                    <a:pt x="23" y="23321"/>
                  </a:cubicBezTo>
                  <a:lnTo>
                    <a:pt x="1180" y="26677"/>
                  </a:lnTo>
                  <a:cubicBezTo>
                    <a:pt x="1212" y="26770"/>
                    <a:pt x="1286" y="26842"/>
                    <a:pt x="1380" y="26871"/>
                  </a:cubicBezTo>
                  <a:cubicBezTo>
                    <a:pt x="1409" y="26879"/>
                    <a:pt x="1439" y="26884"/>
                    <a:pt x="1470" y="26884"/>
                  </a:cubicBezTo>
                  <a:cubicBezTo>
                    <a:pt x="1536" y="26884"/>
                    <a:pt x="1600" y="26862"/>
                    <a:pt x="1654" y="26822"/>
                  </a:cubicBezTo>
                  <a:lnTo>
                    <a:pt x="5010" y="24276"/>
                  </a:lnTo>
                  <a:cubicBezTo>
                    <a:pt x="5078" y="24224"/>
                    <a:pt x="5121" y="24148"/>
                    <a:pt x="5130" y="24064"/>
                  </a:cubicBezTo>
                  <a:lnTo>
                    <a:pt x="6972" y="6341"/>
                  </a:lnTo>
                  <a:lnTo>
                    <a:pt x="9450" y="3638"/>
                  </a:lnTo>
                  <a:cubicBezTo>
                    <a:pt x="9530" y="3551"/>
                    <a:pt x="9552" y="3426"/>
                    <a:pt x="9508" y="3316"/>
                  </a:cubicBezTo>
                  <a:lnTo>
                    <a:pt x="8234" y="191"/>
                  </a:lnTo>
                  <a:cubicBezTo>
                    <a:pt x="8185" y="70"/>
                    <a:pt x="8069" y="0"/>
                    <a:pt x="79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5"/>
            <p:cNvSpPr/>
            <p:nvPr/>
          </p:nvSpPr>
          <p:spPr>
            <a:xfrm>
              <a:off x="4408525" y="1227600"/>
              <a:ext cx="298025" cy="344325"/>
            </a:xfrm>
            <a:custGeom>
              <a:rect b="b" l="l" r="r" t="t"/>
              <a:pathLst>
                <a:path extrusionOk="0" h="13773" w="11921">
                  <a:moveTo>
                    <a:pt x="5787" y="1"/>
                  </a:moveTo>
                  <a:cubicBezTo>
                    <a:pt x="3242" y="1"/>
                    <a:pt x="2200" y="2083"/>
                    <a:pt x="2200" y="2083"/>
                  </a:cubicBezTo>
                  <a:cubicBezTo>
                    <a:pt x="2200" y="2083"/>
                    <a:pt x="926" y="4514"/>
                    <a:pt x="463" y="6134"/>
                  </a:cubicBezTo>
                  <a:cubicBezTo>
                    <a:pt x="0" y="7755"/>
                    <a:pt x="1" y="10764"/>
                    <a:pt x="1" y="10764"/>
                  </a:cubicBezTo>
                  <a:cubicBezTo>
                    <a:pt x="1" y="10764"/>
                    <a:pt x="3705" y="9028"/>
                    <a:pt x="4746" y="9028"/>
                  </a:cubicBezTo>
                  <a:cubicBezTo>
                    <a:pt x="5787" y="9028"/>
                    <a:pt x="7871" y="13773"/>
                    <a:pt x="7871" y="13773"/>
                  </a:cubicBezTo>
                  <a:cubicBezTo>
                    <a:pt x="7871" y="13773"/>
                    <a:pt x="10996" y="9143"/>
                    <a:pt x="11458" y="5788"/>
                  </a:cubicBezTo>
                  <a:cubicBezTo>
                    <a:pt x="11921" y="2431"/>
                    <a:pt x="8334" y="1"/>
                    <a:pt x="57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5"/>
            <p:cNvSpPr/>
            <p:nvPr/>
          </p:nvSpPr>
          <p:spPr>
            <a:xfrm>
              <a:off x="4400875" y="1219950"/>
              <a:ext cx="306425" cy="359650"/>
            </a:xfrm>
            <a:custGeom>
              <a:rect b="b" l="l" r="r" t="t"/>
              <a:pathLst>
                <a:path extrusionOk="0" h="14386" w="12257">
                  <a:moveTo>
                    <a:pt x="6093" y="612"/>
                  </a:moveTo>
                  <a:cubicBezTo>
                    <a:pt x="7569" y="612"/>
                    <a:pt x="9289" y="1449"/>
                    <a:pt x="10374" y="2694"/>
                  </a:cubicBezTo>
                  <a:cubicBezTo>
                    <a:pt x="10984" y="3394"/>
                    <a:pt x="11669" y="4545"/>
                    <a:pt x="11462" y="6052"/>
                  </a:cubicBezTo>
                  <a:cubicBezTo>
                    <a:pt x="11097" y="8686"/>
                    <a:pt x="9013" y="12190"/>
                    <a:pt x="8225" y="13440"/>
                  </a:cubicBezTo>
                  <a:cubicBezTo>
                    <a:pt x="7540" y="11952"/>
                    <a:pt x="6066" y="9028"/>
                    <a:pt x="5052" y="9028"/>
                  </a:cubicBezTo>
                  <a:cubicBezTo>
                    <a:pt x="4160" y="9028"/>
                    <a:pt x="1672" y="10112"/>
                    <a:pt x="621" y="10589"/>
                  </a:cubicBezTo>
                  <a:cubicBezTo>
                    <a:pt x="642" y="9682"/>
                    <a:pt x="727" y="7704"/>
                    <a:pt x="1064" y="6525"/>
                  </a:cubicBezTo>
                  <a:cubicBezTo>
                    <a:pt x="1513" y="4954"/>
                    <a:pt x="2764" y="2555"/>
                    <a:pt x="2777" y="2532"/>
                  </a:cubicBezTo>
                  <a:cubicBezTo>
                    <a:pt x="2778" y="2531"/>
                    <a:pt x="2779" y="2529"/>
                    <a:pt x="2779" y="2528"/>
                  </a:cubicBezTo>
                  <a:cubicBezTo>
                    <a:pt x="2819" y="2449"/>
                    <a:pt x="3776" y="612"/>
                    <a:pt x="6093" y="612"/>
                  </a:cubicBezTo>
                  <a:close/>
                  <a:moveTo>
                    <a:pt x="6093" y="1"/>
                  </a:moveTo>
                  <a:cubicBezTo>
                    <a:pt x="3412" y="1"/>
                    <a:pt x="2297" y="2123"/>
                    <a:pt x="2233" y="2250"/>
                  </a:cubicBezTo>
                  <a:cubicBezTo>
                    <a:pt x="2166" y="2379"/>
                    <a:pt x="939" y="4736"/>
                    <a:pt x="476" y="6356"/>
                  </a:cubicBezTo>
                  <a:cubicBezTo>
                    <a:pt x="6" y="7999"/>
                    <a:pt x="0" y="10945"/>
                    <a:pt x="0" y="11070"/>
                  </a:cubicBezTo>
                  <a:cubicBezTo>
                    <a:pt x="0" y="11246"/>
                    <a:pt x="145" y="11376"/>
                    <a:pt x="307" y="11376"/>
                  </a:cubicBezTo>
                  <a:cubicBezTo>
                    <a:pt x="350" y="11376"/>
                    <a:pt x="394" y="11367"/>
                    <a:pt x="437" y="11347"/>
                  </a:cubicBezTo>
                  <a:cubicBezTo>
                    <a:pt x="1449" y="10873"/>
                    <a:pt x="4253" y="9640"/>
                    <a:pt x="5052" y="9640"/>
                  </a:cubicBezTo>
                  <a:cubicBezTo>
                    <a:pt x="5508" y="9640"/>
                    <a:pt x="6810" y="11729"/>
                    <a:pt x="7896" y="14202"/>
                  </a:cubicBezTo>
                  <a:cubicBezTo>
                    <a:pt x="7941" y="14303"/>
                    <a:pt x="8037" y="14373"/>
                    <a:pt x="8149" y="14383"/>
                  </a:cubicBezTo>
                  <a:cubicBezTo>
                    <a:pt x="8158" y="14384"/>
                    <a:pt x="8167" y="14385"/>
                    <a:pt x="8177" y="14385"/>
                  </a:cubicBezTo>
                  <a:cubicBezTo>
                    <a:pt x="8278" y="14385"/>
                    <a:pt x="8373" y="14334"/>
                    <a:pt x="8431" y="14250"/>
                  </a:cubicBezTo>
                  <a:cubicBezTo>
                    <a:pt x="8560" y="14059"/>
                    <a:pt x="11600" y="9522"/>
                    <a:pt x="12067" y="6135"/>
                  </a:cubicBezTo>
                  <a:cubicBezTo>
                    <a:pt x="12257" y="4762"/>
                    <a:pt x="11830" y="3433"/>
                    <a:pt x="10836" y="2292"/>
                  </a:cubicBezTo>
                  <a:cubicBezTo>
                    <a:pt x="9641" y="922"/>
                    <a:pt x="7735" y="1"/>
                    <a:pt x="60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5"/>
            <p:cNvSpPr/>
            <p:nvPr/>
          </p:nvSpPr>
          <p:spPr>
            <a:xfrm>
              <a:off x="4744150" y="1175600"/>
              <a:ext cx="89725" cy="106350"/>
            </a:xfrm>
            <a:custGeom>
              <a:rect b="b" l="l" r="r" t="t"/>
              <a:pathLst>
                <a:path extrusionOk="0" h="4254" w="3589">
                  <a:moveTo>
                    <a:pt x="2922" y="1"/>
                  </a:moveTo>
                  <a:cubicBezTo>
                    <a:pt x="2507" y="1"/>
                    <a:pt x="1969" y="808"/>
                    <a:pt x="1969" y="808"/>
                  </a:cubicBezTo>
                  <a:lnTo>
                    <a:pt x="0" y="4048"/>
                  </a:lnTo>
                  <a:cubicBezTo>
                    <a:pt x="0" y="4048"/>
                    <a:pt x="258" y="4254"/>
                    <a:pt x="669" y="4254"/>
                  </a:cubicBezTo>
                  <a:cubicBezTo>
                    <a:pt x="875" y="4254"/>
                    <a:pt x="1120" y="4202"/>
                    <a:pt x="1389" y="4048"/>
                  </a:cubicBezTo>
                  <a:cubicBezTo>
                    <a:pt x="2199" y="3585"/>
                    <a:pt x="3588" y="2312"/>
                    <a:pt x="3357" y="692"/>
                  </a:cubicBezTo>
                  <a:cubicBezTo>
                    <a:pt x="3283" y="176"/>
                    <a:pt x="3116" y="1"/>
                    <a:pt x="29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5"/>
            <p:cNvSpPr/>
            <p:nvPr/>
          </p:nvSpPr>
          <p:spPr>
            <a:xfrm>
              <a:off x="4735700" y="1167925"/>
              <a:ext cx="106375" cy="121700"/>
            </a:xfrm>
            <a:custGeom>
              <a:rect b="b" l="l" r="r" t="t"/>
              <a:pathLst>
                <a:path extrusionOk="0" h="4868" w="4255">
                  <a:moveTo>
                    <a:pt x="3258" y="1"/>
                  </a:moveTo>
                  <a:cubicBezTo>
                    <a:pt x="2715" y="1"/>
                    <a:pt x="2206" y="713"/>
                    <a:pt x="2051" y="945"/>
                  </a:cubicBezTo>
                  <a:cubicBezTo>
                    <a:pt x="1958" y="1085"/>
                    <a:pt x="1996" y="1275"/>
                    <a:pt x="2136" y="1370"/>
                  </a:cubicBezTo>
                  <a:cubicBezTo>
                    <a:pt x="2188" y="1404"/>
                    <a:pt x="2247" y="1421"/>
                    <a:pt x="2305" y="1421"/>
                  </a:cubicBezTo>
                  <a:cubicBezTo>
                    <a:pt x="2404" y="1421"/>
                    <a:pt x="2501" y="1373"/>
                    <a:pt x="2561" y="1284"/>
                  </a:cubicBezTo>
                  <a:cubicBezTo>
                    <a:pt x="2787" y="945"/>
                    <a:pt x="3151" y="617"/>
                    <a:pt x="3251" y="611"/>
                  </a:cubicBezTo>
                  <a:cubicBezTo>
                    <a:pt x="3251" y="611"/>
                    <a:pt x="3340" y="678"/>
                    <a:pt x="3392" y="1042"/>
                  </a:cubicBezTo>
                  <a:cubicBezTo>
                    <a:pt x="3602" y="2512"/>
                    <a:pt x="2296" y="3678"/>
                    <a:pt x="1576" y="4089"/>
                  </a:cubicBezTo>
                  <a:cubicBezTo>
                    <a:pt x="1359" y="4213"/>
                    <a:pt x="1166" y="4254"/>
                    <a:pt x="1006" y="4254"/>
                  </a:cubicBezTo>
                  <a:cubicBezTo>
                    <a:pt x="718" y="4254"/>
                    <a:pt x="540" y="4123"/>
                    <a:pt x="530" y="4116"/>
                  </a:cubicBezTo>
                  <a:cubicBezTo>
                    <a:pt x="475" y="4073"/>
                    <a:pt x="409" y="4052"/>
                    <a:pt x="344" y="4052"/>
                  </a:cubicBezTo>
                  <a:cubicBezTo>
                    <a:pt x="254" y="4052"/>
                    <a:pt x="165" y="4092"/>
                    <a:pt x="105" y="4168"/>
                  </a:cubicBezTo>
                  <a:cubicBezTo>
                    <a:pt x="0" y="4297"/>
                    <a:pt x="19" y="4488"/>
                    <a:pt x="148" y="4594"/>
                  </a:cubicBezTo>
                  <a:cubicBezTo>
                    <a:pt x="168" y="4610"/>
                    <a:pt x="498" y="4868"/>
                    <a:pt x="1010" y="4868"/>
                  </a:cubicBezTo>
                  <a:cubicBezTo>
                    <a:pt x="1261" y="4868"/>
                    <a:pt x="1556" y="4806"/>
                    <a:pt x="1879" y="4621"/>
                  </a:cubicBezTo>
                  <a:cubicBezTo>
                    <a:pt x="2724" y="4138"/>
                    <a:pt x="4254" y="2751"/>
                    <a:pt x="3998" y="955"/>
                  </a:cubicBezTo>
                  <a:cubicBezTo>
                    <a:pt x="3970" y="750"/>
                    <a:pt x="3880" y="127"/>
                    <a:pt x="3394" y="16"/>
                  </a:cubicBezTo>
                  <a:cubicBezTo>
                    <a:pt x="3348" y="6"/>
                    <a:pt x="3303" y="1"/>
                    <a:pt x="32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5"/>
            <p:cNvSpPr/>
            <p:nvPr/>
          </p:nvSpPr>
          <p:spPr>
            <a:xfrm>
              <a:off x="4434575" y="1022175"/>
              <a:ext cx="63675" cy="133125"/>
            </a:xfrm>
            <a:custGeom>
              <a:rect b="b" l="l" r="r" t="t"/>
              <a:pathLst>
                <a:path extrusionOk="0" h="5325" w="2547">
                  <a:moveTo>
                    <a:pt x="1881" y="0"/>
                  </a:moveTo>
                  <a:cubicBezTo>
                    <a:pt x="1505" y="0"/>
                    <a:pt x="1043" y="232"/>
                    <a:pt x="695" y="1158"/>
                  </a:cubicBezTo>
                  <a:cubicBezTo>
                    <a:pt x="1" y="3010"/>
                    <a:pt x="1158" y="5324"/>
                    <a:pt x="1158" y="5324"/>
                  </a:cubicBezTo>
                  <a:lnTo>
                    <a:pt x="2315" y="2894"/>
                  </a:lnTo>
                  <a:lnTo>
                    <a:pt x="2546" y="232"/>
                  </a:lnTo>
                  <a:cubicBezTo>
                    <a:pt x="2546" y="232"/>
                    <a:pt x="2257" y="0"/>
                    <a:pt x="1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5"/>
            <p:cNvSpPr/>
            <p:nvPr/>
          </p:nvSpPr>
          <p:spPr>
            <a:xfrm>
              <a:off x="4426425" y="1014525"/>
              <a:ext cx="80350" cy="148400"/>
            </a:xfrm>
            <a:custGeom>
              <a:rect b="b" l="l" r="r" t="t"/>
              <a:pathLst>
                <a:path extrusionOk="0" h="5936" w="3214">
                  <a:moveTo>
                    <a:pt x="2204" y="0"/>
                  </a:moveTo>
                  <a:cubicBezTo>
                    <a:pt x="2104" y="0"/>
                    <a:pt x="2000" y="13"/>
                    <a:pt x="1892" y="43"/>
                  </a:cubicBezTo>
                  <a:cubicBezTo>
                    <a:pt x="1399" y="179"/>
                    <a:pt x="1011" y="621"/>
                    <a:pt x="734" y="1356"/>
                  </a:cubicBezTo>
                  <a:cubicBezTo>
                    <a:pt x="1" y="3310"/>
                    <a:pt x="1160" y="5668"/>
                    <a:pt x="1210" y="5768"/>
                  </a:cubicBezTo>
                  <a:cubicBezTo>
                    <a:pt x="1262" y="5871"/>
                    <a:pt x="1368" y="5936"/>
                    <a:pt x="1483" y="5936"/>
                  </a:cubicBezTo>
                  <a:lnTo>
                    <a:pt x="1486" y="5936"/>
                  </a:lnTo>
                  <a:cubicBezTo>
                    <a:pt x="1604" y="5935"/>
                    <a:pt x="1709" y="5867"/>
                    <a:pt x="1760" y="5762"/>
                  </a:cubicBezTo>
                  <a:lnTo>
                    <a:pt x="2917" y="3332"/>
                  </a:lnTo>
                  <a:cubicBezTo>
                    <a:pt x="2990" y="3179"/>
                    <a:pt x="2925" y="2997"/>
                    <a:pt x="2773" y="2924"/>
                  </a:cubicBezTo>
                  <a:cubicBezTo>
                    <a:pt x="2730" y="2904"/>
                    <a:pt x="2685" y="2894"/>
                    <a:pt x="2641" y="2894"/>
                  </a:cubicBezTo>
                  <a:cubicBezTo>
                    <a:pt x="2527" y="2894"/>
                    <a:pt x="2417" y="2959"/>
                    <a:pt x="2365" y="3069"/>
                  </a:cubicBezTo>
                  <a:lnTo>
                    <a:pt x="1504" y="4876"/>
                  </a:lnTo>
                  <a:cubicBezTo>
                    <a:pt x="1226" y="4098"/>
                    <a:pt x="875" y="2724"/>
                    <a:pt x="1307" y="1571"/>
                  </a:cubicBezTo>
                  <a:cubicBezTo>
                    <a:pt x="1506" y="1040"/>
                    <a:pt x="1763" y="715"/>
                    <a:pt x="2050" y="634"/>
                  </a:cubicBezTo>
                  <a:cubicBezTo>
                    <a:pt x="2104" y="619"/>
                    <a:pt x="2157" y="612"/>
                    <a:pt x="2208" y="612"/>
                  </a:cubicBezTo>
                  <a:cubicBezTo>
                    <a:pt x="2468" y="612"/>
                    <a:pt x="2681" y="776"/>
                    <a:pt x="2683" y="778"/>
                  </a:cubicBezTo>
                  <a:cubicBezTo>
                    <a:pt x="2739" y="821"/>
                    <a:pt x="2804" y="842"/>
                    <a:pt x="2870" y="842"/>
                  </a:cubicBezTo>
                  <a:cubicBezTo>
                    <a:pt x="2960" y="842"/>
                    <a:pt x="3049" y="802"/>
                    <a:pt x="3109" y="726"/>
                  </a:cubicBezTo>
                  <a:cubicBezTo>
                    <a:pt x="3214" y="595"/>
                    <a:pt x="3192" y="405"/>
                    <a:pt x="3064" y="300"/>
                  </a:cubicBezTo>
                  <a:cubicBezTo>
                    <a:pt x="3045" y="285"/>
                    <a:pt x="2682" y="0"/>
                    <a:pt x="22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5"/>
            <p:cNvSpPr/>
            <p:nvPr/>
          </p:nvSpPr>
          <p:spPr>
            <a:xfrm>
              <a:off x="4489550" y="1355200"/>
              <a:ext cx="159750" cy="98175"/>
            </a:xfrm>
            <a:custGeom>
              <a:rect b="b" l="l" r="r" t="t"/>
              <a:pathLst>
                <a:path extrusionOk="0" h="3927" w="6390">
                  <a:moveTo>
                    <a:pt x="6243" y="0"/>
                  </a:moveTo>
                  <a:cubicBezTo>
                    <a:pt x="5370" y="0"/>
                    <a:pt x="347" y="2420"/>
                    <a:pt x="347" y="2420"/>
                  </a:cubicBezTo>
                  <a:cubicBezTo>
                    <a:pt x="347" y="2420"/>
                    <a:pt x="1" y="3808"/>
                    <a:pt x="1505" y="3924"/>
                  </a:cubicBezTo>
                  <a:cubicBezTo>
                    <a:pt x="1531" y="3926"/>
                    <a:pt x="1558" y="3927"/>
                    <a:pt x="1585" y="3927"/>
                  </a:cubicBezTo>
                  <a:cubicBezTo>
                    <a:pt x="3117" y="3927"/>
                    <a:pt x="6138" y="787"/>
                    <a:pt x="6366" y="104"/>
                  </a:cubicBezTo>
                  <a:cubicBezTo>
                    <a:pt x="6390" y="32"/>
                    <a:pt x="6344" y="0"/>
                    <a:pt x="62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5"/>
            <p:cNvSpPr/>
            <p:nvPr/>
          </p:nvSpPr>
          <p:spPr>
            <a:xfrm>
              <a:off x="4486350" y="1347850"/>
              <a:ext cx="170850" cy="113200"/>
            </a:xfrm>
            <a:custGeom>
              <a:rect b="b" l="l" r="r" t="t"/>
              <a:pathLst>
                <a:path extrusionOk="0" h="4528" w="6834">
                  <a:moveTo>
                    <a:pt x="5962" y="685"/>
                  </a:moveTo>
                  <a:lnTo>
                    <a:pt x="5962" y="685"/>
                  </a:lnTo>
                  <a:cubicBezTo>
                    <a:pt x="5197" y="1684"/>
                    <a:pt x="2876" y="3914"/>
                    <a:pt x="1716" y="3914"/>
                  </a:cubicBezTo>
                  <a:cubicBezTo>
                    <a:pt x="1696" y="3914"/>
                    <a:pt x="1676" y="3914"/>
                    <a:pt x="1656" y="3912"/>
                  </a:cubicBezTo>
                  <a:cubicBezTo>
                    <a:pt x="1295" y="3885"/>
                    <a:pt x="1039" y="3772"/>
                    <a:pt x="896" y="3577"/>
                  </a:cubicBezTo>
                  <a:cubicBezTo>
                    <a:pt x="741" y="3363"/>
                    <a:pt x="738" y="3082"/>
                    <a:pt x="753" y="2920"/>
                  </a:cubicBezTo>
                  <a:cubicBezTo>
                    <a:pt x="2788" y="1944"/>
                    <a:pt x="5014" y="972"/>
                    <a:pt x="5962" y="685"/>
                  </a:cubicBezTo>
                  <a:close/>
                  <a:moveTo>
                    <a:pt x="6409" y="1"/>
                  </a:moveTo>
                  <a:cubicBezTo>
                    <a:pt x="5937" y="1"/>
                    <a:pt x="4608" y="384"/>
                    <a:pt x="343" y="2438"/>
                  </a:cubicBezTo>
                  <a:cubicBezTo>
                    <a:pt x="262" y="2477"/>
                    <a:pt x="201" y="2551"/>
                    <a:pt x="178" y="2639"/>
                  </a:cubicBezTo>
                  <a:cubicBezTo>
                    <a:pt x="172" y="2669"/>
                    <a:pt x="0" y="3379"/>
                    <a:pt x="398" y="3931"/>
                  </a:cubicBezTo>
                  <a:cubicBezTo>
                    <a:pt x="651" y="4281"/>
                    <a:pt x="1058" y="4480"/>
                    <a:pt x="1610" y="4523"/>
                  </a:cubicBezTo>
                  <a:cubicBezTo>
                    <a:pt x="1641" y="4526"/>
                    <a:pt x="1673" y="4527"/>
                    <a:pt x="1705" y="4527"/>
                  </a:cubicBezTo>
                  <a:cubicBezTo>
                    <a:pt x="3413" y="4527"/>
                    <a:pt x="6535" y="1241"/>
                    <a:pt x="6784" y="496"/>
                  </a:cubicBezTo>
                  <a:cubicBezTo>
                    <a:pt x="6834" y="345"/>
                    <a:pt x="6795" y="190"/>
                    <a:pt x="6683" y="91"/>
                  </a:cubicBezTo>
                  <a:cubicBezTo>
                    <a:pt x="6639" y="52"/>
                    <a:pt x="6581" y="1"/>
                    <a:pt x="64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5"/>
            <p:cNvSpPr/>
            <p:nvPr/>
          </p:nvSpPr>
          <p:spPr>
            <a:xfrm>
              <a:off x="4449025" y="827025"/>
              <a:ext cx="448525" cy="605550"/>
            </a:xfrm>
            <a:custGeom>
              <a:rect b="b" l="l" r="r" t="t"/>
              <a:pathLst>
                <a:path extrusionOk="0" h="24222" w="17941">
                  <a:moveTo>
                    <a:pt x="10528" y="0"/>
                  </a:moveTo>
                  <a:cubicBezTo>
                    <a:pt x="9479" y="0"/>
                    <a:pt x="8412" y="291"/>
                    <a:pt x="7409" y="979"/>
                  </a:cubicBezTo>
                  <a:cubicBezTo>
                    <a:pt x="7409" y="979"/>
                    <a:pt x="3357" y="2830"/>
                    <a:pt x="2431" y="5724"/>
                  </a:cubicBezTo>
                  <a:cubicBezTo>
                    <a:pt x="1505" y="8617"/>
                    <a:pt x="1" y="14519"/>
                    <a:pt x="1" y="16718"/>
                  </a:cubicBezTo>
                  <a:cubicBezTo>
                    <a:pt x="1" y="18917"/>
                    <a:pt x="695" y="23430"/>
                    <a:pt x="2200" y="24125"/>
                  </a:cubicBezTo>
                  <a:cubicBezTo>
                    <a:pt x="2344" y="24191"/>
                    <a:pt x="2519" y="24222"/>
                    <a:pt x="2720" y="24222"/>
                  </a:cubicBezTo>
                  <a:cubicBezTo>
                    <a:pt x="4622" y="24222"/>
                    <a:pt x="8813" y="21491"/>
                    <a:pt x="10069" y="20653"/>
                  </a:cubicBezTo>
                  <a:cubicBezTo>
                    <a:pt x="11459" y="19727"/>
                    <a:pt x="13079" y="16139"/>
                    <a:pt x="14815" y="14056"/>
                  </a:cubicBezTo>
                  <a:cubicBezTo>
                    <a:pt x="16551" y="11974"/>
                    <a:pt x="17940" y="8154"/>
                    <a:pt x="17246" y="5029"/>
                  </a:cubicBezTo>
                  <a:cubicBezTo>
                    <a:pt x="16723" y="2678"/>
                    <a:pt x="13712" y="0"/>
                    <a:pt x="10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5"/>
            <p:cNvSpPr/>
            <p:nvPr/>
          </p:nvSpPr>
          <p:spPr>
            <a:xfrm>
              <a:off x="4441400" y="819400"/>
              <a:ext cx="464375" cy="620700"/>
            </a:xfrm>
            <a:custGeom>
              <a:rect b="b" l="l" r="r" t="t"/>
              <a:pathLst>
                <a:path extrusionOk="0" h="24828" w="18575">
                  <a:moveTo>
                    <a:pt x="10844" y="615"/>
                  </a:moveTo>
                  <a:cubicBezTo>
                    <a:pt x="11571" y="615"/>
                    <a:pt x="12319" y="761"/>
                    <a:pt x="13065" y="1055"/>
                  </a:cubicBezTo>
                  <a:cubicBezTo>
                    <a:pt x="15110" y="1861"/>
                    <a:pt x="16872" y="3689"/>
                    <a:pt x="17252" y="5400"/>
                  </a:cubicBezTo>
                  <a:cubicBezTo>
                    <a:pt x="17926" y="8439"/>
                    <a:pt x="16536" y="12183"/>
                    <a:pt x="14885" y="14165"/>
                  </a:cubicBezTo>
                  <a:cubicBezTo>
                    <a:pt x="14133" y="15067"/>
                    <a:pt x="13414" y="16229"/>
                    <a:pt x="12719" y="17351"/>
                  </a:cubicBezTo>
                  <a:cubicBezTo>
                    <a:pt x="11808" y="18820"/>
                    <a:pt x="10948" y="20208"/>
                    <a:pt x="10205" y="20703"/>
                  </a:cubicBezTo>
                  <a:cubicBezTo>
                    <a:pt x="6860" y="22934"/>
                    <a:pt x="4206" y="24223"/>
                    <a:pt x="3028" y="24223"/>
                  </a:cubicBezTo>
                  <a:cubicBezTo>
                    <a:pt x="2869" y="24223"/>
                    <a:pt x="2737" y="24200"/>
                    <a:pt x="2633" y="24152"/>
                  </a:cubicBezTo>
                  <a:cubicBezTo>
                    <a:pt x="1399" y="23582"/>
                    <a:pt x="612" y="19549"/>
                    <a:pt x="612" y="17023"/>
                  </a:cubicBezTo>
                  <a:cubicBezTo>
                    <a:pt x="612" y="14791"/>
                    <a:pt x="2160" y="8831"/>
                    <a:pt x="3028" y="6122"/>
                  </a:cubicBezTo>
                  <a:cubicBezTo>
                    <a:pt x="3902" y="3393"/>
                    <a:pt x="7801" y="1580"/>
                    <a:pt x="7840" y="1562"/>
                  </a:cubicBezTo>
                  <a:cubicBezTo>
                    <a:pt x="7856" y="1554"/>
                    <a:pt x="7872" y="1545"/>
                    <a:pt x="7886" y="1537"/>
                  </a:cubicBezTo>
                  <a:cubicBezTo>
                    <a:pt x="8779" y="924"/>
                    <a:pt x="9788" y="615"/>
                    <a:pt x="10844" y="615"/>
                  </a:cubicBezTo>
                  <a:close/>
                  <a:moveTo>
                    <a:pt x="10840" y="0"/>
                  </a:moveTo>
                  <a:cubicBezTo>
                    <a:pt x="9673" y="0"/>
                    <a:pt x="8554" y="341"/>
                    <a:pt x="7561" y="1016"/>
                  </a:cubicBezTo>
                  <a:cubicBezTo>
                    <a:pt x="7185" y="1191"/>
                    <a:pt x="3373" y="3033"/>
                    <a:pt x="2445" y="5934"/>
                  </a:cubicBezTo>
                  <a:cubicBezTo>
                    <a:pt x="1568" y="8677"/>
                    <a:pt x="0" y="14727"/>
                    <a:pt x="0" y="17022"/>
                  </a:cubicBezTo>
                  <a:cubicBezTo>
                    <a:pt x="0" y="18782"/>
                    <a:pt x="563" y="23872"/>
                    <a:pt x="2376" y="24708"/>
                  </a:cubicBezTo>
                  <a:cubicBezTo>
                    <a:pt x="2554" y="24790"/>
                    <a:pt x="2767" y="24828"/>
                    <a:pt x="3011" y="24828"/>
                  </a:cubicBezTo>
                  <a:cubicBezTo>
                    <a:pt x="4735" y="24828"/>
                    <a:pt x="7971" y="22929"/>
                    <a:pt x="10545" y="21212"/>
                  </a:cubicBezTo>
                  <a:cubicBezTo>
                    <a:pt x="11398" y="20642"/>
                    <a:pt x="12292" y="19200"/>
                    <a:pt x="13238" y="17674"/>
                  </a:cubicBezTo>
                  <a:cubicBezTo>
                    <a:pt x="13924" y="16568"/>
                    <a:pt x="14631" y="15426"/>
                    <a:pt x="15355" y="14557"/>
                  </a:cubicBezTo>
                  <a:cubicBezTo>
                    <a:pt x="17143" y="12410"/>
                    <a:pt x="18574" y="8531"/>
                    <a:pt x="17850" y="5268"/>
                  </a:cubicBezTo>
                  <a:cubicBezTo>
                    <a:pt x="17428" y="3371"/>
                    <a:pt x="15510" y="1360"/>
                    <a:pt x="13290" y="485"/>
                  </a:cubicBezTo>
                  <a:cubicBezTo>
                    <a:pt x="12467" y="161"/>
                    <a:pt x="11642" y="0"/>
                    <a:pt x="108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5"/>
            <p:cNvSpPr/>
            <p:nvPr/>
          </p:nvSpPr>
          <p:spPr>
            <a:xfrm>
              <a:off x="4472600" y="827000"/>
              <a:ext cx="424950" cy="421625"/>
            </a:xfrm>
            <a:custGeom>
              <a:rect b="b" l="l" r="r" t="t"/>
              <a:pathLst>
                <a:path extrusionOk="0" h="16865" w="16998">
                  <a:moveTo>
                    <a:pt x="9584" y="1"/>
                  </a:moveTo>
                  <a:cubicBezTo>
                    <a:pt x="8536" y="1"/>
                    <a:pt x="7469" y="291"/>
                    <a:pt x="6466" y="979"/>
                  </a:cubicBezTo>
                  <a:cubicBezTo>
                    <a:pt x="6466" y="979"/>
                    <a:pt x="2414" y="2831"/>
                    <a:pt x="1488" y="5725"/>
                  </a:cubicBezTo>
                  <a:cubicBezTo>
                    <a:pt x="1049" y="7099"/>
                    <a:pt x="479" y="9154"/>
                    <a:pt x="1" y="11168"/>
                  </a:cubicBezTo>
                  <a:cubicBezTo>
                    <a:pt x="793" y="9931"/>
                    <a:pt x="2102" y="7827"/>
                    <a:pt x="2183" y="7345"/>
                  </a:cubicBezTo>
                  <a:cubicBezTo>
                    <a:pt x="2298" y="6651"/>
                    <a:pt x="2298" y="6534"/>
                    <a:pt x="3109" y="6534"/>
                  </a:cubicBezTo>
                  <a:cubicBezTo>
                    <a:pt x="3919" y="6534"/>
                    <a:pt x="5423" y="8850"/>
                    <a:pt x="7507" y="9313"/>
                  </a:cubicBezTo>
                  <a:cubicBezTo>
                    <a:pt x="9590" y="9775"/>
                    <a:pt x="12367" y="9428"/>
                    <a:pt x="12367" y="10586"/>
                  </a:cubicBezTo>
                  <a:cubicBezTo>
                    <a:pt x="12367" y="11743"/>
                    <a:pt x="10747" y="13594"/>
                    <a:pt x="11788" y="14172"/>
                  </a:cubicBezTo>
                  <a:cubicBezTo>
                    <a:pt x="12598" y="14623"/>
                    <a:pt x="11873" y="16189"/>
                    <a:pt x="11944" y="16864"/>
                  </a:cubicBezTo>
                  <a:cubicBezTo>
                    <a:pt x="12565" y="15864"/>
                    <a:pt x="13210" y="14852"/>
                    <a:pt x="13872" y="14057"/>
                  </a:cubicBezTo>
                  <a:cubicBezTo>
                    <a:pt x="15608" y="11974"/>
                    <a:pt x="16997" y="8155"/>
                    <a:pt x="16303" y="5030"/>
                  </a:cubicBezTo>
                  <a:cubicBezTo>
                    <a:pt x="15780" y="2679"/>
                    <a:pt x="12768" y="1"/>
                    <a:pt x="95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5"/>
            <p:cNvSpPr/>
            <p:nvPr/>
          </p:nvSpPr>
          <p:spPr>
            <a:xfrm>
              <a:off x="4464325" y="819375"/>
              <a:ext cx="441450" cy="436900"/>
            </a:xfrm>
            <a:custGeom>
              <a:rect b="b" l="l" r="r" t="t"/>
              <a:pathLst>
                <a:path extrusionOk="0" h="17476" w="17658">
                  <a:moveTo>
                    <a:pt x="9927" y="615"/>
                  </a:moveTo>
                  <a:cubicBezTo>
                    <a:pt x="10653" y="615"/>
                    <a:pt x="11402" y="761"/>
                    <a:pt x="12148" y="1056"/>
                  </a:cubicBezTo>
                  <a:cubicBezTo>
                    <a:pt x="14193" y="1862"/>
                    <a:pt x="15955" y="3689"/>
                    <a:pt x="16335" y="5400"/>
                  </a:cubicBezTo>
                  <a:cubicBezTo>
                    <a:pt x="17009" y="8439"/>
                    <a:pt x="15619" y="12184"/>
                    <a:pt x="13968" y="14166"/>
                  </a:cubicBezTo>
                  <a:cubicBezTo>
                    <a:pt x="13560" y="14656"/>
                    <a:pt x="13160" y="15224"/>
                    <a:pt x="12773" y="15813"/>
                  </a:cubicBezTo>
                  <a:cubicBezTo>
                    <a:pt x="12862" y="15178"/>
                    <a:pt x="12842" y="14528"/>
                    <a:pt x="12269" y="14211"/>
                  </a:cubicBezTo>
                  <a:cubicBezTo>
                    <a:pt x="11899" y="14006"/>
                    <a:pt x="12122" y="13417"/>
                    <a:pt x="12503" y="12546"/>
                  </a:cubicBezTo>
                  <a:cubicBezTo>
                    <a:pt x="12750" y="11982"/>
                    <a:pt x="13005" y="11400"/>
                    <a:pt x="13005" y="10891"/>
                  </a:cubicBezTo>
                  <a:cubicBezTo>
                    <a:pt x="13005" y="9837"/>
                    <a:pt x="11635" y="9723"/>
                    <a:pt x="10049" y="9591"/>
                  </a:cubicBezTo>
                  <a:cubicBezTo>
                    <a:pt x="9327" y="9530"/>
                    <a:pt x="8579" y="9468"/>
                    <a:pt x="7904" y="9319"/>
                  </a:cubicBezTo>
                  <a:cubicBezTo>
                    <a:pt x="6771" y="9067"/>
                    <a:pt x="5798" y="8211"/>
                    <a:pt x="5018" y="7523"/>
                  </a:cubicBezTo>
                  <a:cubicBezTo>
                    <a:pt x="4366" y="6949"/>
                    <a:pt x="3895" y="6534"/>
                    <a:pt x="3440" y="6534"/>
                  </a:cubicBezTo>
                  <a:cubicBezTo>
                    <a:pt x="2470" y="6534"/>
                    <a:pt x="2348" y="6783"/>
                    <a:pt x="2212" y="7598"/>
                  </a:cubicBezTo>
                  <a:cubicBezTo>
                    <a:pt x="2183" y="7774"/>
                    <a:pt x="1861" y="8412"/>
                    <a:pt x="1096" y="9673"/>
                  </a:cubicBezTo>
                  <a:cubicBezTo>
                    <a:pt x="1435" y="8371"/>
                    <a:pt x="1796" y="7104"/>
                    <a:pt x="2111" y="6123"/>
                  </a:cubicBezTo>
                  <a:cubicBezTo>
                    <a:pt x="2984" y="3393"/>
                    <a:pt x="6883" y="1580"/>
                    <a:pt x="6969" y="1536"/>
                  </a:cubicBezTo>
                  <a:cubicBezTo>
                    <a:pt x="7862" y="924"/>
                    <a:pt x="8872" y="615"/>
                    <a:pt x="9927" y="615"/>
                  </a:cubicBezTo>
                  <a:close/>
                  <a:moveTo>
                    <a:pt x="9913" y="0"/>
                  </a:moveTo>
                  <a:cubicBezTo>
                    <a:pt x="8747" y="0"/>
                    <a:pt x="7636" y="340"/>
                    <a:pt x="6669" y="1007"/>
                  </a:cubicBezTo>
                  <a:cubicBezTo>
                    <a:pt x="6499" y="1084"/>
                    <a:pt x="2485" y="2949"/>
                    <a:pt x="1528" y="5937"/>
                  </a:cubicBezTo>
                  <a:cubicBezTo>
                    <a:pt x="1059" y="7403"/>
                    <a:pt x="487" y="9498"/>
                    <a:pt x="35" y="11403"/>
                  </a:cubicBezTo>
                  <a:cubicBezTo>
                    <a:pt x="0" y="11549"/>
                    <a:pt x="76" y="11697"/>
                    <a:pt x="213" y="11756"/>
                  </a:cubicBezTo>
                  <a:cubicBezTo>
                    <a:pt x="252" y="11772"/>
                    <a:pt x="292" y="11780"/>
                    <a:pt x="332" y="11780"/>
                  </a:cubicBezTo>
                  <a:cubicBezTo>
                    <a:pt x="434" y="11780"/>
                    <a:pt x="532" y="11729"/>
                    <a:pt x="590" y="11639"/>
                  </a:cubicBezTo>
                  <a:cubicBezTo>
                    <a:pt x="1999" y="9436"/>
                    <a:pt x="2748" y="8111"/>
                    <a:pt x="2824" y="7652"/>
                  </a:cubicBezTo>
                  <a:cubicBezTo>
                    <a:pt x="2908" y="7145"/>
                    <a:pt x="2908" y="7145"/>
                    <a:pt x="3441" y="7145"/>
                  </a:cubicBezTo>
                  <a:cubicBezTo>
                    <a:pt x="3664" y="7145"/>
                    <a:pt x="4169" y="7589"/>
                    <a:pt x="4613" y="7981"/>
                  </a:cubicBezTo>
                  <a:cubicBezTo>
                    <a:pt x="5447" y="8716"/>
                    <a:pt x="6485" y="9630"/>
                    <a:pt x="7773" y="9916"/>
                  </a:cubicBezTo>
                  <a:cubicBezTo>
                    <a:pt x="8487" y="10075"/>
                    <a:pt x="9256" y="10138"/>
                    <a:pt x="9999" y="10200"/>
                  </a:cubicBezTo>
                  <a:cubicBezTo>
                    <a:pt x="11176" y="10299"/>
                    <a:pt x="12393" y="10400"/>
                    <a:pt x="12393" y="10891"/>
                  </a:cubicBezTo>
                  <a:cubicBezTo>
                    <a:pt x="12393" y="11272"/>
                    <a:pt x="12165" y="11794"/>
                    <a:pt x="11943" y="12300"/>
                  </a:cubicBezTo>
                  <a:cubicBezTo>
                    <a:pt x="11542" y="13216"/>
                    <a:pt x="11088" y="14255"/>
                    <a:pt x="11971" y="14746"/>
                  </a:cubicBezTo>
                  <a:cubicBezTo>
                    <a:pt x="12301" y="14928"/>
                    <a:pt x="12218" y="15510"/>
                    <a:pt x="12075" y="16251"/>
                  </a:cubicBezTo>
                  <a:cubicBezTo>
                    <a:pt x="12008" y="16604"/>
                    <a:pt x="11943" y="16939"/>
                    <a:pt x="11971" y="17202"/>
                  </a:cubicBezTo>
                  <a:cubicBezTo>
                    <a:pt x="11984" y="17331"/>
                    <a:pt x="12080" y="17439"/>
                    <a:pt x="12207" y="17467"/>
                  </a:cubicBezTo>
                  <a:cubicBezTo>
                    <a:pt x="12229" y="17473"/>
                    <a:pt x="12251" y="17475"/>
                    <a:pt x="12275" y="17475"/>
                  </a:cubicBezTo>
                  <a:cubicBezTo>
                    <a:pt x="12276" y="17475"/>
                    <a:pt x="12277" y="17475"/>
                    <a:pt x="12278" y="17475"/>
                  </a:cubicBezTo>
                  <a:cubicBezTo>
                    <a:pt x="12383" y="17475"/>
                    <a:pt x="12480" y="17420"/>
                    <a:pt x="12535" y="17332"/>
                  </a:cubicBezTo>
                  <a:cubicBezTo>
                    <a:pt x="13139" y="16361"/>
                    <a:pt x="13782" y="15347"/>
                    <a:pt x="14438" y="14559"/>
                  </a:cubicBezTo>
                  <a:cubicBezTo>
                    <a:pt x="16227" y="12414"/>
                    <a:pt x="17657" y="8533"/>
                    <a:pt x="16933" y="5270"/>
                  </a:cubicBezTo>
                  <a:cubicBezTo>
                    <a:pt x="16512" y="3374"/>
                    <a:pt x="14594" y="1363"/>
                    <a:pt x="12373" y="487"/>
                  </a:cubicBezTo>
                  <a:cubicBezTo>
                    <a:pt x="11546" y="161"/>
                    <a:pt x="10716" y="0"/>
                    <a:pt x="99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5"/>
            <p:cNvSpPr/>
            <p:nvPr/>
          </p:nvSpPr>
          <p:spPr>
            <a:xfrm>
              <a:off x="4425875" y="1123875"/>
              <a:ext cx="324075" cy="181700"/>
            </a:xfrm>
            <a:custGeom>
              <a:rect b="b" l="l" r="r" t="t"/>
              <a:pathLst>
                <a:path extrusionOk="0" h="7268" w="12963">
                  <a:moveTo>
                    <a:pt x="1459" y="1"/>
                  </a:moveTo>
                  <a:cubicBezTo>
                    <a:pt x="878" y="1"/>
                    <a:pt x="334" y="200"/>
                    <a:pt x="232" y="909"/>
                  </a:cubicBezTo>
                  <a:cubicBezTo>
                    <a:pt x="1" y="2529"/>
                    <a:pt x="1620" y="4844"/>
                    <a:pt x="3125" y="4844"/>
                  </a:cubicBezTo>
                  <a:cubicBezTo>
                    <a:pt x="4575" y="4844"/>
                    <a:pt x="5166" y="3449"/>
                    <a:pt x="5931" y="3449"/>
                  </a:cubicBezTo>
                  <a:cubicBezTo>
                    <a:pt x="5960" y="3449"/>
                    <a:pt x="5989" y="3451"/>
                    <a:pt x="6019" y="3455"/>
                  </a:cubicBezTo>
                  <a:cubicBezTo>
                    <a:pt x="6829" y="3571"/>
                    <a:pt x="6482" y="6464"/>
                    <a:pt x="7870" y="7043"/>
                  </a:cubicBezTo>
                  <a:cubicBezTo>
                    <a:pt x="8237" y="7196"/>
                    <a:pt x="8668" y="7268"/>
                    <a:pt x="9117" y="7268"/>
                  </a:cubicBezTo>
                  <a:cubicBezTo>
                    <a:pt x="10368" y="7268"/>
                    <a:pt x="11757" y="6707"/>
                    <a:pt x="12268" y="5770"/>
                  </a:cubicBezTo>
                  <a:cubicBezTo>
                    <a:pt x="12963" y="4496"/>
                    <a:pt x="10995" y="3687"/>
                    <a:pt x="9028" y="2992"/>
                  </a:cubicBezTo>
                  <a:cubicBezTo>
                    <a:pt x="7061" y="2297"/>
                    <a:pt x="3011" y="330"/>
                    <a:pt x="3011" y="330"/>
                  </a:cubicBezTo>
                  <a:cubicBezTo>
                    <a:pt x="3011" y="330"/>
                    <a:pt x="2205" y="1"/>
                    <a:pt x="14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5"/>
            <p:cNvSpPr/>
            <p:nvPr/>
          </p:nvSpPr>
          <p:spPr>
            <a:xfrm>
              <a:off x="4420675" y="1116175"/>
              <a:ext cx="324525" cy="196875"/>
            </a:xfrm>
            <a:custGeom>
              <a:rect b="b" l="l" r="r" t="t"/>
              <a:pathLst>
                <a:path extrusionOk="0" h="7875" w="12981">
                  <a:moveTo>
                    <a:pt x="1665" y="614"/>
                  </a:moveTo>
                  <a:cubicBezTo>
                    <a:pt x="2199" y="614"/>
                    <a:pt x="2820" y="808"/>
                    <a:pt x="3093" y="918"/>
                  </a:cubicBezTo>
                  <a:cubicBezTo>
                    <a:pt x="3360" y="1049"/>
                    <a:pt x="7200" y="2907"/>
                    <a:pt x="9134" y="3589"/>
                  </a:cubicBezTo>
                  <a:cubicBezTo>
                    <a:pt x="10129" y="3940"/>
                    <a:pt x="11979" y="4593"/>
                    <a:pt x="12274" y="5361"/>
                  </a:cubicBezTo>
                  <a:cubicBezTo>
                    <a:pt x="12343" y="5542"/>
                    <a:pt x="12322" y="5723"/>
                    <a:pt x="12208" y="5932"/>
                  </a:cubicBezTo>
                  <a:cubicBezTo>
                    <a:pt x="11767" y="6740"/>
                    <a:pt x="10499" y="7276"/>
                    <a:pt x="9337" y="7276"/>
                  </a:cubicBezTo>
                  <a:cubicBezTo>
                    <a:pt x="8931" y="7276"/>
                    <a:pt x="8538" y="7211"/>
                    <a:pt x="8197" y="7069"/>
                  </a:cubicBezTo>
                  <a:cubicBezTo>
                    <a:pt x="7567" y="6806"/>
                    <a:pt x="7356" y="5865"/>
                    <a:pt x="7170" y="5034"/>
                  </a:cubicBezTo>
                  <a:cubicBezTo>
                    <a:pt x="6992" y="4233"/>
                    <a:pt x="6837" y="3542"/>
                    <a:pt x="6271" y="3461"/>
                  </a:cubicBezTo>
                  <a:cubicBezTo>
                    <a:pt x="6225" y="3454"/>
                    <a:pt x="6180" y="3451"/>
                    <a:pt x="6134" y="3451"/>
                  </a:cubicBezTo>
                  <a:cubicBezTo>
                    <a:pt x="5704" y="3451"/>
                    <a:pt x="5357" y="3745"/>
                    <a:pt x="4990" y="4058"/>
                  </a:cubicBezTo>
                  <a:cubicBezTo>
                    <a:pt x="4534" y="4446"/>
                    <a:pt x="4062" y="4847"/>
                    <a:pt x="3335" y="4847"/>
                  </a:cubicBezTo>
                  <a:cubicBezTo>
                    <a:pt x="2824" y="4847"/>
                    <a:pt x="2236" y="4506"/>
                    <a:pt x="1722" y="3913"/>
                  </a:cubicBezTo>
                  <a:cubicBezTo>
                    <a:pt x="1025" y="3110"/>
                    <a:pt x="632" y="2044"/>
                    <a:pt x="744" y="1261"/>
                  </a:cubicBezTo>
                  <a:cubicBezTo>
                    <a:pt x="780" y="1011"/>
                    <a:pt x="880" y="846"/>
                    <a:pt x="1058" y="744"/>
                  </a:cubicBezTo>
                  <a:cubicBezTo>
                    <a:pt x="1222" y="650"/>
                    <a:pt x="1435" y="614"/>
                    <a:pt x="1665" y="614"/>
                  </a:cubicBezTo>
                  <a:close/>
                  <a:moveTo>
                    <a:pt x="1676" y="1"/>
                  </a:moveTo>
                  <a:cubicBezTo>
                    <a:pt x="1349" y="1"/>
                    <a:pt x="1025" y="56"/>
                    <a:pt x="754" y="212"/>
                  </a:cubicBezTo>
                  <a:cubicBezTo>
                    <a:pt x="413" y="408"/>
                    <a:pt x="200" y="740"/>
                    <a:pt x="138" y="1173"/>
                  </a:cubicBezTo>
                  <a:cubicBezTo>
                    <a:pt x="1" y="2137"/>
                    <a:pt x="440" y="3369"/>
                    <a:pt x="1259" y="4313"/>
                  </a:cubicBezTo>
                  <a:cubicBezTo>
                    <a:pt x="1899" y="5051"/>
                    <a:pt x="2637" y="5458"/>
                    <a:pt x="3334" y="5458"/>
                  </a:cubicBezTo>
                  <a:cubicBezTo>
                    <a:pt x="4285" y="5458"/>
                    <a:pt x="4896" y="4940"/>
                    <a:pt x="5387" y="4523"/>
                  </a:cubicBezTo>
                  <a:cubicBezTo>
                    <a:pt x="5673" y="4279"/>
                    <a:pt x="5919" y="4063"/>
                    <a:pt x="6135" y="4063"/>
                  </a:cubicBezTo>
                  <a:cubicBezTo>
                    <a:pt x="6152" y="4063"/>
                    <a:pt x="6168" y="4064"/>
                    <a:pt x="6184" y="4067"/>
                  </a:cubicBezTo>
                  <a:cubicBezTo>
                    <a:pt x="6331" y="4087"/>
                    <a:pt x="6489" y="4790"/>
                    <a:pt x="6573" y="5167"/>
                  </a:cubicBezTo>
                  <a:cubicBezTo>
                    <a:pt x="6780" y="6095"/>
                    <a:pt x="7038" y="7249"/>
                    <a:pt x="7961" y="7634"/>
                  </a:cubicBezTo>
                  <a:cubicBezTo>
                    <a:pt x="8351" y="7795"/>
                    <a:pt x="8820" y="7874"/>
                    <a:pt x="9312" y="7874"/>
                  </a:cubicBezTo>
                  <a:cubicBezTo>
                    <a:pt x="10648" y="7874"/>
                    <a:pt x="12162" y="7296"/>
                    <a:pt x="12747" y="6223"/>
                  </a:cubicBezTo>
                  <a:cubicBezTo>
                    <a:pt x="12946" y="5856"/>
                    <a:pt x="12980" y="5492"/>
                    <a:pt x="12845" y="5141"/>
                  </a:cubicBezTo>
                  <a:cubicBezTo>
                    <a:pt x="12480" y="4188"/>
                    <a:pt x="10912" y="3567"/>
                    <a:pt x="9338" y="3011"/>
                  </a:cubicBezTo>
                  <a:cubicBezTo>
                    <a:pt x="7409" y="2331"/>
                    <a:pt x="3393" y="382"/>
                    <a:pt x="3352" y="363"/>
                  </a:cubicBezTo>
                  <a:cubicBezTo>
                    <a:pt x="3346" y="360"/>
                    <a:pt x="3340" y="358"/>
                    <a:pt x="3334" y="354"/>
                  </a:cubicBezTo>
                  <a:cubicBezTo>
                    <a:pt x="3216" y="306"/>
                    <a:pt x="2440" y="1"/>
                    <a:pt x="16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5"/>
            <p:cNvSpPr/>
            <p:nvPr/>
          </p:nvSpPr>
          <p:spPr>
            <a:xfrm>
              <a:off x="4741275" y="1172625"/>
              <a:ext cx="66575" cy="66575"/>
            </a:xfrm>
            <a:custGeom>
              <a:rect b="b" l="l" r="r" t="t"/>
              <a:pathLst>
                <a:path extrusionOk="0" h="2663" w="2663">
                  <a:moveTo>
                    <a:pt x="0" y="2663"/>
                  </a:moveTo>
                  <a:lnTo>
                    <a:pt x="2662"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5"/>
            <p:cNvSpPr/>
            <p:nvPr/>
          </p:nvSpPr>
          <p:spPr>
            <a:xfrm>
              <a:off x="4731050" y="1165075"/>
              <a:ext cx="85100" cy="81775"/>
            </a:xfrm>
            <a:custGeom>
              <a:rect b="b" l="l" r="r" t="t"/>
              <a:pathLst>
                <a:path extrusionOk="0" h="3271" w="3404">
                  <a:moveTo>
                    <a:pt x="3068" y="0"/>
                  </a:moveTo>
                  <a:cubicBezTo>
                    <a:pt x="2991" y="0"/>
                    <a:pt x="2914" y="29"/>
                    <a:pt x="2854" y="87"/>
                  </a:cubicBezTo>
                  <a:lnTo>
                    <a:pt x="193" y="2748"/>
                  </a:lnTo>
                  <a:cubicBezTo>
                    <a:pt x="0" y="2940"/>
                    <a:pt x="137" y="3270"/>
                    <a:pt x="409" y="3270"/>
                  </a:cubicBezTo>
                  <a:cubicBezTo>
                    <a:pt x="491" y="3270"/>
                    <a:pt x="569" y="3238"/>
                    <a:pt x="626" y="3181"/>
                  </a:cubicBezTo>
                  <a:lnTo>
                    <a:pt x="3287" y="519"/>
                  </a:lnTo>
                  <a:cubicBezTo>
                    <a:pt x="3403" y="399"/>
                    <a:pt x="3401" y="207"/>
                    <a:pt x="3284" y="90"/>
                  </a:cubicBezTo>
                  <a:cubicBezTo>
                    <a:pt x="3224" y="30"/>
                    <a:pt x="3146" y="0"/>
                    <a:pt x="30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5"/>
            <p:cNvSpPr/>
            <p:nvPr/>
          </p:nvSpPr>
          <p:spPr>
            <a:xfrm>
              <a:off x="4449025" y="1051100"/>
              <a:ext cx="34775" cy="78150"/>
            </a:xfrm>
            <a:custGeom>
              <a:rect b="b" l="l" r="r" t="t"/>
              <a:pathLst>
                <a:path extrusionOk="0" h="3126" w="1391">
                  <a:moveTo>
                    <a:pt x="1" y="3126"/>
                  </a:moveTo>
                  <a:lnTo>
                    <a:pt x="1390"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5"/>
            <p:cNvSpPr/>
            <p:nvPr/>
          </p:nvSpPr>
          <p:spPr>
            <a:xfrm>
              <a:off x="4439775" y="1043475"/>
              <a:ext cx="52725" cy="93425"/>
            </a:xfrm>
            <a:custGeom>
              <a:rect b="b" l="l" r="r" t="t"/>
              <a:pathLst>
                <a:path extrusionOk="0" h="3737" w="2109">
                  <a:moveTo>
                    <a:pt x="1761" y="0"/>
                  </a:moveTo>
                  <a:cubicBezTo>
                    <a:pt x="1643" y="0"/>
                    <a:pt x="1531" y="68"/>
                    <a:pt x="1480" y="182"/>
                  </a:cubicBezTo>
                  <a:lnTo>
                    <a:pt x="91" y="3307"/>
                  </a:lnTo>
                  <a:cubicBezTo>
                    <a:pt x="1" y="3508"/>
                    <a:pt x="149" y="3737"/>
                    <a:pt x="371" y="3737"/>
                  </a:cubicBezTo>
                  <a:cubicBezTo>
                    <a:pt x="492" y="3737"/>
                    <a:pt x="601" y="3666"/>
                    <a:pt x="650" y="3556"/>
                  </a:cubicBezTo>
                  <a:lnTo>
                    <a:pt x="2040" y="431"/>
                  </a:lnTo>
                  <a:cubicBezTo>
                    <a:pt x="2109" y="277"/>
                    <a:pt x="2039" y="95"/>
                    <a:pt x="1885" y="27"/>
                  </a:cubicBezTo>
                  <a:cubicBezTo>
                    <a:pt x="1845" y="9"/>
                    <a:pt x="1802" y="0"/>
                    <a:pt x="17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5"/>
            <p:cNvSpPr/>
            <p:nvPr/>
          </p:nvSpPr>
          <p:spPr>
            <a:xfrm>
              <a:off x="4963425" y="1742925"/>
              <a:ext cx="355200" cy="389300"/>
            </a:xfrm>
            <a:custGeom>
              <a:rect b="b" l="l" r="r" t="t"/>
              <a:pathLst>
                <a:path extrusionOk="0" h="15572" w="14208">
                  <a:moveTo>
                    <a:pt x="11745" y="0"/>
                  </a:moveTo>
                  <a:cubicBezTo>
                    <a:pt x="11745" y="0"/>
                    <a:pt x="4073" y="6821"/>
                    <a:pt x="2084" y="8809"/>
                  </a:cubicBezTo>
                  <a:cubicBezTo>
                    <a:pt x="95" y="10798"/>
                    <a:pt x="1" y="14587"/>
                    <a:pt x="1895" y="15439"/>
                  </a:cubicBezTo>
                  <a:cubicBezTo>
                    <a:pt x="2098" y="15531"/>
                    <a:pt x="2348" y="15572"/>
                    <a:pt x="2634" y="15572"/>
                  </a:cubicBezTo>
                  <a:cubicBezTo>
                    <a:pt x="5011" y="15572"/>
                    <a:pt x="9858" y="12706"/>
                    <a:pt x="10704" y="12029"/>
                  </a:cubicBezTo>
                  <a:cubicBezTo>
                    <a:pt x="11651" y="11272"/>
                    <a:pt x="14208" y="474"/>
                    <a:pt x="117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5"/>
            <p:cNvSpPr/>
            <p:nvPr/>
          </p:nvSpPr>
          <p:spPr>
            <a:xfrm>
              <a:off x="4963175" y="1735275"/>
              <a:ext cx="340650" cy="404475"/>
            </a:xfrm>
            <a:custGeom>
              <a:rect b="b" l="l" r="r" t="t"/>
              <a:pathLst>
                <a:path extrusionOk="0" h="16179" w="13626">
                  <a:moveTo>
                    <a:pt x="11828" y="651"/>
                  </a:moveTo>
                  <a:lnTo>
                    <a:pt x="11828" y="652"/>
                  </a:lnTo>
                  <a:cubicBezTo>
                    <a:pt x="12052" y="765"/>
                    <a:pt x="12224" y="1056"/>
                    <a:pt x="12338" y="1517"/>
                  </a:cubicBezTo>
                  <a:cubicBezTo>
                    <a:pt x="13034" y="4335"/>
                    <a:pt x="11168" y="11580"/>
                    <a:pt x="10521" y="12096"/>
                  </a:cubicBezTo>
                  <a:cubicBezTo>
                    <a:pt x="9523" y="12897"/>
                    <a:pt x="4799" y="15576"/>
                    <a:pt x="2652" y="15576"/>
                  </a:cubicBezTo>
                  <a:cubicBezTo>
                    <a:pt x="2409" y="15576"/>
                    <a:pt x="2198" y="15542"/>
                    <a:pt x="2030" y="15466"/>
                  </a:cubicBezTo>
                  <a:cubicBezTo>
                    <a:pt x="1464" y="15212"/>
                    <a:pt x="1068" y="14612"/>
                    <a:pt x="915" y="13778"/>
                  </a:cubicBezTo>
                  <a:cubicBezTo>
                    <a:pt x="637" y="12260"/>
                    <a:pt x="1210" y="10431"/>
                    <a:pt x="2310" y="9331"/>
                  </a:cubicBezTo>
                  <a:cubicBezTo>
                    <a:pt x="4128" y="7513"/>
                    <a:pt x="10807" y="1560"/>
                    <a:pt x="11828" y="651"/>
                  </a:cubicBezTo>
                  <a:close/>
                  <a:moveTo>
                    <a:pt x="11755" y="0"/>
                  </a:moveTo>
                  <a:cubicBezTo>
                    <a:pt x="11681" y="0"/>
                    <a:pt x="11608" y="28"/>
                    <a:pt x="11551" y="78"/>
                  </a:cubicBezTo>
                  <a:cubicBezTo>
                    <a:pt x="11474" y="145"/>
                    <a:pt x="3850" y="6926"/>
                    <a:pt x="1877" y="8899"/>
                  </a:cubicBezTo>
                  <a:cubicBezTo>
                    <a:pt x="643" y="10132"/>
                    <a:pt x="1" y="12184"/>
                    <a:pt x="312" y="13888"/>
                  </a:cubicBezTo>
                  <a:cubicBezTo>
                    <a:pt x="503" y="14926"/>
                    <a:pt x="1023" y="15685"/>
                    <a:pt x="1779" y="16024"/>
                  </a:cubicBezTo>
                  <a:cubicBezTo>
                    <a:pt x="2016" y="16131"/>
                    <a:pt x="2300" y="16178"/>
                    <a:pt x="2625" y="16178"/>
                  </a:cubicBezTo>
                  <a:cubicBezTo>
                    <a:pt x="5231" y="16178"/>
                    <a:pt x="10257" y="13093"/>
                    <a:pt x="10905" y="12575"/>
                  </a:cubicBezTo>
                  <a:cubicBezTo>
                    <a:pt x="11876" y="11797"/>
                    <a:pt x="13625" y="4177"/>
                    <a:pt x="12932" y="1372"/>
                  </a:cubicBezTo>
                  <a:cubicBezTo>
                    <a:pt x="12733" y="571"/>
                    <a:pt x="12357" y="111"/>
                    <a:pt x="11813" y="6"/>
                  </a:cubicBezTo>
                  <a:cubicBezTo>
                    <a:pt x="11794" y="2"/>
                    <a:pt x="11774" y="0"/>
                    <a:pt x="117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5"/>
            <p:cNvSpPr/>
            <p:nvPr/>
          </p:nvSpPr>
          <p:spPr>
            <a:xfrm>
              <a:off x="5303800" y="2169800"/>
              <a:ext cx="690925" cy="680600"/>
            </a:xfrm>
            <a:custGeom>
              <a:rect b="b" l="l" r="r" t="t"/>
              <a:pathLst>
                <a:path extrusionOk="0" h="27224" w="27637">
                  <a:moveTo>
                    <a:pt x="17325" y="0"/>
                  </a:moveTo>
                  <a:lnTo>
                    <a:pt x="0" y="11137"/>
                  </a:lnTo>
                  <a:lnTo>
                    <a:pt x="3712" y="27224"/>
                  </a:lnTo>
                  <a:cubicBezTo>
                    <a:pt x="3712" y="27224"/>
                    <a:pt x="23512" y="16912"/>
                    <a:pt x="25574" y="13613"/>
                  </a:cubicBezTo>
                  <a:cubicBezTo>
                    <a:pt x="27637" y="10313"/>
                    <a:pt x="17325" y="0"/>
                    <a:pt x="173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5"/>
            <p:cNvSpPr/>
            <p:nvPr/>
          </p:nvSpPr>
          <p:spPr>
            <a:xfrm>
              <a:off x="5295625" y="2162175"/>
              <a:ext cx="679925" cy="695875"/>
            </a:xfrm>
            <a:custGeom>
              <a:rect b="b" l="l" r="r" t="t"/>
              <a:pathLst>
                <a:path extrusionOk="0" h="27835" w="27197">
                  <a:moveTo>
                    <a:pt x="17609" y="696"/>
                  </a:moveTo>
                  <a:cubicBezTo>
                    <a:pt x="20530" y="3654"/>
                    <a:pt x="27196" y="11268"/>
                    <a:pt x="25642" y="13755"/>
                  </a:cubicBezTo>
                  <a:cubicBezTo>
                    <a:pt x="23795" y="16709"/>
                    <a:pt x="6907" y="25674"/>
                    <a:pt x="4249" y="27074"/>
                  </a:cubicBezTo>
                  <a:lnTo>
                    <a:pt x="674" y="11584"/>
                  </a:lnTo>
                  <a:lnTo>
                    <a:pt x="17609" y="696"/>
                  </a:lnTo>
                  <a:close/>
                  <a:moveTo>
                    <a:pt x="17650" y="0"/>
                  </a:moveTo>
                  <a:cubicBezTo>
                    <a:pt x="17594" y="0"/>
                    <a:pt x="17536" y="16"/>
                    <a:pt x="17486" y="48"/>
                  </a:cubicBezTo>
                  <a:lnTo>
                    <a:pt x="162" y="11186"/>
                  </a:lnTo>
                  <a:cubicBezTo>
                    <a:pt x="54" y="11256"/>
                    <a:pt x="0" y="11385"/>
                    <a:pt x="29" y="11512"/>
                  </a:cubicBezTo>
                  <a:lnTo>
                    <a:pt x="3741" y="27599"/>
                  </a:lnTo>
                  <a:cubicBezTo>
                    <a:pt x="3774" y="27736"/>
                    <a:pt x="3898" y="27835"/>
                    <a:pt x="4039" y="27835"/>
                  </a:cubicBezTo>
                  <a:cubicBezTo>
                    <a:pt x="4089" y="27835"/>
                    <a:pt x="4137" y="27824"/>
                    <a:pt x="4181" y="27801"/>
                  </a:cubicBezTo>
                  <a:cubicBezTo>
                    <a:pt x="4992" y="27378"/>
                    <a:pt x="24078" y="17413"/>
                    <a:pt x="26161" y="14080"/>
                  </a:cubicBezTo>
                  <a:cubicBezTo>
                    <a:pt x="27092" y="12592"/>
                    <a:pt x="25958" y="9768"/>
                    <a:pt x="22792" y="5687"/>
                  </a:cubicBezTo>
                  <a:cubicBezTo>
                    <a:pt x="20487" y="2716"/>
                    <a:pt x="17893" y="116"/>
                    <a:pt x="17868" y="90"/>
                  </a:cubicBezTo>
                  <a:cubicBezTo>
                    <a:pt x="17808" y="31"/>
                    <a:pt x="17730" y="0"/>
                    <a:pt x="176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5"/>
            <p:cNvSpPr/>
            <p:nvPr/>
          </p:nvSpPr>
          <p:spPr>
            <a:xfrm>
              <a:off x="5155250" y="1720875"/>
              <a:ext cx="703275" cy="1107200"/>
            </a:xfrm>
            <a:custGeom>
              <a:rect b="b" l="l" r="r" t="t"/>
              <a:pathLst>
                <a:path extrusionOk="0" h="44288" w="28131">
                  <a:moveTo>
                    <a:pt x="11663" y="1"/>
                  </a:moveTo>
                  <a:cubicBezTo>
                    <a:pt x="10696" y="1"/>
                    <a:pt x="10040" y="220"/>
                    <a:pt x="10040" y="220"/>
                  </a:cubicBezTo>
                  <a:cubicBezTo>
                    <a:pt x="10040" y="220"/>
                    <a:pt x="9267" y="152"/>
                    <a:pt x="8252" y="152"/>
                  </a:cubicBezTo>
                  <a:cubicBezTo>
                    <a:pt x="6857" y="152"/>
                    <a:pt x="5005" y="279"/>
                    <a:pt x="4072" y="882"/>
                  </a:cubicBezTo>
                  <a:cubicBezTo>
                    <a:pt x="2463" y="1924"/>
                    <a:pt x="1326" y="11586"/>
                    <a:pt x="1041" y="17364"/>
                  </a:cubicBezTo>
                  <a:cubicBezTo>
                    <a:pt x="758" y="23141"/>
                    <a:pt x="0" y="27783"/>
                    <a:pt x="379" y="28920"/>
                  </a:cubicBezTo>
                  <a:cubicBezTo>
                    <a:pt x="758" y="30056"/>
                    <a:pt x="10608" y="42465"/>
                    <a:pt x="12029" y="44171"/>
                  </a:cubicBezTo>
                  <a:cubicBezTo>
                    <a:pt x="12095" y="44250"/>
                    <a:pt x="12183" y="44288"/>
                    <a:pt x="12290" y="44288"/>
                  </a:cubicBezTo>
                  <a:cubicBezTo>
                    <a:pt x="14492" y="44288"/>
                    <a:pt x="24985" y="28284"/>
                    <a:pt x="26521" y="24942"/>
                  </a:cubicBezTo>
                  <a:cubicBezTo>
                    <a:pt x="28131" y="21437"/>
                    <a:pt x="27089" y="18217"/>
                    <a:pt x="25006" y="13386"/>
                  </a:cubicBezTo>
                  <a:cubicBezTo>
                    <a:pt x="22922" y="8556"/>
                    <a:pt x="18470" y="4103"/>
                    <a:pt x="15818" y="1641"/>
                  </a:cubicBezTo>
                  <a:cubicBezTo>
                    <a:pt x="14381" y="307"/>
                    <a:pt x="12805" y="1"/>
                    <a:pt x="116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5"/>
            <p:cNvSpPr/>
            <p:nvPr/>
          </p:nvSpPr>
          <p:spPr>
            <a:xfrm>
              <a:off x="5151400" y="1713075"/>
              <a:ext cx="716700" cy="1122625"/>
            </a:xfrm>
            <a:custGeom>
              <a:rect b="b" l="l" r="r" t="t"/>
              <a:pathLst>
                <a:path extrusionOk="0" h="44905" w="28668">
                  <a:moveTo>
                    <a:pt x="11811" y="621"/>
                  </a:moveTo>
                  <a:cubicBezTo>
                    <a:pt x="12896" y="621"/>
                    <a:pt x="14399" y="909"/>
                    <a:pt x="15764" y="2177"/>
                  </a:cubicBezTo>
                  <a:cubicBezTo>
                    <a:pt x="20295" y="6383"/>
                    <a:pt x="23361" y="10299"/>
                    <a:pt x="24880" y="13818"/>
                  </a:cubicBezTo>
                  <a:cubicBezTo>
                    <a:pt x="26843" y="18371"/>
                    <a:pt x="28010" y="21617"/>
                    <a:pt x="26397" y="25125"/>
                  </a:cubicBezTo>
                  <a:cubicBezTo>
                    <a:pt x="24405" y="29462"/>
                    <a:pt x="14158" y="44303"/>
                    <a:pt x="12506" y="44303"/>
                  </a:cubicBezTo>
                  <a:cubicBezTo>
                    <a:pt x="12473" y="44303"/>
                    <a:pt x="12444" y="44297"/>
                    <a:pt x="12418" y="44285"/>
                  </a:cubicBezTo>
                  <a:cubicBezTo>
                    <a:pt x="10573" y="42071"/>
                    <a:pt x="1158" y="30140"/>
                    <a:pt x="823" y="29134"/>
                  </a:cubicBezTo>
                  <a:cubicBezTo>
                    <a:pt x="621" y="28527"/>
                    <a:pt x="798" y="26576"/>
                    <a:pt x="1020" y="24106"/>
                  </a:cubicBezTo>
                  <a:cubicBezTo>
                    <a:pt x="1183" y="22313"/>
                    <a:pt x="1384" y="20079"/>
                    <a:pt x="1501" y="17690"/>
                  </a:cubicBezTo>
                  <a:cubicBezTo>
                    <a:pt x="1855" y="10524"/>
                    <a:pt x="3100" y="2287"/>
                    <a:pt x="4392" y="1451"/>
                  </a:cubicBezTo>
                  <a:cubicBezTo>
                    <a:pt x="5261" y="889"/>
                    <a:pt x="7036" y="770"/>
                    <a:pt x="8390" y="770"/>
                  </a:cubicBezTo>
                  <a:cubicBezTo>
                    <a:pt x="9383" y="770"/>
                    <a:pt x="10150" y="834"/>
                    <a:pt x="10168" y="836"/>
                  </a:cubicBezTo>
                  <a:cubicBezTo>
                    <a:pt x="10177" y="837"/>
                    <a:pt x="10186" y="837"/>
                    <a:pt x="10194" y="837"/>
                  </a:cubicBezTo>
                  <a:cubicBezTo>
                    <a:pt x="10227" y="837"/>
                    <a:pt x="10260" y="832"/>
                    <a:pt x="10291" y="822"/>
                  </a:cubicBezTo>
                  <a:cubicBezTo>
                    <a:pt x="10304" y="817"/>
                    <a:pt x="10915" y="621"/>
                    <a:pt x="11811" y="621"/>
                  </a:cubicBezTo>
                  <a:close/>
                  <a:moveTo>
                    <a:pt x="11828" y="0"/>
                  </a:moveTo>
                  <a:cubicBezTo>
                    <a:pt x="10982" y="0"/>
                    <a:pt x="10359" y="162"/>
                    <a:pt x="10161" y="221"/>
                  </a:cubicBezTo>
                  <a:cubicBezTo>
                    <a:pt x="9950" y="205"/>
                    <a:pt x="9266" y="156"/>
                    <a:pt x="8408" y="156"/>
                  </a:cubicBezTo>
                  <a:cubicBezTo>
                    <a:pt x="6974" y="156"/>
                    <a:pt x="5056" y="292"/>
                    <a:pt x="4060" y="937"/>
                  </a:cubicBezTo>
                  <a:cubicBezTo>
                    <a:pt x="2082" y="2219"/>
                    <a:pt x="1085" y="13729"/>
                    <a:pt x="891" y="17661"/>
                  </a:cubicBezTo>
                  <a:cubicBezTo>
                    <a:pt x="773" y="20037"/>
                    <a:pt x="573" y="22263"/>
                    <a:pt x="410" y="24051"/>
                  </a:cubicBezTo>
                  <a:cubicBezTo>
                    <a:pt x="163" y="26790"/>
                    <a:pt x="0" y="28600"/>
                    <a:pt x="243" y="29328"/>
                  </a:cubicBezTo>
                  <a:cubicBezTo>
                    <a:pt x="654" y="30562"/>
                    <a:pt x="10675" y="43149"/>
                    <a:pt x="11949" y="44678"/>
                  </a:cubicBezTo>
                  <a:cubicBezTo>
                    <a:pt x="12073" y="44826"/>
                    <a:pt x="12246" y="44905"/>
                    <a:pt x="12446" y="44905"/>
                  </a:cubicBezTo>
                  <a:cubicBezTo>
                    <a:pt x="12481" y="44904"/>
                    <a:pt x="12517" y="44901"/>
                    <a:pt x="12552" y="44897"/>
                  </a:cubicBezTo>
                  <a:cubicBezTo>
                    <a:pt x="15078" y="44562"/>
                    <a:pt x="25466" y="28619"/>
                    <a:pt x="26953" y="25381"/>
                  </a:cubicBezTo>
                  <a:cubicBezTo>
                    <a:pt x="28667" y="21650"/>
                    <a:pt x="27408" y="18135"/>
                    <a:pt x="25441" y="13576"/>
                  </a:cubicBezTo>
                  <a:cubicBezTo>
                    <a:pt x="23889" y="9979"/>
                    <a:pt x="20773" y="5992"/>
                    <a:pt x="16180" y="1728"/>
                  </a:cubicBezTo>
                  <a:cubicBezTo>
                    <a:pt x="14670" y="325"/>
                    <a:pt x="13026" y="0"/>
                    <a:pt x="118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5"/>
            <p:cNvSpPr/>
            <p:nvPr/>
          </p:nvSpPr>
          <p:spPr>
            <a:xfrm>
              <a:off x="5380200" y="1851550"/>
              <a:ext cx="295000" cy="407600"/>
            </a:xfrm>
            <a:custGeom>
              <a:rect b="b" l="l" r="r" t="t"/>
              <a:pathLst>
                <a:path extrusionOk="0" h="16304" w="11800">
                  <a:moveTo>
                    <a:pt x="9835" y="1"/>
                  </a:moveTo>
                  <a:cubicBezTo>
                    <a:pt x="6881" y="1"/>
                    <a:pt x="1490" y="4488"/>
                    <a:pt x="948" y="6454"/>
                  </a:cubicBezTo>
                  <a:cubicBezTo>
                    <a:pt x="948" y="6454"/>
                    <a:pt x="922" y="6584"/>
                    <a:pt x="880" y="6820"/>
                  </a:cubicBezTo>
                  <a:cubicBezTo>
                    <a:pt x="758" y="7500"/>
                    <a:pt x="496" y="9051"/>
                    <a:pt x="285" y="10811"/>
                  </a:cubicBezTo>
                  <a:cubicBezTo>
                    <a:pt x="1" y="13178"/>
                    <a:pt x="96" y="16304"/>
                    <a:pt x="852" y="16304"/>
                  </a:cubicBezTo>
                  <a:cubicBezTo>
                    <a:pt x="1610" y="16304"/>
                    <a:pt x="11557" y="9106"/>
                    <a:pt x="11745" y="2570"/>
                  </a:cubicBezTo>
                  <a:cubicBezTo>
                    <a:pt x="11799" y="710"/>
                    <a:pt x="11010" y="1"/>
                    <a:pt x="9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5"/>
            <p:cNvSpPr/>
            <p:nvPr/>
          </p:nvSpPr>
          <p:spPr>
            <a:xfrm>
              <a:off x="5372500" y="1843925"/>
              <a:ext cx="310525" cy="422900"/>
            </a:xfrm>
            <a:custGeom>
              <a:rect b="b" l="l" r="r" t="t"/>
              <a:pathLst>
                <a:path extrusionOk="0" h="16916" w="12421">
                  <a:moveTo>
                    <a:pt x="10142" y="612"/>
                  </a:moveTo>
                  <a:cubicBezTo>
                    <a:pt x="10257" y="612"/>
                    <a:pt x="10368" y="619"/>
                    <a:pt x="10474" y="635"/>
                  </a:cubicBezTo>
                  <a:cubicBezTo>
                    <a:pt x="11370" y="770"/>
                    <a:pt x="11786" y="1499"/>
                    <a:pt x="11747" y="2866"/>
                  </a:cubicBezTo>
                  <a:cubicBezTo>
                    <a:pt x="11562" y="9242"/>
                    <a:pt x="1922" y="16149"/>
                    <a:pt x="1175" y="16307"/>
                  </a:cubicBezTo>
                  <a:cubicBezTo>
                    <a:pt x="843" y="16137"/>
                    <a:pt x="573" y="13846"/>
                    <a:pt x="896" y="11152"/>
                  </a:cubicBezTo>
                  <a:cubicBezTo>
                    <a:pt x="1111" y="9363"/>
                    <a:pt x="1382" y="7778"/>
                    <a:pt x="1489" y="7180"/>
                  </a:cubicBezTo>
                  <a:lnTo>
                    <a:pt x="1554" y="6827"/>
                  </a:lnTo>
                  <a:cubicBezTo>
                    <a:pt x="2091" y="4947"/>
                    <a:pt x="7390" y="612"/>
                    <a:pt x="10142" y="612"/>
                  </a:cubicBezTo>
                  <a:close/>
                  <a:moveTo>
                    <a:pt x="10158" y="1"/>
                  </a:moveTo>
                  <a:cubicBezTo>
                    <a:pt x="7090" y="1"/>
                    <a:pt x="1554" y="4523"/>
                    <a:pt x="960" y="6677"/>
                  </a:cubicBezTo>
                  <a:lnTo>
                    <a:pt x="954" y="6701"/>
                  </a:lnTo>
                  <a:lnTo>
                    <a:pt x="887" y="7071"/>
                  </a:lnTo>
                  <a:cubicBezTo>
                    <a:pt x="779" y="7676"/>
                    <a:pt x="506" y="9274"/>
                    <a:pt x="289" y="11079"/>
                  </a:cubicBezTo>
                  <a:cubicBezTo>
                    <a:pt x="77" y="12835"/>
                    <a:pt x="1" y="15911"/>
                    <a:pt x="691" y="16689"/>
                  </a:cubicBezTo>
                  <a:cubicBezTo>
                    <a:pt x="857" y="16876"/>
                    <a:pt x="1038" y="16916"/>
                    <a:pt x="1160" y="16916"/>
                  </a:cubicBezTo>
                  <a:cubicBezTo>
                    <a:pt x="2334" y="16916"/>
                    <a:pt x="12172" y="9354"/>
                    <a:pt x="12359" y="2884"/>
                  </a:cubicBezTo>
                  <a:cubicBezTo>
                    <a:pt x="12421" y="758"/>
                    <a:pt x="11417" y="159"/>
                    <a:pt x="10564" y="30"/>
                  </a:cubicBezTo>
                  <a:cubicBezTo>
                    <a:pt x="10435" y="10"/>
                    <a:pt x="10299" y="1"/>
                    <a:pt x="101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5"/>
            <p:cNvSpPr/>
            <p:nvPr/>
          </p:nvSpPr>
          <p:spPr>
            <a:xfrm>
              <a:off x="5337550" y="1666475"/>
              <a:ext cx="362350" cy="431725"/>
            </a:xfrm>
            <a:custGeom>
              <a:rect b="b" l="l" r="r" t="t"/>
              <a:pathLst>
                <a:path extrusionOk="0" h="17269" w="14494">
                  <a:moveTo>
                    <a:pt x="5169" y="0"/>
                  </a:moveTo>
                  <a:cubicBezTo>
                    <a:pt x="3951" y="0"/>
                    <a:pt x="2874" y="280"/>
                    <a:pt x="2180" y="974"/>
                  </a:cubicBezTo>
                  <a:cubicBezTo>
                    <a:pt x="2180" y="974"/>
                    <a:pt x="1232" y="4479"/>
                    <a:pt x="1232" y="5048"/>
                  </a:cubicBezTo>
                  <a:cubicBezTo>
                    <a:pt x="1232" y="5616"/>
                    <a:pt x="1611" y="7036"/>
                    <a:pt x="1611" y="7036"/>
                  </a:cubicBezTo>
                  <a:cubicBezTo>
                    <a:pt x="1611" y="7036"/>
                    <a:pt x="1" y="9594"/>
                    <a:pt x="190" y="9879"/>
                  </a:cubicBezTo>
                  <a:cubicBezTo>
                    <a:pt x="379" y="10162"/>
                    <a:pt x="948" y="10636"/>
                    <a:pt x="948" y="10636"/>
                  </a:cubicBezTo>
                  <a:cubicBezTo>
                    <a:pt x="948" y="10636"/>
                    <a:pt x="759" y="14236"/>
                    <a:pt x="1516" y="14993"/>
                  </a:cubicBezTo>
                  <a:cubicBezTo>
                    <a:pt x="1853" y="15330"/>
                    <a:pt x="2656" y="15423"/>
                    <a:pt x="3446" y="15423"/>
                  </a:cubicBezTo>
                  <a:cubicBezTo>
                    <a:pt x="4434" y="15423"/>
                    <a:pt x="5400" y="15277"/>
                    <a:pt x="5400" y="15277"/>
                  </a:cubicBezTo>
                  <a:lnTo>
                    <a:pt x="5400" y="15277"/>
                  </a:lnTo>
                  <a:cubicBezTo>
                    <a:pt x="5400" y="15277"/>
                    <a:pt x="3885" y="17171"/>
                    <a:pt x="5589" y="17266"/>
                  </a:cubicBezTo>
                  <a:cubicBezTo>
                    <a:pt x="5610" y="17268"/>
                    <a:pt x="5632" y="17268"/>
                    <a:pt x="5654" y="17268"/>
                  </a:cubicBezTo>
                  <a:cubicBezTo>
                    <a:pt x="7406" y="17268"/>
                    <a:pt x="11857" y="13545"/>
                    <a:pt x="13168" y="11394"/>
                  </a:cubicBezTo>
                  <a:cubicBezTo>
                    <a:pt x="14494" y="9215"/>
                    <a:pt x="14398" y="5237"/>
                    <a:pt x="13168" y="3247"/>
                  </a:cubicBezTo>
                  <a:cubicBezTo>
                    <a:pt x="12283" y="1819"/>
                    <a:pt x="8272" y="0"/>
                    <a:pt x="51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5"/>
            <p:cNvSpPr/>
            <p:nvPr/>
          </p:nvSpPr>
          <p:spPr>
            <a:xfrm>
              <a:off x="5328600" y="1658800"/>
              <a:ext cx="378100" cy="447050"/>
            </a:xfrm>
            <a:custGeom>
              <a:rect b="b" l="l" r="r" t="t"/>
              <a:pathLst>
                <a:path extrusionOk="0" h="17882" w="15124">
                  <a:moveTo>
                    <a:pt x="5520" y="612"/>
                  </a:moveTo>
                  <a:cubicBezTo>
                    <a:pt x="5882" y="612"/>
                    <a:pt x="6235" y="638"/>
                    <a:pt x="6558" y="675"/>
                  </a:cubicBezTo>
                  <a:cubicBezTo>
                    <a:pt x="9486" y="1014"/>
                    <a:pt x="12569" y="2589"/>
                    <a:pt x="13265" y="3715"/>
                  </a:cubicBezTo>
                  <a:cubicBezTo>
                    <a:pt x="14477" y="5673"/>
                    <a:pt x="14477" y="9549"/>
                    <a:pt x="13264" y="11542"/>
                  </a:cubicBezTo>
                  <a:cubicBezTo>
                    <a:pt x="11973" y="13663"/>
                    <a:pt x="7625" y="17269"/>
                    <a:pt x="6020" y="17269"/>
                  </a:cubicBezTo>
                  <a:cubicBezTo>
                    <a:pt x="6003" y="17269"/>
                    <a:pt x="5984" y="17268"/>
                    <a:pt x="5965" y="17268"/>
                  </a:cubicBezTo>
                  <a:cubicBezTo>
                    <a:pt x="5808" y="17259"/>
                    <a:pt x="5533" y="17221"/>
                    <a:pt x="5467" y="17074"/>
                  </a:cubicBezTo>
                  <a:cubicBezTo>
                    <a:pt x="5342" y="16797"/>
                    <a:pt x="5710" y="16134"/>
                    <a:pt x="5997" y="15774"/>
                  </a:cubicBezTo>
                  <a:cubicBezTo>
                    <a:pt x="6157" y="15574"/>
                    <a:pt x="6015" y="15278"/>
                    <a:pt x="5758" y="15278"/>
                  </a:cubicBezTo>
                  <a:cubicBezTo>
                    <a:pt x="5742" y="15278"/>
                    <a:pt x="5728" y="15279"/>
                    <a:pt x="5712" y="15282"/>
                  </a:cubicBezTo>
                  <a:cubicBezTo>
                    <a:pt x="5164" y="15365"/>
                    <a:pt x="4476" y="15423"/>
                    <a:pt x="3842" y="15423"/>
                  </a:cubicBezTo>
                  <a:cubicBezTo>
                    <a:pt x="3049" y="15423"/>
                    <a:pt x="2340" y="15332"/>
                    <a:pt x="2091" y="15084"/>
                  </a:cubicBezTo>
                  <a:cubicBezTo>
                    <a:pt x="1610" y="14602"/>
                    <a:pt x="1542" y="12298"/>
                    <a:pt x="1612" y="10959"/>
                  </a:cubicBezTo>
                  <a:cubicBezTo>
                    <a:pt x="1617" y="10862"/>
                    <a:pt x="1576" y="10769"/>
                    <a:pt x="1502" y="10707"/>
                  </a:cubicBezTo>
                  <a:cubicBezTo>
                    <a:pt x="1317" y="10552"/>
                    <a:pt x="996" y="10261"/>
                    <a:pt x="846" y="10074"/>
                  </a:cubicBezTo>
                  <a:cubicBezTo>
                    <a:pt x="920" y="9726"/>
                    <a:pt x="1602" y="8503"/>
                    <a:pt x="2229" y="7507"/>
                  </a:cubicBezTo>
                  <a:cubicBezTo>
                    <a:pt x="2274" y="7435"/>
                    <a:pt x="2288" y="7346"/>
                    <a:pt x="2266" y="7263"/>
                  </a:cubicBezTo>
                  <a:cubicBezTo>
                    <a:pt x="2164" y="6879"/>
                    <a:pt x="1898" y="5787"/>
                    <a:pt x="1898" y="5354"/>
                  </a:cubicBezTo>
                  <a:cubicBezTo>
                    <a:pt x="1898" y="4977"/>
                    <a:pt x="2449" y="2790"/>
                    <a:pt x="2812" y="1442"/>
                  </a:cubicBezTo>
                  <a:cubicBezTo>
                    <a:pt x="3501" y="799"/>
                    <a:pt x="4543" y="612"/>
                    <a:pt x="5520" y="612"/>
                  </a:cubicBezTo>
                  <a:close/>
                  <a:moveTo>
                    <a:pt x="5525" y="1"/>
                  </a:moveTo>
                  <a:cubicBezTo>
                    <a:pt x="4119" y="1"/>
                    <a:pt x="3024" y="363"/>
                    <a:pt x="2322" y="1065"/>
                  </a:cubicBezTo>
                  <a:cubicBezTo>
                    <a:pt x="2284" y="1103"/>
                    <a:pt x="2256" y="1150"/>
                    <a:pt x="2243" y="1202"/>
                  </a:cubicBezTo>
                  <a:cubicBezTo>
                    <a:pt x="2144" y="1564"/>
                    <a:pt x="1285" y="4762"/>
                    <a:pt x="1285" y="5355"/>
                  </a:cubicBezTo>
                  <a:cubicBezTo>
                    <a:pt x="1285" y="5862"/>
                    <a:pt x="1542" y="6911"/>
                    <a:pt x="1640" y="7293"/>
                  </a:cubicBezTo>
                  <a:cubicBezTo>
                    <a:pt x="1" y="9913"/>
                    <a:pt x="191" y="10200"/>
                    <a:pt x="294" y="10355"/>
                  </a:cubicBezTo>
                  <a:cubicBezTo>
                    <a:pt x="453" y="10592"/>
                    <a:pt x="806" y="10915"/>
                    <a:pt x="994" y="11077"/>
                  </a:cubicBezTo>
                  <a:cubicBezTo>
                    <a:pt x="956" y="11948"/>
                    <a:pt x="898" y="14756"/>
                    <a:pt x="1659" y="15516"/>
                  </a:cubicBezTo>
                  <a:cubicBezTo>
                    <a:pt x="2071" y="15929"/>
                    <a:pt x="2968" y="16042"/>
                    <a:pt x="3831" y="16042"/>
                  </a:cubicBezTo>
                  <a:cubicBezTo>
                    <a:pt x="4304" y="16042"/>
                    <a:pt x="4767" y="16008"/>
                    <a:pt x="5134" y="15970"/>
                  </a:cubicBezTo>
                  <a:lnTo>
                    <a:pt x="5134" y="15970"/>
                  </a:lnTo>
                  <a:cubicBezTo>
                    <a:pt x="4913" y="16374"/>
                    <a:pt x="4720" y="16902"/>
                    <a:pt x="4907" y="17323"/>
                  </a:cubicBezTo>
                  <a:cubicBezTo>
                    <a:pt x="5059" y="17663"/>
                    <a:pt x="5403" y="17849"/>
                    <a:pt x="5931" y="17879"/>
                  </a:cubicBezTo>
                  <a:cubicBezTo>
                    <a:pt x="5956" y="17880"/>
                    <a:pt x="5982" y="17881"/>
                    <a:pt x="6007" y="17881"/>
                  </a:cubicBezTo>
                  <a:cubicBezTo>
                    <a:pt x="7959" y="17881"/>
                    <a:pt x="12483" y="14002"/>
                    <a:pt x="13787" y="11861"/>
                  </a:cubicBezTo>
                  <a:cubicBezTo>
                    <a:pt x="15123" y="9666"/>
                    <a:pt x="15122" y="5552"/>
                    <a:pt x="13786" y="3394"/>
                  </a:cubicBezTo>
                  <a:cubicBezTo>
                    <a:pt x="12915" y="1987"/>
                    <a:pt x="9503" y="402"/>
                    <a:pt x="6629" y="68"/>
                  </a:cubicBezTo>
                  <a:cubicBezTo>
                    <a:pt x="6242" y="23"/>
                    <a:pt x="5874" y="1"/>
                    <a:pt x="55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5"/>
            <p:cNvSpPr/>
            <p:nvPr/>
          </p:nvSpPr>
          <p:spPr>
            <a:xfrm>
              <a:off x="5349400" y="1516775"/>
              <a:ext cx="483100" cy="429875"/>
            </a:xfrm>
            <a:custGeom>
              <a:rect b="b" l="l" r="r" t="t"/>
              <a:pathLst>
                <a:path extrusionOk="0" h="17195" w="19324">
                  <a:moveTo>
                    <a:pt x="11115" y="1"/>
                  </a:moveTo>
                  <a:cubicBezTo>
                    <a:pt x="10707" y="1"/>
                    <a:pt x="10313" y="46"/>
                    <a:pt x="9946" y="143"/>
                  </a:cubicBezTo>
                  <a:cubicBezTo>
                    <a:pt x="9946" y="143"/>
                    <a:pt x="2653" y="1090"/>
                    <a:pt x="1327" y="3931"/>
                  </a:cubicBezTo>
                  <a:cubicBezTo>
                    <a:pt x="1" y="6773"/>
                    <a:pt x="3032" y="10278"/>
                    <a:pt x="5211" y="10751"/>
                  </a:cubicBezTo>
                  <a:cubicBezTo>
                    <a:pt x="6764" y="11089"/>
                    <a:pt x="7933" y="11138"/>
                    <a:pt x="8475" y="11138"/>
                  </a:cubicBezTo>
                  <a:cubicBezTo>
                    <a:pt x="8693" y="11138"/>
                    <a:pt x="8810" y="11130"/>
                    <a:pt x="8810" y="11130"/>
                  </a:cubicBezTo>
                  <a:lnTo>
                    <a:pt x="8810" y="11130"/>
                  </a:lnTo>
                  <a:cubicBezTo>
                    <a:pt x="8810" y="11130"/>
                    <a:pt x="6537" y="13119"/>
                    <a:pt x="7957" y="13592"/>
                  </a:cubicBezTo>
                  <a:cubicBezTo>
                    <a:pt x="9378" y="14066"/>
                    <a:pt x="10042" y="13782"/>
                    <a:pt x="10042" y="14256"/>
                  </a:cubicBezTo>
                  <a:cubicBezTo>
                    <a:pt x="10042" y="14729"/>
                    <a:pt x="8620" y="16244"/>
                    <a:pt x="9852" y="16340"/>
                  </a:cubicBezTo>
                  <a:cubicBezTo>
                    <a:pt x="9879" y="16342"/>
                    <a:pt x="9905" y="16343"/>
                    <a:pt x="9930" y="16343"/>
                  </a:cubicBezTo>
                  <a:cubicBezTo>
                    <a:pt x="10982" y="16343"/>
                    <a:pt x="11394" y="14662"/>
                    <a:pt x="12006" y="14662"/>
                  </a:cubicBezTo>
                  <a:cubicBezTo>
                    <a:pt x="12074" y="14662"/>
                    <a:pt x="12145" y="14683"/>
                    <a:pt x="12220" y="14729"/>
                  </a:cubicBezTo>
                  <a:cubicBezTo>
                    <a:pt x="12977" y="15203"/>
                    <a:pt x="11935" y="17097"/>
                    <a:pt x="12315" y="17193"/>
                  </a:cubicBezTo>
                  <a:cubicBezTo>
                    <a:pt x="12319" y="17194"/>
                    <a:pt x="12324" y="17194"/>
                    <a:pt x="12330" y="17194"/>
                  </a:cubicBezTo>
                  <a:cubicBezTo>
                    <a:pt x="12781" y="17194"/>
                    <a:pt x="16311" y="13450"/>
                    <a:pt x="17808" y="9520"/>
                  </a:cubicBezTo>
                  <a:cubicBezTo>
                    <a:pt x="19324" y="5542"/>
                    <a:pt x="17240" y="3078"/>
                    <a:pt x="15724" y="1752"/>
                  </a:cubicBezTo>
                  <a:cubicBezTo>
                    <a:pt x="14517" y="696"/>
                    <a:pt x="12710" y="1"/>
                    <a:pt x="111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5"/>
            <p:cNvSpPr/>
            <p:nvPr/>
          </p:nvSpPr>
          <p:spPr>
            <a:xfrm>
              <a:off x="5358625" y="1509100"/>
              <a:ext cx="472550" cy="445100"/>
            </a:xfrm>
            <a:custGeom>
              <a:rect b="b" l="l" r="r" t="t"/>
              <a:pathLst>
                <a:path extrusionOk="0" h="17804" w="18902">
                  <a:moveTo>
                    <a:pt x="10741" y="615"/>
                  </a:moveTo>
                  <a:cubicBezTo>
                    <a:pt x="12224" y="615"/>
                    <a:pt x="13962" y="1248"/>
                    <a:pt x="15154" y="2290"/>
                  </a:cubicBezTo>
                  <a:cubicBezTo>
                    <a:pt x="17590" y="4422"/>
                    <a:pt x="18245" y="6852"/>
                    <a:pt x="17153" y="9718"/>
                  </a:cubicBezTo>
                  <a:cubicBezTo>
                    <a:pt x="15875" y="13072"/>
                    <a:pt x="13205" y="16127"/>
                    <a:pt x="12223" y="16977"/>
                  </a:cubicBezTo>
                  <a:cubicBezTo>
                    <a:pt x="12237" y="16910"/>
                    <a:pt x="12254" y="16845"/>
                    <a:pt x="12267" y="16785"/>
                  </a:cubicBezTo>
                  <a:cubicBezTo>
                    <a:pt x="12429" y="16106"/>
                    <a:pt x="12650" y="15176"/>
                    <a:pt x="12012" y="14777"/>
                  </a:cubicBezTo>
                  <a:cubicBezTo>
                    <a:pt x="11880" y="14694"/>
                    <a:pt x="11755" y="14659"/>
                    <a:pt x="11639" y="14659"/>
                  </a:cubicBezTo>
                  <a:lnTo>
                    <a:pt x="11639" y="14658"/>
                  </a:lnTo>
                  <a:cubicBezTo>
                    <a:pt x="11219" y="14658"/>
                    <a:pt x="10892" y="15111"/>
                    <a:pt x="10639" y="15460"/>
                  </a:cubicBezTo>
                  <a:cubicBezTo>
                    <a:pt x="10268" y="15972"/>
                    <a:pt x="9961" y="16344"/>
                    <a:pt x="9564" y="16344"/>
                  </a:cubicBezTo>
                  <a:cubicBezTo>
                    <a:pt x="9545" y="16344"/>
                    <a:pt x="9525" y="16343"/>
                    <a:pt x="9505" y="16341"/>
                  </a:cubicBezTo>
                  <a:cubicBezTo>
                    <a:pt x="9350" y="16329"/>
                    <a:pt x="9297" y="16291"/>
                    <a:pt x="9293" y="16282"/>
                  </a:cubicBezTo>
                  <a:cubicBezTo>
                    <a:pt x="9222" y="16151"/>
                    <a:pt x="9522" y="15612"/>
                    <a:pt x="9648" y="15382"/>
                  </a:cubicBezTo>
                  <a:cubicBezTo>
                    <a:pt x="9832" y="15050"/>
                    <a:pt x="9977" y="14789"/>
                    <a:pt x="9977" y="14562"/>
                  </a:cubicBezTo>
                  <a:cubicBezTo>
                    <a:pt x="9977" y="14028"/>
                    <a:pt x="9515" y="13967"/>
                    <a:pt x="9068" y="13909"/>
                  </a:cubicBezTo>
                  <a:cubicBezTo>
                    <a:pt x="8734" y="13866"/>
                    <a:pt x="8280" y="13807"/>
                    <a:pt x="7684" y="13609"/>
                  </a:cubicBezTo>
                  <a:cubicBezTo>
                    <a:pt x="7457" y="13533"/>
                    <a:pt x="7438" y="13436"/>
                    <a:pt x="7432" y="13404"/>
                  </a:cubicBezTo>
                  <a:cubicBezTo>
                    <a:pt x="7353" y="13012"/>
                    <a:pt x="8107" y="12136"/>
                    <a:pt x="8641" y="11666"/>
                  </a:cubicBezTo>
                  <a:cubicBezTo>
                    <a:pt x="8740" y="11581"/>
                    <a:pt x="8773" y="11440"/>
                    <a:pt x="8723" y="11319"/>
                  </a:cubicBezTo>
                  <a:cubicBezTo>
                    <a:pt x="8675" y="11204"/>
                    <a:pt x="8574" y="11130"/>
                    <a:pt x="8440" y="11130"/>
                  </a:cubicBezTo>
                  <a:cubicBezTo>
                    <a:pt x="8433" y="11130"/>
                    <a:pt x="8427" y="11131"/>
                    <a:pt x="8420" y="11131"/>
                  </a:cubicBezTo>
                  <a:cubicBezTo>
                    <a:pt x="8416" y="11131"/>
                    <a:pt x="8312" y="11138"/>
                    <a:pt x="8120" y="11138"/>
                  </a:cubicBezTo>
                  <a:cubicBezTo>
                    <a:pt x="7601" y="11138"/>
                    <a:pt x="6442" y="11092"/>
                    <a:pt x="4906" y="10758"/>
                  </a:cubicBezTo>
                  <a:cubicBezTo>
                    <a:pt x="3666" y="10489"/>
                    <a:pt x="2175" y="9164"/>
                    <a:pt x="1437" y="7675"/>
                  </a:cubicBezTo>
                  <a:cubicBezTo>
                    <a:pt x="1026" y="6846"/>
                    <a:pt x="659" y="5600"/>
                    <a:pt x="1235" y="4367"/>
                  </a:cubicBezTo>
                  <a:cubicBezTo>
                    <a:pt x="2475" y="1711"/>
                    <a:pt x="9545" y="762"/>
                    <a:pt x="9616" y="752"/>
                  </a:cubicBezTo>
                  <a:cubicBezTo>
                    <a:pt x="9629" y="751"/>
                    <a:pt x="9643" y="749"/>
                    <a:pt x="9655" y="746"/>
                  </a:cubicBezTo>
                  <a:cubicBezTo>
                    <a:pt x="9991" y="657"/>
                    <a:pt x="10357" y="615"/>
                    <a:pt x="10741" y="615"/>
                  </a:cubicBezTo>
                  <a:close/>
                  <a:moveTo>
                    <a:pt x="10754" y="1"/>
                  </a:moveTo>
                  <a:cubicBezTo>
                    <a:pt x="10321" y="1"/>
                    <a:pt x="9904" y="49"/>
                    <a:pt x="9518" y="149"/>
                  </a:cubicBezTo>
                  <a:cubicBezTo>
                    <a:pt x="9009" y="216"/>
                    <a:pt x="2039" y="1195"/>
                    <a:pt x="680" y="4109"/>
                  </a:cubicBezTo>
                  <a:cubicBezTo>
                    <a:pt x="1" y="5562"/>
                    <a:pt x="418" y="6998"/>
                    <a:pt x="889" y="7946"/>
                  </a:cubicBezTo>
                  <a:cubicBezTo>
                    <a:pt x="1714" y="9612"/>
                    <a:pt x="3349" y="11047"/>
                    <a:pt x="4775" y="11357"/>
                  </a:cubicBezTo>
                  <a:cubicBezTo>
                    <a:pt x="6039" y="11633"/>
                    <a:pt x="7049" y="11719"/>
                    <a:pt x="7691" y="11744"/>
                  </a:cubicBezTo>
                  <a:cubicBezTo>
                    <a:pt x="7239" y="12234"/>
                    <a:pt x="6715" y="12950"/>
                    <a:pt x="6831" y="13526"/>
                  </a:cubicBezTo>
                  <a:cubicBezTo>
                    <a:pt x="6874" y="13743"/>
                    <a:pt x="7025" y="14035"/>
                    <a:pt x="7490" y="14190"/>
                  </a:cubicBezTo>
                  <a:cubicBezTo>
                    <a:pt x="8142" y="14407"/>
                    <a:pt x="8651" y="14473"/>
                    <a:pt x="8988" y="14518"/>
                  </a:cubicBezTo>
                  <a:cubicBezTo>
                    <a:pt x="9133" y="14535"/>
                    <a:pt x="9309" y="14561"/>
                    <a:pt x="9355" y="14561"/>
                  </a:cubicBezTo>
                  <a:cubicBezTo>
                    <a:pt x="9360" y="14561"/>
                    <a:pt x="9363" y="14560"/>
                    <a:pt x="9365" y="14560"/>
                  </a:cubicBezTo>
                  <a:lnTo>
                    <a:pt x="9365" y="14560"/>
                  </a:lnTo>
                  <a:cubicBezTo>
                    <a:pt x="9358" y="14644"/>
                    <a:pt x="9211" y="14910"/>
                    <a:pt x="9113" y="15086"/>
                  </a:cubicBezTo>
                  <a:cubicBezTo>
                    <a:pt x="8837" y="15583"/>
                    <a:pt x="8524" y="16148"/>
                    <a:pt x="8753" y="16574"/>
                  </a:cubicBezTo>
                  <a:cubicBezTo>
                    <a:pt x="8875" y="16798"/>
                    <a:pt x="9111" y="16925"/>
                    <a:pt x="9459" y="16951"/>
                  </a:cubicBezTo>
                  <a:cubicBezTo>
                    <a:pt x="9493" y="16954"/>
                    <a:pt x="9527" y="16955"/>
                    <a:pt x="9560" y="16955"/>
                  </a:cubicBezTo>
                  <a:cubicBezTo>
                    <a:pt x="10313" y="16955"/>
                    <a:pt x="10786" y="16303"/>
                    <a:pt x="11134" y="15820"/>
                  </a:cubicBezTo>
                  <a:cubicBezTo>
                    <a:pt x="11393" y="15464"/>
                    <a:pt x="11540" y="15283"/>
                    <a:pt x="11642" y="15283"/>
                  </a:cubicBezTo>
                  <a:cubicBezTo>
                    <a:pt x="11658" y="15283"/>
                    <a:pt x="11673" y="15287"/>
                    <a:pt x="11688" y="15296"/>
                  </a:cubicBezTo>
                  <a:cubicBezTo>
                    <a:pt x="11954" y="15461"/>
                    <a:pt x="11784" y="16173"/>
                    <a:pt x="11672" y="16643"/>
                  </a:cubicBezTo>
                  <a:cubicBezTo>
                    <a:pt x="11545" y="17178"/>
                    <a:pt x="11424" y="17685"/>
                    <a:pt x="11872" y="17797"/>
                  </a:cubicBezTo>
                  <a:cubicBezTo>
                    <a:pt x="11891" y="17801"/>
                    <a:pt x="11913" y="17803"/>
                    <a:pt x="11934" y="17803"/>
                  </a:cubicBezTo>
                  <a:cubicBezTo>
                    <a:pt x="12913" y="17803"/>
                    <a:pt x="16481" y="13200"/>
                    <a:pt x="17724" y="9936"/>
                  </a:cubicBezTo>
                  <a:cubicBezTo>
                    <a:pt x="18901" y="6846"/>
                    <a:pt x="18171" y="4118"/>
                    <a:pt x="15556" y="1829"/>
                  </a:cubicBezTo>
                  <a:cubicBezTo>
                    <a:pt x="14244" y="682"/>
                    <a:pt x="12386" y="1"/>
                    <a:pt x="107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5"/>
            <p:cNvSpPr/>
            <p:nvPr/>
          </p:nvSpPr>
          <p:spPr>
            <a:xfrm>
              <a:off x="5574375" y="1873175"/>
              <a:ext cx="99475" cy="100225"/>
            </a:xfrm>
            <a:custGeom>
              <a:rect b="b" l="l" r="r" t="t"/>
              <a:pathLst>
                <a:path extrusionOk="0" h="4009" w="3979">
                  <a:moveTo>
                    <a:pt x="2862" y="0"/>
                  </a:moveTo>
                  <a:cubicBezTo>
                    <a:pt x="2025" y="0"/>
                    <a:pt x="947" y="2464"/>
                    <a:pt x="947" y="2464"/>
                  </a:cubicBezTo>
                  <a:lnTo>
                    <a:pt x="0" y="3599"/>
                  </a:lnTo>
                  <a:cubicBezTo>
                    <a:pt x="0" y="3599"/>
                    <a:pt x="863" y="4008"/>
                    <a:pt x="1709" y="4008"/>
                  </a:cubicBezTo>
                  <a:cubicBezTo>
                    <a:pt x="2084" y="4008"/>
                    <a:pt x="2456" y="3927"/>
                    <a:pt x="2747" y="3694"/>
                  </a:cubicBezTo>
                  <a:cubicBezTo>
                    <a:pt x="3694" y="2937"/>
                    <a:pt x="3978" y="759"/>
                    <a:pt x="3126" y="95"/>
                  </a:cubicBezTo>
                  <a:cubicBezTo>
                    <a:pt x="3042" y="30"/>
                    <a:pt x="2953" y="0"/>
                    <a:pt x="28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5"/>
            <p:cNvSpPr/>
            <p:nvPr/>
          </p:nvSpPr>
          <p:spPr>
            <a:xfrm>
              <a:off x="5565675" y="1865500"/>
              <a:ext cx="107325" cy="115500"/>
            </a:xfrm>
            <a:custGeom>
              <a:rect b="b" l="l" r="r" t="t"/>
              <a:pathLst>
                <a:path extrusionOk="0" h="4620" w="4293">
                  <a:moveTo>
                    <a:pt x="3212" y="0"/>
                  </a:moveTo>
                  <a:cubicBezTo>
                    <a:pt x="3148" y="0"/>
                    <a:pt x="3083" y="9"/>
                    <a:pt x="3017" y="26"/>
                  </a:cubicBezTo>
                  <a:cubicBezTo>
                    <a:pt x="2101" y="257"/>
                    <a:pt x="1188" y="2250"/>
                    <a:pt x="1015" y="2647"/>
                  </a:cubicBezTo>
                  <a:cubicBezTo>
                    <a:pt x="948" y="2802"/>
                    <a:pt x="1017" y="2982"/>
                    <a:pt x="1172" y="3050"/>
                  </a:cubicBezTo>
                  <a:cubicBezTo>
                    <a:pt x="1212" y="3067"/>
                    <a:pt x="1254" y="3076"/>
                    <a:pt x="1295" y="3076"/>
                  </a:cubicBezTo>
                  <a:cubicBezTo>
                    <a:pt x="1413" y="3076"/>
                    <a:pt x="1526" y="3007"/>
                    <a:pt x="1576" y="2892"/>
                  </a:cubicBezTo>
                  <a:cubicBezTo>
                    <a:pt x="1959" y="2018"/>
                    <a:pt x="2704" y="736"/>
                    <a:pt x="3167" y="618"/>
                  </a:cubicBezTo>
                  <a:cubicBezTo>
                    <a:pt x="3183" y="614"/>
                    <a:pt x="3196" y="612"/>
                    <a:pt x="3209" y="612"/>
                  </a:cubicBezTo>
                  <a:cubicBezTo>
                    <a:pt x="3236" y="612"/>
                    <a:pt x="3259" y="622"/>
                    <a:pt x="3286" y="643"/>
                  </a:cubicBezTo>
                  <a:cubicBezTo>
                    <a:pt x="3530" y="832"/>
                    <a:pt x="3673" y="1240"/>
                    <a:pt x="3676" y="1760"/>
                  </a:cubicBezTo>
                  <a:cubicBezTo>
                    <a:pt x="3681" y="2558"/>
                    <a:pt x="3356" y="3400"/>
                    <a:pt x="2904" y="3762"/>
                  </a:cubicBezTo>
                  <a:cubicBezTo>
                    <a:pt x="2680" y="3942"/>
                    <a:pt x="2376" y="4007"/>
                    <a:pt x="2056" y="4007"/>
                  </a:cubicBezTo>
                  <a:cubicBezTo>
                    <a:pt x="1447" y="4007"/>
                    <a:pt x="777" y="3769"/>
                    <a:pt x="479" y="3629"/>
                  </a:cubicBezTo>
                  <a:cubicBezTo>
                    <a:pt x="437" y="3610"/>
                    <a:pt x="393" y="3601"/>
                    <a:pt x="350" y="3601"/>
                  </a:cubicBezTo>
                  <a:cubicBezTo>
                    <a:pt x="235" y="3601"/>
                    <a:pt x="125" y="3665"/>
                    <a:pt x="72" y="3775"/>
                  </a:cubicBezTo>
                  <a:cubicBezTo>
                    <a:pt x="0" y="3928"/>
                    <a:pt x="65" y="4110"/>
                    <a:pt x="217" y="4183"/>
                  </a:cubicBezTo>
                  <a:cubicBezTo>
                    <a:pt x="272" y="4209"/>
                    <a:pt x="1154" y="4619"/>
                    <a:pt x="2055" y="4619"/>
                  </a:cubicBezTo>
                  <a:cubicBezTo>
                    <a:pt x="2492" y="4619"/>
                    <a:pt x="2933" y="4523"/>
                    <a:pt x="3286" y="4240"/>
                  </a:cubicBezTo>
                  <a:cubicBezTo>
                    <a:pt x="3985" y="3681"/>
                    <a:pt x="4293" y="2589"/>
                    <a:pt x="4287" y="1756"/>
                  </a:cubicBezTo>
                  <a:cubicBezTo>
                    <a:pt x="4283" y="1037"/>
                    <a:pt x="4060" y="470"/>
                    <a:pt x="3662" y="160"/>
                  </a:cubicBezTo>
                  <a:cubicBezTo>
                    <a:pt x="3526" y="54"/>
                    <a:pt x="3373" y="0"/>
                    <a:pt x="32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5"/>
            <p:cNvSpPr/>
            <p:nvPr/>
          </p:nvSpPr>
          <p:spPr>
            <a:xfrm>
              <a:off x="5387300" y="2105200"/>
              <a:ext cx="75800" cy="113725"/>
            </a:xfrm>
            <a:custGeom>
              <a:rect b="b" l="l" r="r" t="t"/>
              <a:pathLst>
                <a:path extrusionOk="0" h="4549" w="3032">
                  <a:moveTo>
                    <a:pt x="3031" y="1"/>
                  </a:moveTo>
                  <a:lnTo>
                    <a:pt x="0" y="1516"/>
                  </a:lnTo>
                  <a:lnTo>
                    <a:pt x="2558" y="4548"/>
                  </a:lnTo>
                  <a:lnTo>
                    <a:pt x="30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5"/>
            <p:cNvSpPr/>
            <p:nvPr/>
          </p:nvSpPr>
          <p:spPr>
            <a:xfrm>
              <a:off x="5378425" y="2097550"/>
              <a:ext cx="92750" cy="129025"/>
            </a:xfrm>
            <a:custGeom>
              <a:rect b="b" l="l" r="r" t="t"/>
              <a:pathLst>
                <a:path extrusionOk="0" h="5161" w="3710">
                  <a:moveTo>
                    <a:pt x="3386" y="1"/>
                  </a:moveTo>
                  <a:cubicBezTo>
                    <a:pt x="3341" y="1"/>
                    <a:pt x="3295" y="11"/>
                    <a:pt x="3250" y="33"/>
                  </a:cubicBezTo>
                  <a:lnTo>
                    <a:pt x="218" y="1549"/>
                  </a:lnTo>
                  <a:cubicBezTo>
                    <a:pt x="65" y="1623"/>
                    <a:pt x="1" y="1809"/>
                    <a:pt x="77" y="1962"/>
                  </a:cubicBezTo>
                  <a:cubicBezTo>
                    <a:pt x="131" y="2069"/>
                    <a:pt x="239" y="2130"/>
                    <a:pt x="351" y="2130"/>
                  </a:cubicBezTo>
                  <a:cubicBezTo>
                    <a:pt x="398" y="2130"/>
                    <a:pt x="446" y="2119"/>
                    <a:pt x="491" y="2096"/>
                  </a:cubicBezTo>
                  <a:lnTo>
                    <a:pt x="3024" y="831"/>
                  </a:lnTo>
                  <a:lnTo>
                    <a:pt x="2608" y="4822"/>
                  </a:lnTo>
                  <a:cubicBezTo>
                    <a:pt x="2591" y="4991"/>
                    <a:pt x="2713" y="5140"/>
                    <a:pt x="2881" y="5158"/>
                  </a:cubicBezTo>
                  <a:cubicBezTo>
                    <a:pt x="2892" y="5159"/>
                    <a:pt x="2903" y="5160"/>
                    <a:pt x="2913" y="5160"/>
                  </a:cubicBezTo>
                  <a:cubicBezTo>
                    <a:pt x="3070" y="5160"/>
                    <a:pt x="3201" y="5042"/>
                    <a:pt x="3217" y="4885"/>
                  </a:cubicBezTo>
                  <a:lnTo>
                    <a:pt x="3691" y="339"/>
                  </a:lnTo>
                  <a:cubicBezTo>
                    <a:pt x="3710" y="149"/>
                    <a:pt x="3558" y="1"/>
                    <a:pt x="3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5"/>
            <p:cNvSpPr/>
            <p:nvPr/>
          </p:nvSpPr>
          <p:spPr>
            <a:xfrm>
              <a:off x="4851350" y="4089525"/>
              <a:ext cx="1146875" cy="870725"/>
            </a:xfrm>
            <a:custGeom>
              <a:rect b="b" l="l" r="r" t="t"/>
              <a:pathLst>
                <a:path extrusionOk="0" h="34829" w="45875">
                  <a:moveTo>
                    <a:pt x="44465" y="0"/>
                  </a:moveTo>
                  <a:cubicBezTo>
                    <a:pt x="44465" y="0"/>
                    <a:pt x="38371" y="7489"/>
                    <a:pt x="33188" y="8785"/>
                  </a:cubicBezTo>
                  <a:cubicBezTo>
                    <a:pt x="31245" y="9271"/>
                    <a:pt x="26811" y="9423"/>
                    <a:pt x="22027" y="9423"/>
                  </a:cubicBezTo>
                  <a:cubicBezTo>
                    <a:pt x="14055" y="9423"/>
                    <a:pt x="5113" y="9001"/>
                    <a:pt x="5113" y="9001"/>
                  </a:cubicBezTo>
                  <a:cubicBezTo>
                    <a:pt x="3972" y="16229"/>
                    <a:pt x="820" y="30660"/>
                    <a:pt x="85" y="33999"/>
                  </a:cubicBezTo>
                  <a:cubicBezTo>
                    <a:pt x="1" y="34382"/>
                    <a:pt x="255" y="34756"/>
                    <a:pt x="642" y="34818"/>
                  </a:cubicBezTo>
                  <a:cubicBezTo>
                    <a:pt x="681" y="34825"/>
                    <a:pt x="720" y="34828"/>
                    <a:pt x="758" y="34828"/>
                  </a:cubicBezTo>
                  <a:cubicBezTo>
                    <a:pt x="1049" y="34828"/>
                    <a:pt x="1314" y="34641"/>
                    <a:pt x="1406" y="34357"/>
                  </a:cubicBezTo>
                  <a:cubicBezTo>
                    <a:pt x="2324" y="31504"/>
                    <a:pt x="6432" y="18621"/>
                    <a:pt x="6625" y="16128"/>
                  </a:cubicBezTo>
                  <a:cubicBezTo>
                    <a:pt x="6627" y="16098"/>
                    <a:pt x="6629" y="16069"/>
                    <a:pt x="6632" y="16042"/>
                  </a:cubicBezTo>
                  <a:cubicBezTo>
                    <a:pt x="6822" y="13816"/>
                    <a:pt x="8731" y="12148"/>
                    <a:pt x="10946" y="12148"/>
                  </a:cubicBezTo>
                  <a:cubicBezTo>
                    <a:pt x="11011" y="12148"/>
                    <a:pt x="11075" y="12149"/>
                    <a:pt x="11140" y="12152"/>
                  </a:cubicBezTo>
                  <a:cubicBezTo>
                    <a:pt x="17154" y="12416"/>
                    <a:pt x="30325" y="13040"/>
                    <a:pt x="32972" y="13536"/>
                  </a:cubicBezTo>
                  <a:cubicBezTo>
                    <a:pt x="36427" y="14184"/>
                    <a:pt x="37508" y="15480"/>
                    <a:pt x="37508" y="15480"/>
                  </a:cubicBezTo>
                  <a:lnTo>
                    <a:pt x="43545" y="34009"/>
                  </a:lnTo>
                  <a:cubicBezTo>
                    <a:pt x="43681" y="34429"/>
                    <a:pt x="44055" y="34727"/>
                    <a:pt x="44494" y="34766"/>
                  </a:cubicBezTo>
                  <a:cubicBezTo>
                    <a:pt x="44529" y="34770"/>
                    <a:pt x="44563" y="34771"/>
                    <a:pt x="44597" y="34771"/>
                  </a:cubicBezTo>
                  <a:cubicBezTo>
                    <a:pt x="45331" y="34771"/>
                    <a:pt x="45874" y="34056"/>
                    <a:pt x="45647" y="33339"/>
                  </a:cubicBezTo>
                  <a:cubicBezTo>
                    <a:pt x="44269" y="28955"/>
                    <a:pt x="40491" y="16852"/>
                    <a:pt x="40315" y="15264"/>
                  </a:cubicBezTo>
                  <a:cubicBezTo>
                    <a:pt x="40099" y="13320"/>
                    <a:pt x="45546" y="2592"/>
                    <a:pt x="45546" y="2592"/>
                  </a:cubicBezTo>
                  <a:cubicBezTo>
                    <a:pt x="45760" y="0"/>
                    <a:pt x="44465" y="0"/>
                    <a:pt x="444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5"/>
            <p:cNvSpPr/>
            <p:nvPr/>
          </p:nvSpPr>
          <p:spPr>
            <a:xfrm>
              <a:off x="4844500" y="4081875"/>
              <a:ext cx="1158900" cy="886050"/>
            </a:xfrm>
            <a:custGeom>
              <a:rect b="b" l="l" r="r" t="t"/>
              <a:pathLst>
                <a:path extrusionOk="0" h="35442" w="46356">
                  <a:moveTo>
                    <a:pt x="44858" y="642"/>
                  </a:moveTo>
                  <a:cubicBezTo>
                    <a:pt x="44970" y="687"/>
                    <a:pt x="45070" y="759"/>
                    <a:pt x="45147" y="851"/>
                  </a:cubicBezTo>
                  <a:cubicBezTo>
                    <a:pt x="45365" y="1101"/>
                    <a:pt x="45606" y="1643"/>
                    <a:pt x="45518" y="2813"/>
                  </a:cubicBezTo>
                  <a:cubicBezTo>
                    <a:pt x="44841" y="4149"/>
                    <a:pt x="40068" y="13655"/>
                    <a:pt x="40284" y="15603"/>
                  </a:cubicBezTo>
                  <a:cubicBezTo>
                    <a:pt x="40460" y="17191"/>
                    <a:pt x="44080" y="28812"/>
                    <a:pt x="45629" y="33735"/>
                  </a:cubicBezTo>
                  <a:cubicBezTo>
                    <a:pt x="45792" y="34253"/>
                    <a:pt x="45401" y="34770"/>
                    <a:pt x="44872" y="34770"/>
                  </a:cubicBezTo>
                  <a:cubicBezTo>
                    <a:pt x="44846" y="34770"/>
                    <a:pt x="44821" y="34769"/>
                    <a:pt x="44795" y="34767"/>
                  </a:cubicBezTo>
                  <a:cubicBezTo>
                    <a:pt x="44478" y="34738"/>
                    <a:pt x="44208" y="34523"/>
                    <a:pt x="44109" y="34219"/>
                  </a:cubicBezTo>
                  <a:lnTo>
                    <a:pt x="38072" y="15690"/>
                  </a:lnTo>
                  <a:cubicBezTo>
                    <a:pt x="38060" y="15653"/>
                    <a:pt x="38041" y="15619"/>
                    <a:pt x="38016" y="15589"/>
                  </a:cubicBezTo>
                  <a:cubicBezTo>
                    <a:pt x="37969" y="15532"/>
                    <a:pt x="36826" y="14202"/>
                    <a:pt x="33303" y="13541"/>
                  </a:cubicBezTo>
                  <a:cubicBezTo>
                    <a:pt x="30611" y="13037"/>
                    <a:pt x="17108" y="12401"/>
                    <a:pt x="11429" y="12151"/>
                  </a:cubicBezTo>
                  <a:cubicBezTo>
                    <a:pt x="11360" y="12149"/>
                    <a:pt x="11291" y="12147"/>
                    <a:pt x="11222" y="12147"/>
                  </a:cubicBezTo>
                  <a:cubicBezTo>
                    <a:pt x="8799" y="12147"/>
                    <a:pt x="6805" y="13940"/>
                    <a:pt x="6601" y="16321"/>
                  </a:cubicBezTo>
                  <a:lnTo>
                    <a:pt x="6594" y="16410"/>
                  </a:lnTo>
                  <a:cubicBezTo>
                    <a:pt x="6403" y="18885"/>
                    <a:pt x="2225" y="31971"/>
                    <a:pt x="1389" y="34568"/>
                  </a:cubicBezTo>
                  <a:cubicBezTo>
                    <a:pt x="1340" y="34726"/>
                    <a:pt x="1195" y="34829"/>
                    <a:pt x="1035" y="34829"/>
                  </a:cubicBezTo>
                  <a:cubicBezTo>
                    <a:pt x="1012" y="34829"/>
                    <a:pt x="990" y="34827"/>
                    <a:pt x="967" y="34823"/>
                  </a:cubicBezTo>
                  <a:cubicBezTo>
                    <a:pt x="863" y="34807"/>
                    <a:pt x="771" y="34747"/>
                    <a:pt x="713" y="34660"/>
                  </a:cubicBezTo>
                  <a:cubicBezTo>
                    <a:pt x="655" y="34575"/>
                    <a:pt x="635" y="34471"/>
                    <a:pt x="658" y="34370"/>
                  </a:cubicBezTo>
                  <a:cubicBezTo>
                    <a:pt x="1543" y="30350"/>
                    <a:pt x="4492" y="16806"/>
                    <a:pt x="5646" y="9626"/>
                  </a:cubicBezTo>
                  <a:cubicBezTo>
                    <a:pt x="7274" y="9699"/>
                    <a:pt x="15139" y="10038"/>
                    <a:pt x="22264" y="10038"/>
                  </a:cubicBezTo>
                  <a:cubicBezTo>
                    <a:pt x="27077" y="10038"/>
                    <a:pt x="31551" y="9883"/>
                    <a:pt x="33535" y="9388"/>
                  </a:cubicBezTo>
                  <a:cubicBezTo>
                    <a:pt x="38420" y="8166"/>
                    <a:pt x="43956" y="1722"/>
                    <a:pt x="44858" y="642"/>
                  </a:cubicBezTo>
                  <a:close/>
                  <a:moveTo>
                    <a:pt x="44739" y="0"/>
                  </a:moveTo>
                  <a:cubicBezTo>
                    <a:pt x="44648" y="0"/>
                    <a:pt x="44560" y="41"/>
                    <a:pt x="44502" y="113"/>
                  </a:cubicBezTo>
                  <a:cubicBezTo>
                    <a:pt x="44443" y="187"/>
                    <a:pt x="38413" y="7538"/>
                    <a:pt x="33388" y="8794"/>
                  </a:cubicBezTo>
                  <a:cubicBezTo>
                    <a:pt x="31479" y="9272"/>
                    <a:pt x="27087" y="9421"/>
                    <a:pt x="22335" y="9421"/>
                  </a:cubicBezTo>
                  <a:cubicBezTo>
                    <a:pt x="14437" y="9421"/>
                    <a:pt x="5544" y="9008"/>
                    <a:pt x="5401" y="9001"/>
                  </a:cubicBezTo>
                  <a:cubicBezTo>
                    <a:pt x="5390" y="9000"/>
                    <a:pt x="5379" y="8999"/>
                    <a:pt x="5368" y="8999"/>
                  </a:cubicBezTo>
                  <a:cubicBezTo>
                    <a:pt x="5223" y="8999"/>
                    <a:pt x="5107" y="9116"/>
                    <a:pt x="5084" y="9259"/>
                  </a:cubicBezTo>
                  <a:cubicBezTo>
                    <a:pt x="3938" y="16530"/>
                    <a:pt x="698" y="31345"/>
                    <a:pt x="61" y="34239"/>
                  </a:cubicBezTo>
                  <a:cubicBezTo>
                    <a:pt x="1" y="34503"/>
                    <a:pt x="53" y="34780"/>
                    <a:pt x="205" y="35004"/>
                  </a:cubicBezTo>
                  <a:cubicBezTo>
                    <a:pt x="391" y="35277"/>
                    <a:pt x="701" y="35441"/>
                    <a:pt x="1033" y="35441"/>
                  </a:cubicBezTo>
                  <a:cubicBezTo>
                    <a:pt x="1034" y="35441"/>
                    <a:pt x="1035" y="35441"/>
                    <a:pt x="1036" y="35441"/>
                  </a:cubicBezTo>
                  <a:cubicBezTo>
                    <a:pt x="1464" y="35441"/>
                    <a:pt x="1842" y="35165"/>
                    <a:pt x="1972" y="34757"/>
                  </a:cubicBezTo>
                  <a:cubicBezTo>
                    <a:pt x="3151" y="31090"/>
                    <a:pt x="7013" y="18937"/>
                    <a:pt x="7205" y="16458"/>
                  </a:cubicBezTo>
                  <a:lnTo>
                    <a:pt x="7211" y="16373"/>
                  </a:lnTo>
                  <a:cubicBezTo>
                    <a:pt x="7387" y="14320"/>
                    <a:pt x="9114" y="12759"/>
                    <a:pt x="11199" y="12759"/>
                  </a:cubicBezTo>
                  <a:cubicBezTo>
                    <a:pt x="11266" y="12759"/>
                    <a:pt x="11334" y="12761"/>
                    <a:pt x="11402" y="12764"/>
                  </a:cubicBezTo>
                  <a:cubicBezTo>
                    <a:pt x="17070" y="13013"/>
                    <a:pt x="30538" y="13646"/>
                    <a:pt x="33191" y="14142"/>
                  </a:cubicBezTo>
                  <a:cubicBezTo>
                    <a:pt x="36142" y="14696"/>
                    <a:pt x="37304" y="15737"/>
                    <a:pt x="37511" y="15944"/>
                  </a:cubicBezTo>
                  <a:lnTo>
                    <a:pt x="43529" y="34409"/>
                  </a:lnTo>
                  <a:cubicBezTo>
                    <a:pt x="43703" y="34945"/>
                    <a:pt x="44180" y="35326"/>
                    <a:pt x="44741" y="35377"/>
                  </a:cubicBezTo>
                  <a:cubicBezTo>
                    <a:pt x="44781" y="35380"/>
                    <a:pt x="44822" y="35382"/>
                    <a:pt x="44862" y="35382"/>
                  </a:cubicBezTo>
                  <a:cubicBezTo>
                    <a:pt x="45292" y="35382"/>
                    <a:pt x="45696" y="35194"/>
                    <a:pt x="45968" y="34858"/>
                  </a:cubicBezTo>
                  <a:cubicBezTo>
                    <a:pt x="46264" y="34491"/>
                    <a:pt x="46356" y="34000"/>
                    <a:pt x="46214" y="33551"/>
                  </a:cubicBezTo>
                  <a:cubicBezTo>
                    <a:pt x="45010" y="29724"/>
                    <a:pt x="41068" y="17113"/>
                    <a:pt x="40893" y="15536"/>
                  </a:cubicBezTo>
                  <a:cubicBezTo>
                    <a:pt x="40725" y="14016"/>
                    <a:pt x="44589" y="5998"/>
                    <a:pt x="46093" y="3036"/>
                  </a:cubicBezTo>
                  <a:cubicBezTo>
                    <a:pt x="46111" y="3000"/>
                    <a:pt x="46121" y="2961"/>
                    <a:pt x="46124" y="2923"/>
                  </a:cubicBezTo>
                  <a:cubicBezTo>
                    <a:pt x="46222" y="1757"/>
                    <a:pt x="46040" y="915"/>
                    <a:pt x="45585" y="421"/>
                  </a:cubicBezTo>
                  <a:cubicBezTo>
                    <a:pt x="45208" y="11"/>
                    <a:pt x="44786" y="0"/>
                    <a:pt x="447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5"/>
            <p:cNvSpPr/>
            <p:nvPr/>
          </p:nvSpPr>
          <p:spPr>
            <a:xfrm>
              <a:off x="5859350" y="3227275"/>
              <a:ext cx="371100" cy="1006475"/>
            </a:xfrm>
            <a:custGeom>
              <a:rect b="b" l="l" r="r" t="t"/>
              <a:pathLst>
                <a:path extrusionOk="0" h="40259" w="14844">
                  <a:moveTo>
                    <a:pt x="7765" y="0"/>
                  </a:moveTo>
                  <a:cubicBezTo>
                    <a:pt x="7421" y="0"/>
                    <a:pt x="7000" y="342"/>
                    <a:pt x="6508" y="1350"/>
                  </a:cubicBezTo>
                  <a:cubicBezTo>
                    <a:pt x="4979" y="4486"/>
                    <a:pt x="317" y="11939"/>
                    <a:pt x="159" y="14094"/>
                  </a:cubicBezTo>
                  <a:cubicBezTo>
                    <a:pt x="0" y="16247"/>
                    <a:pt x="200" y="40081"/>
                    <a:pt x="2568" y="40255"/>
                  </a:cubicBezTo>
                  <a:cubicBezTo>
                    <a:pt x="2604" y="40258"/>
                    <a:pt x="2642" y="40259"/>
                    <a:pt x="2680" y="40259"/>
                  </a:cubicBezTo>
                  <a:cubicBezTo>
                    <a:pt x="5142" y="40259"/>
                    <a:pt x="11651" y="34793"/>
                    <a:pt x="13235" y="30645"/>
                  </a:cubicBezTo>
                  <a:cubicBezTo>
                    <a:pt x="14843" y="26432"/>
                    <a:pt x="8878" y="1524"/>
                    <a:pt x="8878" y="1524"/>
                  </a:cubicBezTo>
                  <a:cubicBezTo>
                    <a:pt x="8878" y="1524"/>
                    <a:pt x="8491" y="0"/>
                    <a:pt x="77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5"/>
            <p:cNvSpPr/>
            <p:nvPr/>
          </p:nvSpPr>
          <p:spPr>
            <a:xfrm>
              <a:off x="5853625" y="3219625"/>
              <a:ext cx="384350" cy="1021800"/>
            </a:xfrm>
            <a:custGeom>
              <a:rect b="b" l="l" r="r" t="t"/>
              <a:pathLst>
                <a:path extrusionOk="0" h="40872" w="15374">
                  <a:moveTo>
                    <a:pt x="8016" y="612"/>
                  </a:moveTo>
                  <a:cubicBezTo>
                    <a:pt x="8340" y="646"/>
                    <a:pt x="8682" y="1401"/>
                    <a:pt x="8810" y="1903"/>
                  </a:cubicBezTo>
                  <a:cubicBezTo>
                    <a:pt x="8899" y="2275"/>
                    <a:pt x="14731" y="26774"/>
                    <a:pt x="13179" y="30840"/>
                  </a:cubicBezTo>
                  <a:cubicBezTo>
                    <a:pt x="11578" y="35031"/>
                    <a:pt x="5070" y="40258"/>
                    <a:pt x="2910" y="40258"/>
                  </a:cubicBezTo>
                  <a:cubicBezTo>
                    <a:pt x="2879" y="40258"/>
                    <a:pt x="2849" y="40257"/>
                    <a:pt x="2820" y="40255"/>
                  </a:cubicBezTo>
                  <a:cubicBezTo>
                    <a:pt x="2693" y="40246"/>
                    <a:pt x="1557" y="39828"/>
                    <a:pt x="950" y="28206"/>
                  </a:cubicBezTo>
                  <a:cubicBezTo>
                    <a:pt x="628" y="22019"/>
                    <a:pt x="614" y="15511"/>
                    <a:pt x="693" y="14421"/>
                  </a:cubicBezTo>
                  <a:cubicBezTo>
                    <a:pt x="796" y="13018"/>
                    <a:pt x="3042" y="9009"/>
                    <a:pt x="4846" y="5788"/>
                  </a:cubicBezTo>
                  <a:cubicBezTo>
                    <a:pt x="5708" y="4248"/>
                    <a:pt x="6524" y="2792"/>
                    <a:pt x="7013" y="1789"/>
                  </a:cubicBezTo>
                  <a:cubicBezTo>
                    <a:pt x="7535" y="720"/>
                    <a:pt x="7882" y="612"/>
                    <a:pt x="7998" y="612"/>
                  </a:cubicBezTo>
                  <a:cubicBezTo>
                    <a:pt x="8002" y="612"/>
                    <a:pt x="8006" y="613"/>
                    <a:pt x="8010" y="613"/>
                  </a:cubicBezTo>
                  <a:cubicBezTo>
                    <a:pt x="8012" y="613"/>
                    <a:pt x="8014" y="613"/>
                    <a:pt x="8016" y="612"/>
                  </a:cubicBezTo>
                  <a:close/>
                  <a:moveTo>
                    <a:pt x="7995" y="0"/>
                  </a:moveTo>
                  <a:cubicBezTo>
                    <a:pt x="7469" y="0"/>
                    <a:pt x="6962" y="494"/>
                    <a:pt x="6462" y="1522"/>
                  </a:cubicBezTo>
                  <a:cubicBezTo>
                    <a:pt x="5980" y="2510"/>
                    <a:pt x="5169" y="3958"/>
                    <a:pt x="4310" y="5490"/>
                  </a:cubicBezTo>
                  <a:cubicBezTo>
                    <a:pt x="2382" y="8934"/>
                    <a:pt x="196" y="12839"/>
                    <a:pt x="82" y="14376"/>
                  </a:cubicBezTo>
                  <a:cubicBezTo>
                    <a:pt x="1" y="15479"/>
                    <a:pt x="14" y="22028"/>
                    <a:pt x="339" y="28238"/>
                  </a:cubicBezTo>
                  <a:cubicBezTo>
                    <a:pt x="991" y="40736"/>
                    <a:pt x="2241" y="40827"/>
                    <a:pt x="2776" y="40867"/>
                  </a:cubicBezTo>
                  <a:cubicBezTo>
                    <a:pt x="2817" y="40870"/>
                    <a:pt x="2859" y="40871"/>
                    <a:pt x="2902" y="40871"/>
                  </a:cubicBezTo>
                  <a:cubicBezTo>
                    <a:pt x="5540" y="40871"/>
                    <a:pt x="12115" y="35344"/>
                    <a:pt x="13750" y="31060"/>
                  </a:cubicBezTo>
                  <a:cubicBezTo>
                    <a:pt x="15374" y="26807"/>
                    <a:pt x="9647" y="2779"/>
                    <a:pt x="9404" y="1759"/>
                  </a:cubicBezTo>
                  <a:cubicBezTo>
                    <a:pt x="9403" y="1758"/>
                    <a:pt x="9403" y="1756"/>
                    <a:pt x="9403" y="1754"/>
                  </a:cubicBezTo>
                  <a:cubicBezTo>
                    <a:pt x="9333" y="1477"/>
                    <a:pt x="8939" y="93"/>
                    <a:pt x="8077" y="4"/>
                  </a:cubicBezTo>
                  <a:cubicBezTo>
                    <a:pt x="8050" y="2"/>
                    <a:pt x="8022" y="0"/>
                    <a:pt x="79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5"/>
            <p:cNvSpPr/>
            <p:nvPr/>
          </p:nvSpPr>
          <p:spPr>
            <a:xfrm>
              <a:off x="4912175" y="3628875"/>
              <a:ext cx="957850" cy="772475"/>
            </a:xfrm>
            <a:custGeom>
              <a:rect b="b" l="l" r="r" t="t"/>
              <a:pathLst>
                <a:path extrusionOk="0" h="30899" w="38314">
                  <a:moveTo>
                    <a:pt x="6782" y="0"/>
                  </a:moveTo>
                  <a:cubicBezTo>
                    <a:pt x="1199" y="0"/>
                    <a:pt x="957" y="10787"/>
                    <a:pt x="721" y="14442"/>
                  </a:cubicBezTo>
                  <a:cubicBezTo>
                    <a:pt x="652" y="15519"/>
                    <a:pt x="0" y="20748"/>
                    <a:pt x="123" y="24618"/>
                  </a:cubicBezTo>
                  <a:cubicBezTo>
                    <a:pt x="200" y="27046"/>
                    <a:pt x="580" y="28939"/>
                    <a:pt x="1600" y="28939"/>
                  </a:cubicBezTo>
                  <a:cubicBezTo>
                    <a:pt x="3451" y="28939"/>
                    <a:pt x="22736" y="30898"/>
                    <a:pt x="28859" y="30898"/>
                  </a:cubicBezTo>
                  <a:cubicBezTo>
                    <a:pt x="29165" y="30898"/>
                    <a:pt x="29439" y="30893"/>
                    <a:pt x="29675" y="30883"/>
                  </a:cubicBezTo>
                  <a:cubicBezTo>
                    <a:pt x="34643" y="30666"/>
                    <a:pt x="38314" y="28075"/>
                    <a:pt x="38314" y="24404"/>
                  </a:cubicBezTo>
                  <a:cubicBezTo>
                    <a:pt x="38314" y="20732"/>
                    <a:pt x="38098" y="4536"/>
                    <a:pt x="34427" y="2375"/>
                  </a:cubicBezTo>
                  <a:cubicBezTo>
                    <a:pt x="30754" y="216"/>
                    <a:pt x="11318" y="0"/>
                    <a:pt x="67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5"/>
            <p:cNvSpPr/>
            <p:nvPr/>
          </p:nvSpPr>
          <p:spPr>
            <a:xfrm>
              <a:off x="4905150" y="3621200"/>
              <a:ext cx="972525" cy="787800"/>
            </a:xfrm>
            <a:custGeom>
              <a:rect b="b" l="l" r="r" t="t"/>
              <a:pathLst>
                <a:path extrusionOk="0" h="31512" w="38901">
                  <a:moveTo>
                    <a:pt x="7063" y="613"/>
                  </a:moveTo>
                  <a:cubicBezTo>
                    <a:pt x="15800" y="613"/>
                    <a:pt x="31421" y="1104"/>
                    <a:pt x="34551" y="2946"/>
                  </a:cubicBezTo>
                  <a:cubicBezTo>
                    <a:pt x="37310" y="4569"/>
                    <a:pt x="38289" y="15684"/>
                    <a:pt x="38289" y="24711"/>
                  </a:cubicBezTo>
                  <a:cubicBezTo>
                    <a:pt x="38289" y="28131"/>
                    <a:pt x="34857" y="30669"/>
                    <a:pt x="29943" y="30883"/>
                  </a:cubicBezTo>
                  <a:cubicBezTo>
                    <a:pt x="29709" y="30893"/>
                    <a:pt x="29437" y="30898"/>
                    <a:pt x="29132" y="30898"/>
                  </a:cubicBezTo>
                  <a:cubicBezTo>
                    <a:pt x="25178" y="30898"/>
                    <a:pt x="15594" y="30068"/>
                    <a:pt x="9096" y="29505"/>
                  </a:cubicBezTo>
                  <a:cubicBezTo>
                    <a:pt x="5296" y="29177"/>
                    <a:pt x="2551" y="28939"/>
                    <a:pt x="1881" y="28939"/>
                  </a:cubicBezTo>
                  <a:cubicBezTo>
                    <a:pt x="1568" y="28939"/>
                    <a:pt x="825" y="28547"/>
                    <a:pt x="710" y="24916"/>
                  </a:cubicBezTo>
                  <a:cubicBezTo>
                    <a:pt x="615" y="21889"/>
                    <a:pt x="994" y="18044"/>
                    <a:pt x="1197" y="15978"/>
                  </a:cubicBezTo>
                  <a:cubicBezTo>
                    <a:pt x="1253" y="15421"/>
                    <a:pt x="1293" y="15000"/>
                    <a:pt x="1308" y="14768"/>
                  </a:cubicBezTo>
                  <a:lnTo>
                    <a:pt x="1354" y="13991"/>
                  </a:lnTo>
                  <a:cubicBezTo>
                    <a:pt x="1584" y="9987"/>
                    <a:pt x="2122" y="614"/>
                    <a:pt x="7063" y="613"/>
                  </a:cubicBezTo>
                  <a:close/>
                  <a:moveTo>
                    <a:pt x="7063" y="1"/>
                  </a:moveTo>
                  <a:cubicBezTo>
                    <a:pt x="1544" y="2"/>
                    <a:pt x="982" y="9780"/>
                    <a:pt x="743" y="13955"/>
                  </a:cubicBezTo>
                  <a:lnTo>
                    <a:pt x="697" y="14730"/>
                  </a:lnTo>
                  <a:cubicBezTo>
                    <a:pt x="682" y="14957"/>
                    <a:pt x="641" y="15371"/>
                    <a:pt x="588" y="15918"/>
                  </a:cubicBezTo>
                  <a:cubicBezTo>
                    <a:pt x="383" y="17997"/>
                    <a:pt x="1" y="21869"/>
                    <a:pt x="97" y="24935"/>
                  </a:cubicBezTo>
                  <a:cubicBezTo>
                    <a:pt x="198" y="28085"/>
                    <a:pt x="764" y="29552"/>
                    <a:pt x="1881" y="29552"/>
                  </a:cubicBezTo>
                  <a:cubicBezTo>
                    <a:pt x="2526" y="29552"/>
                    <a:pt x="5401" y="29801"/>
                    <a:pt x="9043" y="30115"/>
                  </a:cubicBezTo>
                  <a:cubicBezTo>
                    <a:pt x="15932" y="30711"/>
                    <a:pt x="25180" y="31511"/>
                    <a:pt x="29132" y="31511"/>
                  </a:cubicBezTo>
                  <a:cubicBezTo>
                    <a:pt x="29446" y="31511"/>
                    <a:pt x="29727" y="31506"/>
                    <a:pt x="29970" y="31496"/>
                  </a:cubicBezTo>
                  <a:cubicBezTo>
                    <a:pt x="35228" y="31266"/>
                    <a:pt x="38900" y="28477"/>
                    <a:pt x="38900" y="24711"/>
                  </a:cubicBezTo>
                  <a:cubicBezTo>
                    <a:pt x="38900" y="20038"/>
                    <a:pt x="38610" y="4623"/>
                    <a:pt x="34863" y="2419"/>
                  </a:cubicBezTo>
                  <a:cubicBezTo>
                    <a:pt x="30868" y="68"/>
                    <a:pt x="9488" y="1"/>
                    <a:pt x="70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5"/>
            <p:cNvSpPr/>
            <p:nvPr/>
          </p:nvSpPr>
          <p:spPr>
            <a:xfrm>
              <a:off x="4875725" y="3558675"/>
              <a:ext cx="955700" cy="751450"/>
            </a:xfrm>
            <a:custGeom>
              <a:rect b="b" l="l" r="r" t="t"/>
              <a:pathLst>
                <a:path extrusionOk="0" h="30058" w="38228">
                  <a:moveTo>
                    <a:pt x="30448" y="1"/>
                  </a:moveTo>
                  <a:cubicBezTo>
                    <a:pt x="27320" y="1"/>
                    <a:pt x="24181" y="1155"/>
                    <a:pt x="23027" y="2310"/>
                  </a:cubicBezTo>
                  <a:cubicBezTo>
                    <a:pt x="20455" y="4880"/>
                    <a:pt x="19338" y="8681"/>
                    <a:pt x="16096" y="13264"/>
                  </a:cubicBezTo>
                  <a:cubicBezTo>
                    <a:pt x="12855" y="17846"/>
                    <a:pt x="0" y="27012"/>
                    <a:pt x="0" y="27012"/>
                  </a:cubicBezTo>
                  <a:cubicBezTo>
                    <a:pt x="0" y="27012"/>
                    <a:pt x="12519" y="29024"/>
                    <a:pt x="18220" y="29806"/>
                  </a:cubicBezTo>
                  <a:cubicBezTo>
                    <a:pt x="19466" y="29977"/>
                    <a:pt x="20626" y="30057"/>
                    <a:pt x="21716" y="30057"/>
                  </a:cubicBezTo>
                  <a:cubicBezTo>
                    <a:pt x="25609" y="30057"/>
                    <a:pt x="28590" y="29032"/>
                    <a:pt x="31297" y="27459"/>
                  </a:cubicBezTo>
                  <a:cubicBezTo>
                    <a:pt x="34762" y="25447"/>
                    <a:pt x="36440" y="18629"/>
                    <a:pt x="36440" y="15163"/>
                  </a:cubicBezTo>
                  <a:cubicBezTo>
                    <a:pt x="36440" y="11699"/>
                    <a:pt x="38227" y="7340"/>
                    <a:pt x="38227" y="7340"/>
                  </a:cubicBezTo>
                  <a:cubicBezTo>
                    <a:pt x="38104" y="1737"/>
                    <a:pt x="34284" y="1"/>
                    <a:pt x="304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5"/>
            <p:cNvSpPr/>
            <p:nvPr/>
          </p:nvSpPr>
          <p:spPr>
            <a:xfrm>
              <a:off x="4865700" y="3551175"/>
              <a:ext cx="973400" cy="766650"/>
            </a:xfrm>
            <a:custGeom>
              <a:rect b="b" l="l" r="r" t="t"/>
              <a:pathLst>
                <a:path extrusionOk="0" h="30666" w="38936">
                  <a:moveTo>
                    <a:pt x="30877" y="611"/>
                  </a:moveTo>
                  <a:cubicBezTo>
                    <a:pt x="32092" y="611"/>
                    <a:pt x="33305" y="791"/>
                    <a:pt x="34390" y="1226"/>
                  </a:cubicBezTo>
                  <a:cubicBezTo>
                    <a:pt x="36911" y="2239"/>
                    <a:pt x="38234" y="4377"/>
                    <a:pt x="38322" y="7584"/>
                  </a:cubicBezTo>
                  <a:cubicBezTo>
                    <a:pt x="38097" y="8144"/>
                    <a:pt x="36534" y="12159"/>
                    <a:pt x="36534" y="15465"/>
                  </a:cubicBezTo>
                  <a:cubicBezTo>
                    <a:pt x="36534" y="19198"/>
                    <a:pt x="34758" y="25631"/>
                    <a:pt x="31545" y="27495"/>
                  </a:cubicBezTo>
                  <a:cubicBezTo>
                    <a:pt x="28565" y="29225"/>
                    <a:pt x="25559" y="30052"/>
                    <a:pt x="22107" y="30052"/>
                  </a:cubicBezTo>
                  <a:cubicBezTo>
                    <a:pt x="21009" y="30052"/>
                    <a:pt x="19865" y="29969"/>
                    <a:pt x="18663" y="29804"/>
                  </a:cubicBezTo>
                  <a:cubicBezTo>
                    <a:pt x="13824" y="29139"/>
                    <a:pt x="3947" y="27568"/>
                    <a:pt x="1182" y="27127"/>
                  </a:cubicBezTo>
                  <a:cubicBezTo>
                    <a:pt x="3792" y="25236"/>
                    <a:pt x="13879" y="17796"/>
                    <a:pt x="16748" y="13741"/>
                  </a:cubicBezTo>
                  <a:cubicBezTo>
                    <a:pt x="18200" y="11686"/>
                    <a:pt x="19235" y="9778"/>
                    <a:pt x="20147" y="8096"/>
                  </a:cubicBezTo>
                  <a:cubicBezTo>
                    <a:pt x="21276" y="6017"/>
                    <a:pt x="22249" y="4222"/>
                    <a:pt x="23644" y="2827"/>
                  </a:cubicBezTo>
                  <a:cubicBezTo>
                    <a:pt x="24706" y="1764"/>
                    <a:pt x="27798" y="611"/>
                    <a:pt x="30877" y="611"/>
                  </a:cubicBezTo>
                  <a:close/>
                  <a:moveTo>
                    <a:pt x="30851" y="1"/>
                  </a:moveTo>
                  <a:cubicBezTo>
                    <a:pt x="27681" y="1"/>
                    <a:pt x="24464" y="1140"/>
                    <a:pt x="23210" y="2394"/>
                  </a:cubicBezTo>
                  <a:cubicBezTo>
                    <a:pt x="21753" y="3852"/>
                    <a:pt x="20759" y="5683"/>
                    <a:pt x="19609" y="7803"/>
                  </a:cubicBezTo>
                  <a:cubicBezTo>
                    <a:pt x="18705" y="9473"/>
                    <a:pt x="17679" y="11362"/>
                    <a:pt x="16247" y="13387"/>
                  </a:cubicBezTo>
                  <a:cubicBezTo>
                    <a:pt x="13073" y="17876"/>
                    <a:pt x="353" y="26971"/>
                    <a:pt x="224" y="27063"/>
                  </a:cubicBezTo>
                  <a:cubicBezTo>
                    <a:pt x="0" y="27221"/>
                    <a:pt x="82" y="27571"/>
                    <a:pt x="354" y="27615"/>
                  </a:cubicBezTo>
                  <a:cubicBezTo>
                    <a:pt x="479" y="27635"/>
                    <a:pt x="12941" y="29635"/>
                    <a:pt x="18579" y="30410"/>
                  </a:cubicBezTo>
                  <a:cubicBezTo>
                    <a:pt x="19814" y="30580"/>
                    <a:pt x="20988" y="30665"/>
                    <a:pt x="22117" y="30665"/>
                  </a:cubicBezTo>
                  <a:cubicBezTo>
                    <a:pt x="25675" y="30665"/>
                    <a:pt x="28776" y="29811"/>
                    <a:pt x="31852" y="28023"/>
                  </a:cubicBezTo>
                  <a:cubicBezTo>
                    <a:pt x="35548" y="25879"/>
                    <a:pt x="37146" y="18669"/>
                    <a:pt x="37146" y="15465"/>
                  </a:cubicBezTo>
                  <a:cubicBezTo>
                    <a:pt x="37146" y="12100"/>
                    <a:pt x="38894" y="7799"/>
                    <a:pt x="38912" y="7756"/>
                  </a:cubicBezTo>
                  <a:cubicBezTo>
                    <a:pt x="38928" y="7717"/>
                    <a:pt x="38935" y="7676"/>
                    <a:pt x="38934" y="7634"/>
                  </a:cubicBezTo>
                  <a:cubicBezTo>
                    <a:pt x="38839" y="3261"/>
                    <a:pt x="36534" y="1427"/>
                    <a:pt x="34617" y="658"/>
                  </a:cubicBezTo>
                  <a:cubicBezTo>
                    <a:pt x="33465" y="196"/>
                    <a:pt x="32162" y="1"/>
                    <a:pt x="308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5"/>
            <p:cNvSpPr/>
            <p:nvPr/>
          </p:nvSpPr>
          <p:spPr>
            <a:xfrm>
              <a:off x="2190775" y="1954750"/>
              <a:ext cx="3435550" cy="2655075"/>
            </a:xfrm>
            <a:custGeom>
              <a:rect b="b" l="l" r="r" t="t"/>
              <a:pathLst>
                <a:path extrusionOk="0" h="106203" w="137422">
                  <a:moveTo>
                    <a:pt x="68710" y="0"/>
                  </a:moveTo>
                  <a:cubicBezTo>
                    <a:pt x="50488" y="0"/>
                    <a:pt x="33011" y="5595"/>
                    <a:pt x="20126" y="15554"/>
                  </a:cubicBezTo>
                  <a:cubicBezTo>
                    <a:pt x="7240" y="25511"/>
                    <a:pt x="1" y="39018"/>
                    <a:pt x="1" y="53102"/>
                  </a:cubicBezTo>
                  <a:cubicBezTo>
                    <a:pt x="1" y="67185"/>
                    <a:pt x="7240" y="80692"/>
                    <a:pt x="20126" y="90650"/>
                  </a:cubicBezTo>
                  <a:cubicBezTo>
                    <a:pt x="33011" y="100609"/>
                    <a:pt x="50488" y="106203"/>
                    <a:pt x="68712" y="106203"/>
                  </a:cubicBezTo>
                  <a:cubicBezTo>
                    <a:pt x="86934" y="106203"/>
                    <a:pt x="104411" y="100609"/>
                    <a:pt x="117296" y="90650"/>
                  </a:cubicBezTo>
                  <a:cubicBezTo>
                    <a:pt x="130182" y="80692"/>
                    <a:pt x="137421" y="67185"/>
                    <a:pt x="137421" y="53102"/>
                  </a:cubicBezTo>
                  <a:cubicBezTo>
                    <a:pt x="137421" y="39018"/>
                    <a:pt x="130182" y="25511"/>
                    <a:pt x="117296" y="15554"/>
                  </a:cubicBezTo>
                  <a:cubicBezTo>
                    <a:pt x="104411" y="5595"/>
                    <a:pt x="86934" y="0"/>
                    <a:pt x="687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5"/>
            <p:cNvSpPr/>
            <p:nvPr/>
          </p:nvSpPr>
          <p:spPr>
            <a:xfrm>
              <a:off x="2183100" y="1947100"/>
              <a:ext cx="3450900" cy="2670400"/>
            </a:xfrm>
            <a:custGeom>
              <a:rect b="b" l="l" r="r" t="t"/>
              <a:pathLst>
                <a:path extrusionOk="0" h="106816" w="138036">
                  <a:moveTo>
                    <a:pt x="69019" y="612"/>
                  </a:moveTo>
                  <a:cubicBezTo>
                    <a:pt x="106736" y="612"/>
                    <a:pt x="137424" y="24295"/>
                    <a:pt x="137424" y="53408"/>
                  </a:cubicBezTo>
                  <a:cubicBezTo>
                    <a:pt x="137424" y="82520"/>
                    <a:pt x="106737" y="106203"/>
                    <a:pt x="69019" y="106203"/>
                  </a:cubicBezTo>
                  <a:cubicBezTo>
                    <a:pt x="31299" y="106203"/>
                    <a:pt x="614" y="82519"/>
                    <a:pt x="614" y="53408"/>
                  </a:cubicBezTo>
                  <a:cubicBezTo>
                    <a:pt x="614" y="24296"/>
                    <a:pt x="31300" y="612"/>
                    <a:pt x="69019" y="612"/>
                  </a:cubicBezTo>
                  <a:close/>
                  <a:moveTo>
                    <a:pt x="69019" y="1"/>
                  </a:moveTo>
                  <a:cubicBezTo>
                    <a:pt x="30962" y="1"/>
                    <a:pt x="1" y="23959"/>
                    <a:pt x="1" y="53408"/>
                  </a:cubicBezTo>
                  <a:cubicBezTo>
                    <a:pt x="1" y="82857"/>
                    <a:pt x="30962" y="106816"/>
                    <a:pt x="69019" y="106816"/>
                  </a:cubicBezTo>
                  <a:cubicBezTo>
                    <a:pt x="107074" y="106816"/>
                    <a:pt x="138035" y="82857"/>
                    <a:pt x="138035" y="53408"/>
                  </a:cubicBezTo>
                  <a:cubicBezTo>
                    <a:pt x="138035" y="23959"/>
                    <a:pt x="107074" y="1"/>
                    <a:pt x="690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5"/>
            <p:cNvSpPr/>
            <p:nvPr/>
          </p:nvSpPr>
          <p:spPr>
            <a:xfrm>
              <a:off x="2190775" y="1914975"/>
              <a:ext cx="3435550" cy="2655125"/>
            </a:xfrm>
            <a:custGeom>
              <a:rect b="b" l="l" r="r" t="t"/>
              <a:pathLst>
                <a:path extrusionOk="0" h="106205" w="137422">
                  <a:moveTo>
                    <a:pt x="68710" y="1"/>
                  </a:moveTo>
                  <a:cubicBezTo>
                    <a:pt x="50488" y="1"/>
                    <a:pt x="33011" y="5596"/>
                    <a:pt x="20126" y="15554"/>
                  </a:cubicBezTo>
                  <a:cubicBezTo>
                    <a:pt x="7240" y="25513"/>
                    <a:pt x="1" y="39019"/>
                    <a:pt x="1" y="53102"/>
                  </a:cubicBezTo>
                  <a:cubicBezTo>
                    <a:pt x="1" y="67186"/>
                    <a:pt x="7240" y="80692"/>
                    <a:pt x="20126" y="90651"/>
                  </a:cubicBezTo>
                  <a:cubicBezTo>
                    <a:pt x="33011" y="100609"/>
                    <a:pt x="50488" y="106204"/>
                    <a:pt x="68712" y="106204"/>
                  </a:cubicBezTo>
                  <a:cubicBezTo>
                    <a:pt x="86934" y="106204"/>
                    <a:pt x="104411" y="100609"/>
                    <a:pt x="117296" y="90651"/>
                  </a:cubicBezTo>
                  <a:cubicBezTo>
                    <a:pt x="130182" y="80692"/>
                    <a:pt x="137421" y="67186"/>
                    <a:pt x="137421" y="53102"/>
                  </a:cubicBezTo>
                  <a:cubicBezTo>
                    <a:pt x="137421" y="39019"/>
                    <a:pt x="130182" y="25513"/>
                    <a:pt x="117296" y="15554"/>
                  </a:cubicBezTo>
                  <a:cubicBezTo>
                    <a:pt x="104411" y="5596"/>
                    <a:pt x="86934" y="1"/>
                    <a:pt x="68710" y="1"/>
                  </a:cubicBez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5"/>
            <p:cNvSpPr/>
            <p:nvPr/>
          </p:nvSpPr>
          <p:spPr>
            <a:xfrm>
              <a:off x="2183100" y="1907300"/>
              <a:ext cx="3450900" cy="2670425"/>
            </a:xfrm>
            <a:custGeom>
              <a:rect b="b" l="l" r="r" t="t"/>
              <a:pathLst>
                <a:path extrusionOk="0" h="106817" w="138036">
                  <a:moveTo>
                    <a:pt x="69019" y="613"/>
                  </a:moveTo>
                  <a:cubicBezTo>
                    <a:pt x="106736" y="613"/>
                    <a:pt x="137424" y="24298"/>
                    <a:pt x="137424" y="53409"/>
                  </a:cubicBezTo>
                  <a:cubicBezTo>
                    <a:pt x="137424" y="82521"/>
                    <a:pt x="106737" y="106204"/>
                    <a:pt x="69019" y="106204"/>
                  </a:cubicBezTo>
                  <a:cubicBezTo>
                    <a:pt x="31299" y="106204"/>
                    <a:pt x="614" y="82521"/>
                    <a:pt x="614" y="53409"/>
                  </a:cubicBezTo>
                  <a:cubicBezTo>
                    <a:pt x="614" y="24298"/>
                    <a:pt x="31300" y="613"/>
                    <a:pt x="69019" y="613"/>
                  </a:cubicBezTo>
                  <a:close/>
                  <a:moveTo>
                    <a:pt x="69019" y="1"/>
                  </a:moveTo>
                  <a:cubicBezTo>
                    <a:pt x="30962" y="1"/>
                    <a:pt x="1" y="23961"/>
                    <a:pt x="1" y="53410"/>
                  </a:cubicBezTo>
                  <a:cubicBezTo>
                    <a:pt x="1" y="82858"/>
                    <a:pt x="30962" y="106817"/>
                    <a:pt x="69019" y="106817"/>
                  </a:cubicBezTo>
                  <a:cubicBezTo>
                    <a:pt x="107074" y="106817"/>
                    <a:pt x="138035" y="82859"/>
                    <a:pt x="138035" y="53410"/>
                  </a:cubicBezTo>
                  <a:cubicBezTo>
                    <a:pt x="138035" y="23960"/>
                    <a:pt x="107074" y="1"/>
                    <a:pt x="690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5"/>
            <p:cNvSpPr/>
            <p:nvPr/>
          </p:nvSpPr>
          <p:spPr>
            <a:xfrm>
              <a:off x="4369050" y="2427275"/>
              <a:ext cx="608600" cy="516250"/>
            </a:xfrm>
            <a:custGeom>
              <a:rect b="b" l="l" r="r" t="t"/>
              <a:pathLst>
                <a:path extrusionOk="0" h="20650" w="24344">
                  <a:moveTo>
                    <a:pt x="15629" y="0"/>
                  </a:moveTo>
                  <a:lnTo>
                    <a:pt x="1" y="9852"/>
                  </a:lnTo>
                  <a:lnTo>
                    <a:pt x="8904" y="20649"/>
                  </a:lnTo>
                  <a:lnTo>
                    <a:pt x="24344" y="9567"/>
                  </a:lnTo>
                  <a:lnTo>
                    <a:pt x="15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5"/>
            <p:cNvSpPr/>
            <p:nvPr/>
          </p:nvSpPr>
          <p:spPr>
            <a:xfrm>
              <a:off x="4360200" y="2419650"/>
              <a:ext cx="626175" cy="531500"/>
            </a:xfrm>
            <a:custGeom>
              <a:rect b="b" l="l" r="r" t="t"/>
              <a:pathLst>
                <a:path extrusionOk="0" h="21260" w="25047">
                  <a:moveTo>
                    <a:pt x="15930" y="702"/>
                  </a:moveTo>
                  <a:lnTo>
                    <a:pt x="24240" y="9824"/>
                  </a:lnTo>
                  <a:lnTo>
                    <a:pt x="9312" y="20540"/>
                  </a:lnTo>
                  <a:lnTo>
                    <a:pt x="812" y="10230"/>
                  </a:lnTo>
                  <a:lnTo>
                    <a:pt x="15930" y="702"/>
                  </a:lnTo>
                  <a:close/>
                  <a:moveTo>
                    <a:pt x="15984" y="0"/>
                  </a:moveTo>
                  <a:cubicBezTo>
                    <a:pt x="15927" y="0"/>
                    <a:pt x="15871" y="16"/>
                    <a:pt x="15820" y="47"/>
                  </a:cubicBezTo>
                  <a:lnTo>
                    <a:pt x="192" y="9897"/>
                  </a:lnTo>
                  <a:cubicBezTo>
                    <a:pt x="35" y="9995"/>
                    <a:pt x="0" y="10209"/>
                    <a:pt x="119" y="10352"/>
                  </a:cubicBezTo>
                  <a:lnTo>
                    <a:pt x="9023" y="21149"/>
                  </a:lnTo>
                  <a:cubicBezTo>
                    <a:pt x="9081" y="21219"/>
                    <a:pt x="9167" y="21260"/>
                    <a:pt x="9258" y="21260"/>
                  </a:cubicBezTo>
                  <a:cubicBezTo>
                    <a:pt x="9260" y="21260"/>
                    <a:pt x="9261" y="21260"/>
                    <a:pt x="9263" y="21260"/>
                  </a:cubicBezTo>
                  <a:cubicBezTo>
                    <a:pt x="9325" y="21260"/>
                    <a:pt x="9387" y="21240"/>
                    <a:pt x="9437" y="21203"/>
                  </a:cubicBezTo>
                  <a:lnTo>
                    <a:pt x="24876" y="10121"/>
                  </a:lnTo>
                  <a:cubicBezTo>
                    <a:pt x="25025" y="10014"/>
                    <a:pt x="25047" y="9802"/>
                    <a:pt x="24925" y="9666"/>
                  </a:cubicBezTo>
                  <a:lnTo>
                    <a:pt x="16210" y="99"/>
                  </a:lnTo>
                  <a:cubicBezTo>
                    <a:pt x="16151" y="34"/>
                    <a:pt x="16068" y="0"/>
                    <a:pt x="159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5"/>
            <p:cNvSpPr/>
            <p:nvPr/>
          </p:nvSpPr>
          <p:spPr>
            <a:xfrm>
              <a:off x="3224600" y="2447925"/>
              <a:ext cx="682450" cy="570375"/>
            </a:xfrm>
            <a:custGeom>
              <a:rect b="b" l="l" r="r" t="t"/>
              <a:pathLst>
                <a:path extrusionOk="0" h="22815" w="27298">
                  <a:moveTo>
                    <a:pt x="14260" y="1"/>
                  </a:moveTo>
                  <a:lnTo>
                    <a:pt x="1" y="7333"/>
                  </a:lnTo>
                  <a:lnTo>
                    <a:pt x="12631" y="22814"/>
                  </a:lnTo>
                  <a:lnTo>
                    <a:pt x="27298" y="13037"/>
                  </a:lnTo>
                  <a:lnTo>
                    <a:pt x="142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5"/>
            <p:cNvSpPr/>
            <p:nvPr/>
          </p:nvSpPr>
          <p:spPr>
            <a:xfrm>
              <a:off x="3215600" y="2440250"/>
              <a:ext cx="700250" cy="585675"/>
            </a:xfrm>
            <a:custGeom>
              <a:rect b="b" l="l" r="r" t="t"/>
              <a:pathLst>
                <a:path extrusionOk="0" h="23427" w="28010">
                  <a:moveTo>
                    <a:pt x="14562" y="682"/>
                  </a:moveTo>
                  <a:lnTo>
                    <a:pt x="27176" y="13296"/>
                  </a:lnTo>
                  <a:lnTo>
                    <a:pt x="13052" y="22712"/>
                  </a:lnTo>
                  <a:lnTo>
                    <a:pt x="837" y="7740"/>
                  </a:lnTo>
                  <a:lnTo>
                    <a:pt x="14562" y="682"/>
                  </a:lnTo>
                  <a:close/>
                  <a:moveTo>
                    <a:pt x="14620" y="1"/>
                  </a:moveTo>
                  <a:cubicBezTo>
                    <a:pt x="14573" y="1"/>
                    <a:pt x="14525" y="12"/>
                    <a:pt x="14481" y="35"/>
                  </a:cubicBezTo>
                  <a:lnTo>
                    <a:pt x="221" y="7369"/>
                  </a:lnTo>
                  <a:cubicBezTo>
                    <a:pt x="49" y="7457"/>
                    <a:pt x="1" y="7683"/>
                    <a:pt x="124" y="7834"/>
                  </a:cubicBezTo>
                  <a:lnTo>
                    <a:pt x="12754" y="23315"/>
                  </a:lnTo>
                  <a:cubicBezTo>
                    <a:pt x="12811" y="23385"/>
                    <a:pt x="12897" y="23427"/>
                    <a:pt x="12987" y="23427"/>
                  </a:cubicBezTo>
                  <a:cubicBezTo>
                    <a:pt x="12988" y="23427"/>
                    <a:pt x="12990" y="23427"/>
                    <a:pt x="12991" y="23427"/>
                  </a:cubicBezTo>
                  <a:cubicBezTo>
                    <a:pt x="13052" y="23427"/>
                    <a:pt x="13110" y="23409"/>
                    <a:pt x="13160" y="23375"/>
                  </a:cubicBezTo>
                  <a:lnTo>
                    <a:pt x="27827" y="13598"/>
                  </a:lnTo>
                  <a:cubicBezTo>
                    <a:pt x="27988" y="13491"/>
                    <a:pt x="28010" y="13263"/>
                    <a:pt x="27874" y="13127"/>
                  </a:cubicBezTo>
                  <a:lnTo>
                    <a:pt x="14836" y="91"/>
                  </a:lnTo>
                  <a:cubicBezTo>
                    <a:pt x="14777" y="32"/>
                    <a:pt x="14699" y="1"/>
                    <a:pt x="146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5"/>
            <p:cNvSpPr/>
            <p:nvPr/>
          </p:nvSpPr>
          <p:spPr>
            <a:xfrm>
              <a:off x="3765325" y="2835600"/>
              <a:ext cx="682425" cy="570375"/>
            </a:xfrm>
            <a:custGeom>
              <a:rect b="b" l="l" r="r" t="t"/>
              <a:pathLst>
                <a:path extrusionOk="0" h="22815" w="27297">
                  <a:moveTo>
                    <a:pt x="14259" y="0"/>
                  </a:moveTo>
                  <a:lnTo>
                    <a:pt x="0" y="7334"/>
                  </a:lnTo>
                  <a:lnTo>
                    <a:pt x="12630" y="22815"/>
                  </a:lnTo>
                  <a:lnTo>
                    <a:pt x="27297" y="13037"/>
                  </a:lnTo>
                  <a:lnTo>
                    <a:pt x="142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5"/>
            <p:cNvSpPr/>
            <p:nvPr/>
          </p:nvSpPr>
          <p:spPr>
            <a:xfrm>
              <a:off x="3756325" y="2827950"/>
              <a:ext cx="700250" cy="585700"/>
            </a:xfrm>
            <a:custGeom>
              <a:rect b="b" l="l" r="r" t="t"/>
              <a:pathLst>
                <a:path extrusionOk="0" h="23428" w="28010">
                  <a:moveTo>
                    <a:pt x="14561" y="681"/>
                  </a:moveTo>
                  <a:lnTo>
                    <a:pt x="27176" y="13295"/>
                  </a:lnTo>
                  <a:lnTo>
                    <a:pt x="13052" y="22711"/>
                  </a:lnTo>
                  <a:lnTo>
                    <a:pt x="837" y="7738"/>
                  </a:lnTo>
                  <a:lnTo>
                    <a:pt x="14561" y="681"/>
                  </a:lnTo>
                  <a:close/>
                  <a:moveTo>
                    <a:pt x="14619" y="0"/>
                  </a:moveTo>
                  <a:cubicBezTo>
                    <a:pt x="14572" y="0"/>
                    <a:pt x="14524" y="11"/>
                    <a:pt x="14480" y="34"/>
                  </a:cubicBezTo>
                  <a:lnTo>
                    <a:pt x="221" y="7368"/>
                  </a:lnTo>
                  <a:cubicBezTo>
                    <a:pt x="48" y="7457"/>
                    <a:pt x="0" y="7683"/>
                    <a:pt x="124" y="7834"/>
                  </a:cubicBezTo>
                  <a:lnTo>
                    <a:pt x="12753" y="23315"/>
                  </a:lnTo>
                  <a:cubicBezTo>
                    <a:pt x="12810" y="23386"/>
                    <a:pt x="12898" y="23428"/>
                    <a:pt x="12990" y="23428"/>
                  </a:cubicBezTo>
                  <a:cubicBezTo>
                    <a:pt x="13051" y="23427"/>
                    <a:pt x="13110" y="23409"/>
                    <a:pt x="13159" y="23376"/>
                  </a:cubicBezTo>
                  <a:lnTo>
                    <a:pt x="27826" y="13597"/>
                  </a:lnTo>
                  <a:cubicBezTo>
                    <a:pt x="27987" y="13490"/>
                    <a:pt x="28009" y="13263"/>
                    <a:pt x="27873" y="13127"/>
                  </a:cubicBezTo>
                  <a:lnTo>
                    <a:pt x="14835" y="89"/>
                  </a:lnTo>
                  <a:cubicBezTo>
                    <a:pt x="14777" y="31"/>
                    <a:pt x="14699" y="0"/>
                    <a:pt x="146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5"/>
            <p:cNvSpPr/>
            <p:nvPr/>
          </p:nvSpPr>
          <p:spPr>
            <a:xfrm>
              <a:off x="3697975" y="2863625"/>
              <a:ext cx="644700" cy="553250"/>
            </a:xfrm>
            <a:custGeom>
              <a:rect b="b" l="l" r="r" t="t"/>
              <a:pathLst>
                <a:path extrusionOk="0" h="22130" w="25788">
                  <a:moveTo>
                    <a:pt x="15363" y="0"/>
                  </a:moveTo>
                  <a:lnTo>
                    <a:pt x="0" y="4594"/>
                  </a:lnTo>
                  <a:lnTo>
                    <a:pt x="9577" y="22129"/>
                  </a:lnTo>
                  <a:lnTo>
                    <a:pt x="25788" y="15208"/>
                  </a:lnTo>
                  <a:lnTo>
                    <a:pt x="1536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5"/>
            <p:cNvSpPr/>
            <p:nvPr/>
          </p:nvSpPr>
          <p:spPr>
            <a:xfrm>
              <a:off x="3688925" y="2856000"/>
              <a:ext cx="662800" cy="568550"/>
            </a:xfrm>
            <a:custGeom>
              <a:rect b="b" l="l" r="r" t="t"/>
              <a:pathLst>
                <a:path extrusionOk="0" h="22742" w="26512">
                  <a:moveTo>
                    <a:pt x="15598" y="663"/>
                  </a:moveTo>
                  <a:lnTo>
                    <a:pt x="25686" y="15378"/>
                  </a:lnTo>
                  <a:lnTo>
                    <a:pt x="10074" y="22044"/>
                  </a:lnTo>
                  <a:lnTo>
                    <a:pt x="812" y="5084"/>
                  </a:lnTo>
                  <a:lnTo>
                    <a:pt x="15598" y="663"/>
                  </a:lnTo>
                  <a:close/>
                  <a:moveTo>
                    <a:pt x="15724" y="0"/>
                  </a:moveTo>
                  <a:cubicBezTo>
                    <a:pt x="15695" y="0"/>
                    <a:pt x="15665" y="4"/>
                    <a:pt x="15636" y="13"/>
                  </a:cubicBezTo>
                  <a:lnTo>
                    <a:pt x="275" y="4607"/>
                  </a:lnTo>
                  <a:cubicBezTo>
                    <a:pt x="88" y="4662"/>
                    <a:pt x="1" y="4876"/>
                    <a:pt x="94" y="5047"/>
                  </a:cubicBezTo>
                  <a:lnTo>
                    <a:pt x="9670" y="22582"/>
                  </a:lnTo>
                  <a:cubicBezTo>
                    <a:pt x="9724" y="22679"/>
                    <a:pt x="9827" y="22740"/>
                    <a:pt x="9939" y="22741"/>
                  </a:cubicBezTo>
                  <a:cubicBezTo>
                    <a:pt x="9980" y="22741"/>
                    <a:pt x="10021" y="22732"/>
                    <a:pt x="10060" y="22716"/>
                  </a:cubicBezTo>
                  <a:lnTo>
                    <a:pt x="26270" y="15794"/>
                  </a:lnTo>
                  <a:cubicBezTo>
                    <a:pt x="26448" y="15718"/>
                    <a:pt x="26511" y="15499"/>
                    <a:pt x="26401" y="15339"/>
                  </a:cubicBezTo>
                  <a:lnTo>
                    <a:pt x="15976" y="133"/>
                  </a:lnTo>
                  <a:cubicBezTo>
                    <a:pt x="15918" y="48"/>
                    <a:pt x="15823" y="0"/>
                    <a:pt x="157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5"/>
            <p:cNvSpPr/>
            <p:nvPr/>
          </p:nvSpPr>
          <p:spPr>
            <a:xfrm>
              <a:off x="3532750" y="2215900"/>
              <a:ext cx="160375" cy="51225"/>
            </a:xfrm>
            <a:custGeom>
              <a:rect b="b" l="l" r="r" t="t"/>
              <a:pathLst>
                <a:path extrusionOk="0" h="2049" w="6415">
                  <a:moveTo>
                    <a:pt x="5981" y="1"/>
                  </a:moveTo>
                  <a:cubicBezTo>
                    <a:pt x="5202" y="1"/>
                    <a:pt x="3644" y="585"/>
                    <a:pt x="3644" y="585"/>
                  </a:cubicBezTo>
                  <a:cubicBezTo>
                    <a:pt x="3644" y="585"/>
                    <a:pt x="3367" y="557"/>
                    <a:pt x="2969" y="557"/>
                  </a:cubicBezTo>
                  <a:cubicBezTo>
                    <a:pt x="2371" y="557"/>
                    <a:pt x="1498" y="619"/>
                    <a:pt x="874" y="931"/>
                  </a:cubicBezTo>
                  <a:cubicBezTo>
                    <a:pt x="1" y="1368"/>
                    <a:pt x="2798" y="2049"/>
                    <a:pt x="4431" y="2049"/>
                  </a:cubicBezTo>
                  <a:cubicBezTo>
                    <a:pt x="4741" y="2049"/>
                    <a:pt x="5009" y="2025"/>
                    <a:pt x="5202" y="1969"/>
                  </a:cubicBezTo>
                  <a:cubicBezTo>
                    <a:pt x="6414" y="1624"/>
                    <a:pt x="6414" y="931"/>
                    <a:pt x="6414" y="239"/>
                  </a:cubicBezTo>
                  <a:cubicBezTo>
                    <a:pt x="6414" y="66"/>
                    <a:pt x="6241" y="1"/>
                    <a:pt x="59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5"/>
            <p:cNvSpPr/>
            <p:nvPr/>
          </p:nvSpPr>
          <p:spPr>
            <a:xfrm>
              <a:off x="3540350" y="2208425"/>
              <a:ext cx="160500" cy="66150"/>
            </a:xfrm>
            <a:custGeom>
              <a:rect b="b" l="l" r="r" t="t"/>
              <a:pathLst>
                <a:path extrusionOk="0" h="2646" w="6420">
                  <a:moveTo>
                    <a:pt x="5687" y="601"/>
                  </a:moveTo>
                  <a:cubicBezTo>
                    <a:pt x="5733" y="601"/>
                    <a:pt x="5773" y="605"/>
                    <a:pt x="5804" y="611"/>
                  </a:cubicBezTo>
                  <a:cubicBezTo>
                    <a:pt x="5803" y="1244"/>
                    <a:pt x="5768" y="1702"/>
                    <a:pt x="4815" y="1975"/>
                  </a:cubicBezTo>
                  <a:cubicBezTo>
                    <a:pt x="4634" y="2027"/>
                    <a:pt x="4389" y="2049"/>
                    <a:pt x="4109" y="2049"/>
                  </a:cubicBezTo>
                  <a:cubicBezTo>
                    <a:pt x="3025" y="2049"/>
                    <a:pt x="1407" y="1713"/>
                    <a:pt x="855" y="1437"/>
                  </a:cubicBezTo>
                  <a:lnTo>
                    <a:pt x="854" y="1437"/>
                  </a:lnTo>
                  <a:cubicBezTo>
                    <a:pt x="1410" y="1211"/>
                    <a:pt x="2143" y="1163"/>
                    <a:pt x="2662" y="1163"/>
                  </a:cubicBezTo>
                  <a:cubicBezTo>
                    <a:pt x="3038" y="1163"/>
                    <a:pt x="3303" y="1188"/>
                    <a:pt x="3310" y="1188"/>
                  </a:cubicBezTo>
                  <a:cubicBezTo>
                    <a:pt x="3319" y="1189"/>
                    <a:pt x="3329" y="1190"/>
                    <a:pt x="3338" y="1190"/>
                  </a:cubicBezTo>
                  <a:cubicBezTo>
                    <a:pt x="3375" y="1190"/>
                    <a:pt x="3413" y="1183"/>
                    <a:pt x="3448" y="1170"/>
                  </a:cubicBezTo>
                  <a:cubicBezTo>
                    <a:pt x="4347" y="834"/>
                    <a:pt x="5283" y="601"/>
                    <a:pt x="5687" y="601"/>
                  </a:cubicBezTo>
                  <a:close/>
                  <a:moveTo>
                    <a:pt x="5664" y="0"/>
                  </a:moveTo>
                  <a:cubicBezTo>
                    <a:pt x="4949" y="0"/>
                    <a:pt x="3867" y="362"/>
                    <a:pt x="3299" y="573"/>
                  </a:cubicBezTo>
                  <a:cubicBezTo>
                    <a:pt x="3187" y="565"/>
                    <a:pt x="2957" y="550"/>
                    <a:pt x="2665" y="550"/>
                  </a:cubicBezTo>
                  <a:cubicBezTo>
                    <a:pt x="2035" y="550"/>
                    <a:pt x="1111" y="618"/>
                    <a:pt x="433" y="957"/>
                  </a:cubicBezTo>
                  <a:cubicBezTo>
                    <a:pt x="1" y="1173"/>
                    <a:pt x="104" y="1505"/>
                    <a:pt x="128" y="1569"/>
                  </a:cubicBezTo>
                  <a:cubicBezTo>
                    <a:pt x="368" y="2187"/>
                    <a:pt x="2714" y="2646"/>
                    <a:pt x="4150" y="2646"/>
                  </a:cubicBezTo>
                  <a:cubicBezTo>
                    <a:pt x="4493" y="2646"/>
                    <a:pt x="4784" y="2621"/>
                    <a:pt x="4982" y="2564"/>
                  </a:cubicBezTo>
                  <a:cubicBezTo>
                    <a:pt x="6417" y="2153"/>
                    <a:pt x="6417" y="1258"/>
                    <a:pt x="6417" y="538"/>
                  </a:cubicBezTo>
                  <a:cubicBezTo>
                    <a:pt x="6419" y="372"/>
                    <a:pt x="6338" y="216"/>
                    <a:pt x="6200" y="122"/>
                  </a:cubicBezTo>
                  <a:cubicBezTo>
                    <a:pt x="6075" y="36"/>
                    <a:pt x="5888" y="0"/>
                    <a:pt x="56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5"/>
            <p:cNvSpPr/>
            <p:nvPr/>
          </p:nvSpPr>
          <p:spPr>
            <a:xfrm>
              <a:off x="2970550" y="1486750"/>
              <a:ext cx="740725" cy="865250"/>
            </a:xfrm>
            <a:custGeom>
              <a:rect b="b" l="l" r="r" t="t"/>
              <a:pathLst>
                <a:path extrusionOk="0" h="34610" w="29629">
                  <a:moveTo>
                    <a:pt x="10793" y="0"/>
                  </a:moveTo>
                  <a:cubicBezTo>
                    <a:pt x="10793" y="0"/>
                    <a:pt x="7195" y="1270"/>
                    <a:pt x="5397" y="3492"/>
                  </a:cubicBezTo>
                  <a:cubicBezTo>
                    <a:pt x="3598" y="5714"/>
                    <a:pt x="2752" y="11534"/>
                    <a:pt x="2328" y="14073"/>
                  </a:cubicBezTo>
                  <a:cubicBezTo>
                    <a:pt x="1905" y="16613"/>
                    <a:pt x="0" y="26242"/>
                    <a:pt x="1058" y="27405"/>
                  </a:cubicBezTo>
                  <a:cubicBezTo>
                    <a:pt x="2117" y="28569"/>
                    <a:pt x="13439" y="32485"/>
                    <a:pt x="15661" y="33119"/>
                  </a:cubicBezTo>
                  <a:cubicBezTo>
                    <a:pt x="17769" y="33721"/>
                    <a:pt x="20257" y="34610"/>
                    <a:pt x="21772" y="34610"/>
                  </a:cubicBezTo>
                  <a:cubicBezTo>
                    <a:pt x="21854" y="34610"/>
                    <a:pt x="21933" y="34607"/>
                    <a:pt x="22010" y="34601"/>
                  </a:cubicBezTo>
                  <a:cubicBezTo>
                    <a:pt x="23491" y="34495"/>
                    <a:pt x="24973" y="33437"/>
                    <a:pt x="24973" y="33437"/>
                  </a:cubicBezTo>
                  <a:cubicBezTo>
                    <a:pt x="24973" y="33437"/>
                    <a:pt x="27512" y="34601"/>
                    <a:pt x="28148" y="34601"/>
                  </a:cubicBezTo>
                  <a:cubicBezTo>
                    <a:pt x="28782" y="34601"/>
                    <a:pt x="29629" y="33437"/>
                    <a:pt x="28888" y="32273"/>
                  </a:cubicBezTo>
                  <a:cubicBezTo>
                    <a:pt x="28147" y="31109"/>
                    <a:pt x="26084" y="29404"/>
                    <a:pt x="24921" y="29404"/>
                  </a:cubicBezTo>
                  <a:cubicBezTo>
                    <a:pt x="23756" y="29404"/>
                    <a:pt x="19471" y="30051"/>
                    <a:pt x="19471" y="30051"/>
                  </a:cubicBezTo>
                  <a:cubicBezTo>
                    <a:pt x="19471" y="30051"/>
                    <a:pt x="12169" y="26347"/>
                    <a:pt x="10053" y="24866"/>
                  </a:cubicBezTo>
                  <a:cubicBezTo>
                    <a:pt x="7936" y="23384"/>
                    <a:pt x="6350" y="21691"/>
                    <a:pt x="6350" y="21691"/>
                  </a:cubicBezTo>
                  <a:lnTo>
                    <a:pt x="10688" y="8148"/>
                  </a:lnTo>
                  <a:lnTo>
                    <a:pt x="10793" y="0"/>
                  </a:ln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5"/>
            <p:cNvSpPr/>
            <p:nvPr/>
          </p:nvSpPr>
          <p:spPr>
            <a:xfrm>
              <a:off x="2970150" y="1479125"/>
              <a:ext cx="740175" cy="880500"/>
            </a:xfrm>
            <a:custGeom>
              <a:rect b="b" l="l" r="r" t="t"/>
              <a:pathLst>
                <a:path extrusionOk="0" h="35220" w="29607">
                  <a:moveTo>
                    <a:pt x="10803" y="1"/>
                  </a:moveTo>
                  <a:cubicBezTo>
                    <a:pt x="10771" y="1"/>
                    <a:pt x="10739" y="6"/>
                    <a:pt x="10707" y="16"/>
                  </a:cubicBezTo>
                  <a:cubicBezTo>
                    <a:pt x="10557" y="69"/>
                    <a:pt x="7007" y="1341"/>
                    <a:pt x="5175" y="3605"/>
                  </a:cubicBezTo>
                  <a:cubicBezTo>
                    <a:pt x="3449" y="5737"/>
                    <a:pt x="2595" y="10955"/>
                    <a:pt x="2135" y="13759"/>
                  </a:cubicBezTo>
                  <a:lnTo>
                    <a:pt x="2042" y="14328"/>
                  </a:lnTo>
                  <a:cubicBezTo>
                    <a:pt x="1987" y="14660"/>
                    <a:pt x="1906" y="15114"/>
                    <a:pt x="1810" y="15653"/>
                  </a:cubicBezTo>
                  <a:cubicBezTo>
                    <a:pt x="620" y="22341"/>
                    <a:pt x="1" y="26985"/>
                    <a:pt x="848" y="27916"/>
                  </a:cubicBezTo>
                  <a:cubicBezTo>
                    <a:pt x="1991" y="29175"/>
                    <a:pt x="13466" y="33112"/>
                    <a:pt x="15593" y="33719"/>
                  </a:cubicBezTo>
                  <a:cubicBezTo>
                    <a:pt x="16061" y="33853"/>
                    <a:pt x="16548" y="34001"/>
                    <a:pt x="17038" y="34150"/>
                  </a:cubicBezTo>
                  <a:cubicBezTo>
                    <a:pt x="18773" y="34677"/>
                    <a:pt x="20563" y="35220"/>
                    <a:pt x="21790" y="35220"/>
                  </a:cubicBezTo>
                  <a:cubicBezTo>
                    <a:pt x="21879" y="35220"/>
                    <a:pt x="21965" y="35218"/>
                    <a:pt x="22047" y="35211"/>
                  </a:cubicBezTo>
                  <a:cubicBezTo>
                    <a:pt x="23335" y="35119"/>
                    <a:pt x="24592" y="34368"/>
                    <a:pt x="25017" y="34091"/>
                  </a:cubicBezTo>
                  <a:cubicBezTo>
                    <a:pt x="25676" y="34389"/>
                    <a:pt x="27553" y="35212"/>
                    <a:pt x="28161" y="35212"/>
                  </a:cubicBezTo>
                  <a:cubicBezTo>
                    <a:pt x="28571" y="35212"/>
                    <a:pt x="29003" y="34906"/>
                    <a:pt x="29264" y="34432"/>
                  </a:cubicBezTo>
                  <a:cubicBezTo>
                    <a:pt x="29606" y="33809"/>
                    <a:pt x="29568" y="33053"/>
                    <a:pt x="29161" y="32414"/>
                  </a:cubicBezTo>
                  <a:cubicBezTo>
                    <a:pt x="28407" y="31230"/>
                    <a:pt x="26254" y="29404"/>
                    <a:pt x="24936" y="29404"/>
                  </a:cubicBezTo>
                  <a:cubicBezTo>
                    <a:pt x="23847" y="29404"/>
                    <a:pt x="20198" y="29940"/>
                    <a:pt x="19536" y="30039"/>
                  </a:cubicBezTo>
                  <a:cubicBezTo>
                    <a:pt x="18706" y="29616"/>
                    <a:pt x="12194" y="26286"/>
                    <a:pt x="10243" y="24921"/>
                  </a:cubicBezTo>
                  <a:cubicBezTo>
                    <a:pt x="8513" y="23708"/>
                    <a:pt x="7124" y="22335"/>
                    <a:pt x="6713" y="21916"/>
                  </a:cubicBezTo>
                  <a:lnTo>
                    <a:pt x="10994" y="8546"/>
                  </a:lnTo>
                  <a:cubicBezTo>
                    <a:pt x="11043" y="8386"/>
                    <a:pt x="10953" y="8218"/>
                    <a:pt x="10795" y="8167"/>
                  </a:cubicBezTo>
                  <a:cubicBezTo>
                    <a:pt x="10764" y="8157"/>
                    <a:pt x="10732" y="8152"/>
                    <a:pt x="10701" y="8152"/>
                  </a:cubicBezTo>
                  <a:cubicBezTo>
                    <a:pt x="10573" y="8152"/>
                    <a:pt x="10455" y="8232"/>
                    <a:pt x="10412" y="8360"/>
                  </a:cubicBezTo>
                  <a:lnTo>
                    <a:pt x="6074" y="21903"/>
                  </a:lnTo>
                  <a:cubicBezTo>
                    <a:pt x="6039" y="22010"/>
                    <a:pt x="6066" y="22125"/>
                    <a:pt x="6141" y="22206"/>
                  </a:cubicBezTo>
                  <a:cubicBezTo>
                    <a:pt x="6208" y="22277"/>
                    <a:pt x="7775" y="23940"/>
                    <a:pt x="9893" y="25423"/>
                  </a:cubicBezTo>
                  <a:cubicBezTo>
                    <a:pt x="12002" y="26899"/>
                    <a:pt x="19049" y="30478"/>
                    <a:pt x="19347" y="30629"/>
                  </a:cubicBezTo>
                  <a:cubicBezTo>
                    <a:pt x="19392" y="30651"/>
                    <a:pt x="19441" y="30662"/>
                    <a:pt x="19490" y="30662"/>
                  </a:cubicBezTo>
                  <a:cubicBezTo>
                    <a:pt x="19504" y="30662"/>
                    <a:pt x="19518" y="30661"/>
                    <a:pt x="19532" y="30659"/>
                  </a:cubicBezTo>
                  <a:cubicBezTo>
                    <a:pt x="19574" y="30653"/>
                    <a:pt x="23808" y="30016"/>
                    <a:pt x="24936" y="30016"/>
                  </a:cubicBezTo>
                  <a:cubicBezTo>
                    <a:pt x="25934" y="30016"/>
                    <a:pt x="27903" y="31577"/>
                    <a:pt x="28644" y="32743"/>
                  </a:cubicBezTo>
                  <a:cubicBezTo>
                    <a:pt x="29055" y="33388"/>
                    <a:pt x="28839" y="33934"/>
                    <a:pt x="28726" y="34138"/>
                  </a:cubicBezTo>
                  <a:cubicBezTo>
                    <a:pt x="28560" y="34441"/>
                    <a:pt x="28317" y="34600"/>
                    <a:pt x="28163" y="34600"/>
                  </a:cubicBezTo>
                  <a:cubicBezTo>
                    <a:pt x="27749" y="34600"/>
                    <a:pt x="26074" y="33903"/>
                    <a:pt x="25116" y="33464"/>
                  </a:cubicBezTo>
                  <a:cubicBezTo>
                    <a:pt x="25076" y="33445"/>
                    <a:pt x="25032" y="33436"/>
                    <a:pt x="24989" y="33436"/>
                  </a:cubicBezTo>
                  <a:cubicBezTo>
                    <a:pt x="24926" y="33436"/>
                    <a:pt x="24863" y="33456"/>
                    <a:pt x="24810" y="33493"/>
                  </a:cubicBezTo>
                  <a:cubicBezTo>
                    <a:pt x="24796" y="33503"/>
                    <a:pt x="23384" y="34502"/>
                    <a:pt x="22003" y="34601"/>
                  </a:cubicBezTo>
                  <a:cubicBezTo>
                    <a:pt x="21934" y="34606"/>
                    <a:pt x="21862" y="34608"/>
                    <a:pt x="21787" y="34608"/>
                  </a:cubicBezTo>
                  <a:cubicBezTo>
                    <a:pt x="20660" y="34608"/>
                    <a:pt x="18911" y="34079"/>
                    <a:pt x="17217" y="33564"/>
                  </a:cubicBezTo>
                  <a:cubicBezTo>
                    <a:pt x="16723" y="33414"/>
                    <a:pt x="16232" y="33265"/>
                    <a:pt x="15761" y="33131"/>
                  </a:cubicBezTo>
                  <a:cubicBezTo>
                    <a:pt x="13436" y="32466"/>
                    <a:pt x="2266" y="28568"/>
                    <a:pt x="1301" y="27504"/>
                  </a:cubicBezTo>
                  <a:cubicBezTo>
                    <a:pt x="483" y="26605"/>
                    <a:pt x="1885" y="18726"/>
                    <a:pt x="2412" y="15761"/>
                  </a:cubicBezTo>
                  <a:cubicBezTo>
                    <a:pt x="2510" y="15218"/>
                    <a:pt x="2591" y="14763"/>
                    <a:pt x="2646" y="14428"/>
                  </a:cubicBezTo>
                  <a:lnTo>
                    <a:pt x="2740" y="13858"/>
                  </a:lnTo>
                  <a:cubicBezTo>
                    <a:pt x="3190" y="11110"/>
                    <a:pt x="4026" y="5996"/>
                    <a:pt x="5650" y="3990"/>
                  </a:cubicBezTo>
                  <a:cubicBezTo>
                    <a:pt x="7373" y="1863"/>
                    <a:pt x="10876" y="606"/>
                    <a:pt x="10911" y="594"/>
                  </a:cubicBezTo>
                  <a:cubicBezTo>
                    <a:pt x="11067" y="536"/>
                    <a:pt x="11147" y="363"/>
                    <a:pt x="11092" y="205"/>
                  </a:cubicBezTo>
                  <a:cubicBezTo>
                    <a:pt x="11047" y="80"/>
                    <a:pt x="10930" y="1"/>
                    <a:pt x="108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5"/>
            <p:cNvSpPr/>
            <p:nvPr/>
          </p:nvSpPr>
          <p:spPr>
            <a:xfrm>
              <a:off x="3353725" y="2212850"/>
              <a:ext cx="357550" cy="139150"/>
            </a:xfrm>
            <a:custGeom>
              <a:rect b="b" l="l" r="r" t="t"/>
              <a:pathLst>
                <a:path extrusionOk="0" h="5566" w="14302">
                  <a:moveTo>
                    <a:pt x="2187" y="1"/>
                  </a:moveTo>
                  <a:cubicBezTo>
                    <a:pt x="1417" y="587"/>
                    <a:pt x="514" y="1459"/>
                    <a:pt x="228" y="2489"/>
                  </a:cubicBezTo>
                  <a:cubicBezTo>
                    <a:pt x="67" y="3068"/>
                    <a:pt x="10" y="3560"/>
                    <a:pt x="0" y="3977"/>
                  </a:cubicBezTo>
                  <a:cubicBezTo>
                    <a:pt x="126" y="4014"/>
                    <a:pt x="240" y="4049"/>
                    <a:pt x="334" y="4075"/>
                  </a:cubicBezTo>
                  <a:cubicBezTo>
                    <a:pt x="2442" y="4678"/>
                    <a:pt x="4930" y="5566"/>
                    <a:pt x="6445" y="5566"/>
                  </a:cubicBezTo>
                  <a:cubicBezTo>
                    <a:pt x="6527" y="5566"/>
                    <a:pt x="6606" y="5563"/>
                    <a:pt x="6683" y="5557"/>
                  </a:cubicBezTo>
                  <a:cubicBezTo>
                    <a:pt x="8164" y="5452"/>
                    <a:pt x="9646" y="4393"/>
                    <a:pt x="9646" y="4393"/>
                  </a:cubicBezTo>
                  <a:cubicBezTo>
                    <a:pt x="9646" y="4393"/>
                    <a:pt x="12186" y="5557"/>
                    <a:pt x="12821" y="5557"/>
                  </a:cubicBezTo>
                  <a:cubicBezTo>
                    <a:pt x="13455" y="5557"/>
                    <a:pt x="14302" y="4393"/>
                    <a:pt x="13561" y="3230"/>
                  </a:cubicBezTo>
                  <a:cubicBezTo>
                    <a:pt x="12820" y="2066"/>
                    <a:pt x="10757" y="361"/>
                    <a:pt x="9593" y="361"/>
                  </a:cubicBezTo>
                  <a:cubicBezTo>
                    <a:pt x="8429" y="361"/>
                    <a:pt x="4144" y="1008"/>
                    <a:pt x="4144" y="1008"/>
                  </a:cubicBezTo>
                  <a:cubicBezTo>
                    <a:pt x="4144" y="1008"/>
                    <a:pt x="3338" y="599"/>
                    <a:pt x="2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5"/>
            <p:cNvSpPr/>
            <p:nvPr/>
          </p:nvSpPr>
          <p:spPr>
            <a:xfrm>
              <a:off x="3346000" y="2205200"/>
              <a:ext cx="364350" cy="154425"/>
            </a:xfrm>
            <a:custGeom>
              <a:rect b="b" l="l" r="r" t="t"/>
              <a:pathLst>
                <a:path extrusionOk="0" h="6177" w="14574">
                  <a:moveTo>
                    <a:pt x="2529" y="668"/>
                  </a:moveTo>
                  <a:cubicBezTo>
                    <a:pt x="3587" y="1217"/>
                    <a:pt x="4313" y="1586"/>
                    <a:pt x="4313" y="1586"/>
                  </a:cubicBezTo>
                  <a:cubicBezTo>
                    <a:pt x="4358" y="1608"/>
                    <a:pt x="4407" y="1619"/>
                    <a:pt x="4456" y="1619"/>
                  </a:cubicBezTo>
                  <a:cubicBezTo>
                    <a:pt x="4470" y="1619"/>
                    <a:pt x="4484" y="1618"/>
                    <a:pt x="4498" y="1616"/>
                  </a:cubicBezTo>
                  <a:cubicBezTo>
                    <a:pt x="4540" y="1610"/>
                    <a:pt x="8774" y="973"/>
                    <a:pt x="9902" y="973"/>
                  </a:cubicBezTo>
                  <a:cubicBezTo>
                    <a:pt x="10900" y="973"/>
                    <a:pt x="12869" y="2535"/>
                    <a:pt x="13610" y="3700"/>
                  </a:cubicBezTo>
                  <a:cubicBezTo>
                    <a:pt x="14021" y="4346"/>
                    <a:pt x="13805" y="4891"/>
                    <a:pt x="13692" y="5095"/>
                  </a:cubicBezTo>
                  <a:cubicBezTo>
                    <a:pt x="13526" y="5398"/>
                    <a:pt x="13283" y="5557"/>
                    <a:pt x="13129" y="5557"/>
                  </a:cubicBezTo>
                  <a:cubicBezTo>
                    <a:pt x="12715" y="5557"/>
                    <a:pt x="11040" y="4860"/>
                    <a:pt x="10082" y="4421"/>
                  </a:cubicBezTo>
                  <a:cubicBezTo>
                    <a:pt x="10042" y="4402"/>
                    <a:pt x="9998" y="4393"/>
                    <a:pt x="9955" y="4393"/>
                  </a:cubicBezTo>
                  <a:cubicBezTo>
                    <a:pt x="9892" y="4393"/>
                    <a:pt x="9829" y="4413"/>
                    <a:pt x="9776" y="4450"/>
                  </a:cubicBezTo>
                  <a:cubicBezTo>
                    <a:pt x="9762" y="4460"/>
                    <a:pt x="8350" y="5459"/>
                    <a:pt x="6969" y="5558"/>
                  </a:cubicBezTo>
                  <a:cubicBezTo>
                    <a:pt x="6900" y="5563"/>
                    <a:pt x="6828" y="5565"/>
                    <a:pt x="6753" y="5565"/>
                  </a:cubicBezTo>
                  <a:cubicBezTo>
                    <a:pt x="5626" y="5565"/>
                    <a:pt x="3877" y="5036"/>
                    <a:pt x="2183" y="4521"/>
                  </a:cubicBezTo>
                  <a:cubicBezTo>
                    <a:pt x="1689" y="4371"/>
                    <a:pt x="1198" y="4223"/>
                    <a:pt x="727" y="4088"/>
                  </a:cubicBezTo>
                  <a:lnTo>
                    <a:pt x="626" y="4058"/>
                  </a:lnTo>
                  <a:cubicBezTo>
                    <a:pt x="654" y="3658"/>
                    <a:pt x="723" y="3262"/>
                    <a:pt x="831" y="2876"/>
                  </a:cubicBezTo>
                  <a:cubicBezTo>
                    <a:pt x="1079" y="1983"/>
                    <a:pt x="1861" y="1200"/>
                    <a:pt x="2529" y="668"/>
                  </a:cubicBezTo>
                  <a:close/>
                  <a:moveTo>
                    <a:pt x="2496" y="0"/>
                  </a:moveTo>
                  <a:cubicBezTo>
                    <a:pt x="2431" y="0"/>
                    <a:pt x="2365" y="22"/>
                    <a:pt x="2311" y="63"/>
                  </a:cubicBezTo>
                  <a:cubicBezTo>
                    <a:pt x="1540" y="650"/>
                    <a:pt x="554" y="1586"/>
                    <a:pt x="242" y="2713"/>
                  </a:cubicBezTo>
                  <a:cubicBezTo>
                    <a:pt x="93" y="3247"/>
                    <a:pt x="16" y="3758"/>
                    <a:pt x="4" y="4276"/>
                  </a:cubicBezTo>
                  <a:cubicBezTo>
                    <a:pt x="0" y="4412"/>
                    <a:pt x="89" y="4535"/>
                    <a:pt x="220" y="4575"/>
                  </a:cubicBezTo>
                  <a:lnTo>
                    <a:pt x="559" y="4676"/>
                  </a:lnTo>
                  <a:cubicBezTo>
                    <a:pt x="1027" y="4810"/>
                    <a:pt x="1514" y="4958"/>
                    <a:pt x="2004" y="5107"/>
                  </a:cubicBezTo>
                  <a:cubicBezTo>
                    <a:pt x="3739" y="5634"/>
                    <a:pt x="5529" y="6177"/>
                    <a:pt x="6756" y="6177"/>
                  </a:cubicBezTo>
                  <a:cubicBezTo>
                    <a:pt x="6845" y="6177"/>
                    <a:pt x="6931" y="6175"/>
                    <a:pt x="7014" y="6168"/>
                  </a:cubicBezTo>
                  <a:cubicBezTo>
                    <a:pt x="8302" y="6076"/>
                    <a:pt x="9559" y="5325"/>
                    <a:pt x="9984" y="5048"/>
                  </a:cubicBezTo>
                  <a:cubicBezTo>
                    <a:pt x="10643" y="5346"/>
                    <a:pt x="12520" y="6169"/>
                    <a:pt x="13129" y="6169"/>
                  </a:cubicBezTo>
                  <a:cubicBezTo>
                    <a:pt x="13537" y="6169"/>
                    <a:pt x="13969" y="5863"/>
                    <a:pt x="14230" y="5389"/>
                  </a:cubicBezTo>
                  <a:cubicBezTo>
                    <a:pt x="14573" y="4766"/>
                    <a:pt x="14534" y="4010"/>
                    <a:pt x="14128" y="3371"/>
                  </a:cubicBezTo>
                  <a:cubicBezTo>
                    <a:pt x="13375" y="2187"/>
                    <a:pt x="11221" y="361"/>
                    <a:pt x="9902" y="361"/>
                  </a:cubicBezTo>
                  <a:cubicBezTo>
                    <a:pt x="8813" y="361"/>
                    <a:pt x="5164" y="897"/>
                    <a:pt x="4503" y="996"/>
                  </a:cubicBezTo>
                  <a:cubicBezTo>
                    <a:pt x="4266" y="875"/>
                    <a:pt x="3564" y="516"/>
                    <a:pt x="2638" y="35"/>
                  </a:cubicBezTo>
                  <a:cubicBezTo>
                    <a:pt x="2593" y="12"/>
                    <a:pt x="2545" y="0"/>
                    <a:pt x="24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5"/>
            <p:cNvSpPr/>
            <p:nvPr/>
          </p:nvSpPr>
          <p:spPr>
            <a:xfrm>
              <a:off x="2301725" y="1746050"/>
              <a:ext cx="318700" cy="436725"/>
            </a:xfrm>
            <a:custGeom>
              <a:rect b="b" l="l" r="r" t="t"/>
              <a:pathLst>
                <a:path extrusionOk="0" h="17469" w="12748">
                  <a:moveTo>
                    <a:pt x="4057" y="1"/>
                  </a:moveTo>
                  <a:cubicBezTo>
                    <a:pt x="3762" y="1"/>
                    <a:pt x="3478" y="38"/>
                    <a:pt x="3214" y="115"/>
                  </a:cubicBezTo>
                  <a:cubicBezTo>
                    <a:pt x="2888" y="211"/>
                    <a:pt x="428" y="2900"/>
                    <a:pt x="214" y="6007"/>
                  </a:cubicBezTo>
                  <a:cubicBezTo>
                    <a:pt x="1" y="9114"/>
                    <a:pt x="2357" y="14255"/>
                    <a:pt x="2785" y="15112"/>
                  </a:cubicBezTo>
                  <a:cubicBezTo>
                    <a:pt x="3213" y="15970"/>
                    <a:pt x="2678" y="17469"/>
                    <a:pt x="3749" y="17469"/>
                  </a:cubicBezTo>
                  <a:cubicBezTo>
                    <a:pt x="4820" y="17469"/>
                    <a:pt x="8142" y="12541"/>
                    <a:pt x="8142" y="12541"/>
                  </a:cubicBezTo>
                  <a:cubicBezTo>
                    <a:pt x="8142" y="12541"/>
                    <a:pt x="8498" y="12562"/>
                    <a:pt x="9003" y="12562"/>
                  </a:cubicBezTo>
                  <a:cubicBezTo>
                    <a:pt x="10137" y="12562"/>
                    <a:pt x="12022" y="12459"/>
                    <a:pt x="12319" y="11791"/>
                  </a:cubicBezTo>
                  <a:cubicBezTo>
                    <a:pt x="12748" y="10828"/>
                    <a:pt x="9320" y="5472"/>
                    <a:pt x="8570" y="3222"/>
                  </a:cubicBezTo>
                  <a:cubicBezTo>
                    <a:pt x="7929" y="1298"/>
                    <a:pt x="5799" y="1"/>
                    <a:pt x="40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5"/>
            <p:cNvSpPr/>
            <p:nvPr/>
          </p:nvSpPr>
          <p:spPr>
            <a:xfrm>
              <a:off x="2293450" y="1738550"/>
              <a:ext cx="330750" cy="451900"/>
            </a:xfrm>
            <a:custGeom>
              <a:rect b="b" l="l" r="r" t="t"/>
              <a:pathLst>
                <a:path extrusionOk="0" h="18076" w="13230">
                  <a:moveTo>
                    <a:pt x="4397" y="605"/>
                  </a:moveTo>
                  <a:cubicBezTo>
                    <a:pt x="5993" y="605"/>
                    <a:pt x="7999" y="1784"/>
                    <a:pt x="8611" y="3619"/>
                  </a:cubicBezTo>
                  <a:cubicBezTo>
                    <a:pt x="8921" y="4549"/>
                    <a:pt x="9646" y="5937"/>
                    <a:pt x="10414" y="7408"/>
                  </a:cubicBezTo>
                  <a:cubicBezTo>
                    <a:pt x="11271" y="9047"/>
                    <a:pt x="12566" y="11526"/>
                    <a:pt x="12371" y="11967"/>
                  </a:cubicBezTo>
                  <a:cubicBezTo>
                    <a:pt x="12195" y="12362"/>
                    <a:pt x="10805" y="12560"/>
                    <a:pt x="9363" y="12560"/>
                  </a:cubicBezTo>
                  <a:cubicBezTo>
                    <a:pt x="9071" y="12560"/>
                    <a:pt x="8776" y="12552"/>
                    <a:pt x="8489" y="12536"/>
                  </a:cubicBezTo>
                  <a:cubicBezTo>
                    <a:pt x="8485" y="12535"/>
                    <a:pt x="8481" y="12535"/>
                    <a:pt x="8476" y="12535"/>
                  </a:cubicBezTo>
                  <a:cubicBezTo>
                    <a:pt x="8374" y="12535"/>
                    <a:pt x="8277" y="12586"/>
                    <a:pt x="8219" y="12671"/>
                  </a:cubicBezTo>
                  <a:cubicBezTo>
                    <a:pt x="6666" y="14976"/>
                    <a:pt x="4642" y="17463"/>
                    <a:pt x="4080" y="17463"/>
                  </a:cubicBezTo>
                  <a:cubicBezTo>
                    <a:pt x="3756" y="17463"/>
                    <a:pt x="3684" y="17311"/>
                    <a:pt x="3632" y="16504"/>
                  </a:cubicBezTo>
                  <a:cubicBezTo>
                    <a:pt x="3606" y="16103"/>
                    <a:pt x="3577" y="15650"/>
                    <a:pt x="3390" y="15276"/>
                  </a:cubicBezTo>
                  <a:cubicBezTo>
                    <a:pt x="2670" y="13836"/>
                    <a:pt x="659" y="9103"/>
                    <a:pt x="851" y="6328"/>
                  </a:cubicBezTo>
                  <a:cubicBezTo>
                    <a:pt x="1053" y="3408"/>
                    <a:pt x="3314" y="911"/>
                    <a:pt x="3649" y="703"/>
                  </a:cubicBezTo>
                  <a:cubicBezTo>
                    <a:pt x="3882" y="637"/>
                    <a:pt x="4134" y="605"/>
                    <a:pt x="4397" y="605"/>
                  </a:cubicBezTo>
                  <a:close/>
                  <a:moveTo>
                    <a:pt x="4355" y="0"/>
                  </a:moveTo>
                  <a:cubicBezTo>
                    <a:pt x="4039" y="0"/>
                    <a:pt x="3736" y="40"/>
                    <a:pt x="3458" y="122"/>
                  </a:cubicBezTo>
                  <a:cubicBezTo>
                    <a:pt x="2967" y="266"/>
                    <a:pt x="459" y="3100"/>
                    <a:pt x="240" y="6286"/>
                  </a:cubicBezTo>
                  <a:cubicBezTo>
                    <a:pt x="0" y="9755"/>
                    <a:pt x="2814" y="15492"/>
                    <a:pt x="2843" y="15550"/>
                  </a:cubicBezTo>
                  <a:cubicBezTo>
                    <a:pt x="2974" y="15812"/>
                    <a:pt x="2998" y="16184"/>
                    <a:pt x="3021" y="16542"/>
                  </a:cubicBezTo>
                  <a:cubicBezTo>
                    <a:pt x="3063" y="17189"/>
                    <a:pt x="3120" y="18076"/>
                    <a:pt x="4080" y="18076"/>
                  </a:cubicBezTo>
                  <a:cubicBezTo>
                    <a:pt x="5182" y="18076"/>
                    <a:pt x="7727" y="14483"/>
                    <a:pt x="8629" y="13156"/>
                  </a:cubicBezTo>
                  <a:cubicBezTo>
                    <a:pt x="8844" y="13166"/>
                    <a:pt x="9125" y="13175"/>
                    <a:pt x="9441" y="13175"/>
                  </a:cubicBezTo>
                  <a:cubicBezTo>
                    <a:pt x="10720" y="13175"/>
                    <a:pt x="12568" y="13029"/>
                    <a:pt x="12929" y="12215"/>
                  </a:cubicBezTo>
                  <a:cubicBezTo>
                    <a:pt x="13229" y="11540"/>
                    <a:pt x="12375" y="9840"/>
                    <a:pt x="10956" y="7124"/>
                  </a:cubicBezTo>
                  <a:cubicBezTo>
                    <a:pt x="10233" y="5739"/>
                    <a:pt x="9485" y="4308"/>
                    <a:pt x="9190" y="3425"/>
                  </a:cubicBezTo>
                  <a:cubicBezTo>
                    <a:pt x="8495" y="1337"/>
                    <a:pt x="6194" y="0"/>
                    <a:pt x="43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5"/>
            <p:cNvSpPr/>
            <p:nvPr/>
          </p:nvSpPr>
          <p:spPr>
            <a:xfrm>
              <a:off x="2352600" y="1687325"/>
              <a:ext cx="257100" cy="396375"/>
            </a:xfrm>
            <a:custGeom>
              <a:rect b="b" l="l" r="r" t="t"/>
              <a:pathLst>
                <a:path extrusionOk="0" h="15855" w="10284">
                  <a:moveTo>
                    <a:pt x="1868" y="0"/>
                  </a:moveTo>
                  <a:cubicBezTo>
                    <a:pt x="1489" y="0"/>
                    <a:pt x="1197" y="207"/>
                    <a:pt x="964" y="857"/>
                  </a:cubicBezTo>
                  <a:cubicBezTo>
                    <a:pt x="964" y="857"/>
                    <a:pt x="964" y="3749"/>
                    <a:pt x="536" y="5249"/>
                  </a:cubicBezTo>
                  <a:cubicBezTo>
                    <a:pt x="107" y="6749"/>
                    <a:pt x="0" y="7499"/>
                    <a:pt x="1607" y="9856"/>
                  </a:cubicBezTo>
                  <a:cubicBezTo>
                    <a:pt x="3214" y="12213"/>
                    <a:pt x="6857" y="15854"/>
                    <a:pt x="6857" y="15854"/>
                  </a:cubicBezTo>
                  <a:cubicBezTo>
                    <a:pt x="6857" y="15854"/>
                    <a:pt x="7070" y="13390"/>
                    <a:pt x="7178" y="11998"/>
                  </a:cubicBezTo>
                  <a:cubicBezTo>
                    <a:pt x="7284" y="10605"/>
                    <a:pt x="9427" y="9749"/>
                    <a:pt x="9855" y="9106"/>
                  </a:cubicBezTo>
                  <a:cubicBezTo>
                    <a:pt x="10284" y="8463"/>
                    <a:pt x="7499" y="8034"/>
                    <a:pt x="6428" y="6107"/>
                  </a:cubicBezTo>
                  <a:cubicBezTo>
                    <a:pt x="5357" y="4178"/>
                    <a:pt x="5357" y="857"/>
                    <a:pt x="3857" y="536"/>
                  </a:cubicBezTo>
                  <a:cubicBezTo>
                    <a:pt x="3007" y="354"/>
                    <a:pt x="2364" y="0"/>
                    <a:pt x="1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5"/>
            <p:cNvSpPr/>
            <p:nvPr/>
          </p:nvSpPr>
          <p:spPr>
            <a:xfrm>
              <a:off x="2346175" y="1679775"/>
              <a:ext cx="262025" cy="411575"/>
            </a:xfrm>
            <a:custGeom>
              <a:rect b="b" l="l" r="r" t="t"/>
              <a:pathLst>
                <a:path extrusionOk="0" h="16463" w="10481">
                  <a:moveTo>
                    <a:pt x="2132" y="605"/>
                  </a:moveTo>
                  <a:cubicBezTo>
                    <a:pt x="2341" y="605"/>
                    <a:pt x="2614" y="698"/>
                    <a:pt x="3000" y="830"/>
                  </a:cubicBezTo>
                  <a:cubicBezTo>
                    <a:pt x="3307" y="934"/>
                    <a:pt x="3655" y="1053"/>
                    <a:pt x="4049" y="1137"/>
                  </a:cubicBezTo>
                  <a:cubicBezTo>
                    <a:pt x="4788" y="1295"/>
                    <a:pt x="5124" y="2555"/>
                    <a:pt x="5481" y="3888"/>
                  </a:cubicBezTo>
                  <a:cubicBezTo>
                    <a:pt x="5729" y="4818"/>
                    <a:pt x="5986" y="5781"/>
                    <a:pt x="6418" y="6557"/>
                  </a:cubicBezTo>
                  <a:cubicBezTo>
                    <a:pt x="7054" y="7703"/>
                    <a:pt x="8211" y="8332"/>
                    <a:pt x="9057" y="8792"/>
                  </a:cubicBezTo>
                  <a:cubicBezTo>
                    <a:pt x="9342" y="8947"/>
                    <a:pt x="9723" y="9154"/>
                    <a:pt x="9832" y="9274"/>
                  </a:cubicBezTo>
                  <a:cubicBezTo>
                    <a:pt x="9701" y="9439"/>
                    <a:pt x="9391" y="9659"/>
                    <a:pt x="9064" y="9892"/>
                  </a:cubicBezTo>
                  <a:cubicBezTo>
                    <a:pt x="8239" y="10479"/>
                    <a:pt x="7212" y="11210"/>
                    <a:pt x="7129" y="12277"/>
                  </a:cubicBezTo>
                  <a:cubicBezTo>
                    <a:pt x="7057" y="13215"/>
                    <a:pt x="6936" y="14640"/>
                    <a:pt x="6865" y="15468"/>
                  </a:cubicBezTo>
                  <a:cubicBezTo>
                    <a:pt x="5835" y="14408"/>
                    <a:pt x="3350" y="11794"/>
                    <a:pt x="2117" y="9986"/>
                  </a:cubicBezTo>
                  <a:cubicBezTo>
                    <a:pt x="578" y="7726"/>
                    <a:pt x="681" y="7059"/>
                    <a:pt x="1087" y="5636"/>
                  </a:cubicBezTo>
                  <a:cubicBezTo>
                    <a:pt x="1495" y="4209"/>
                    <a:pt x="1525" y="1633"/>
                    <a:pt x="1527" y="1214"/>
                  </a:cubicBezTo>
                  <a:cubicBezTo>
                    <a:pt x="1694" y="767"/>
                    <a:pt x="1858" y="605"/>
                    <a:pt x="2132" y="605"/>
                  </a:cubicBezTo>
                  <a:close/>
                  <a:moveTo>
                    <a:pt x="2122" y="0"/>
                  </a:moveTo>
                  <a:cubicBezTo>
                    <a:pt x="1648" y="0"/>
                    <a:pt x="1224" y="241"/>
                    <a:pt x="933" y="1057"/>
                  </a:cubicBezTo>
                  <a:cubicBezTo>
                    <a:pt x="921" y="1089"/>
                    <a:pt x="916" y="1125"/>
                    <a:pt x="916" y="1159"/>
                  </a:cubicBezTo>
                  <a:cubicBezTo>
                    <a:pt x="916" y="1188"/>
                    <a:pt x="910" y="4027"/>
                    <a:pt x="499" y="5467"/>
                  </a:cubicBezTo>
                  <a:cubicBezTo>
                    <a:pt x="27" y="7120"/>
                    <a:pt x="0" y="7967"/>
                    <a:pt x="1611" y="10330"/>
                  </a:cubicBezTo>
                  <a:cubicBezTo>
                    <a:pt x="3215" y="12683"/>
                    <a:pt x="6748" y="16224"/>
                    <a:pt x="6896" y="16373"/>
                  </a:cubicBezTo>
                  <a:cubicBezTo>
                    <a:pt x="6954" y="16431"/>
                    <a:pt x="7032" y="16463"/>
                    <a:pt x="7114" y="16463"/>
                  </a:cubicBezTo>
                  <a:cubicBezTo>
                    <a:pt x="7272" y="16463"/>
                    <a:pt x="7404" y="16341"/>
                    <a:pt x="7418" y="16184"/>
                  </a:cubicBezTo>
                  <a:cubicBezTo>
                    <a:pt x="7418" y="16184"/>
                    <a:pt x="7633" y="13718"/>
                    <a:pt x="7739" y="12324"/>
                  </a:cubicBezTo>
                  <a:cubicBezTo>
                    <a:pt x="7800" y="11542"/>
                    <a:pt x="8698" y="10904"/>
                    <a:pt x="9419" y="10390"/>
                  </a:cubicBezTo>
                  <a:cubicBezTo>
                    <a:pt x="9834" y="10095"/>
                    <a:pt x="10192" y="9841"/>
                    <a:pt x="10367" y="9578"/>
                  </a:cubicBezTo>
                  <a:cubicBezTo>
                    <a:pt x="10480" y="9410"/>
                    <a:pt x="10473" y="9252"/>
                    <a:pt x="10448" y="9151"/>
                  </a:cubicBezTo>
                  <a:cubicBezTo>
                    <a:pt x="10363" y="8805"/>
                    <a:pt x="9959" y="8586"/>
                    <a:pt x="9350" y="8254"/>
                  </a:cubicBezTo>
                  <a:cubicBezTo>
                    <a:pt x="8570" y="7830"/>
                    <a:pt x="7502" y="7250"/>
                    <a:pt x="6953" y="6260"/>
                  </a:cubicBezTo>
                  <a:cubicBezTo>
                    <a:pt x="6557" y="5549"/>
                    <a:pt x="6310" y="4624"/>
                    <a:pt x="6072" y="3730"/>
                  </a:cubicBezTo>
                  <a:cubicBezTo>
                    <a:pt x="5666" y="2210"/>
                    <a:pt x="5282" y="776"/>
                    <a:pt x="4178" y="539"/>
                  </a:cubicBezTo>
                  <a:cubicBezTo>
                    <a:pt x="3819" y="462"/>
                    <a:pt x="3489" y="349"/>
                    <a:pt x="3199" y="251"/>
                  </a:cubicBezTo>
                  <a:cubicBezTo>
                    <a:pt x="2834" y="126"/>
                    <a:pt x="2465" y="0"/>
                    <a:pt x="2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5"/>
            <p:cNvSpPr/>
            <p:nvPr/>
          </p:nvSpPr>
          <p:spPr>
            <a:xfrm>
              <a:off x="2258850" y="1329150"/>
              <a:ext cx="551725" cy="488550"/>
            </a:xfrm>
            <a:custGeom>
              <a:rect b="b" l="l" r="r" t="t"/>
              <a:pathLst>
                <a:path extrusionOk="0" h="19542" w="22069">
                  <a:moveTo>
                    <a:pt x="11387" y="1"/>
                  </a:moveTo>
                  <a:cubicBezTo>
                    <a:pt x="10813" y="1"/>
                    <a:pt x="10230" y="26"/>
                    <a:pt x="9643" y="80"/>
                  </a:cubicBezTo>
                  <a:cubicBezTo>
                    <a:pt x="3750" y="616"/>
                    <a:pt x="1073" y="4472"/>
                    <a:pt x="537" y="8328"/>
                  </a:cubicBezTo>
                  <a:cubicBezTo>
                    <a:pt x="1" y="12185"/>
                    <a:pt x="4072" y="15934"/>
                    <a:pt x="4500" y="16577"/>
                  </a:cubicBezTo>
                  <a:cubicBezTo>
                    <a:pt x="4929" y="17220"/>
                    <a:pt x="4393" y="17863"/>
                    <a:pt x="5679" y="18291"/>
                  </a:cubicBezTo>
                  <a:cubicBezTo>
                    <a:pt x="6107" y="18434"/>
                    <a:pt x="6548" y="18481"/>
                    <a:pt x="6944" y="18481"/>
                  </a:cubicBezTo>
                  <a:cubicBezTo>
                    <a:pt x="7738" y="18481"/>
                    <a:pt x="8357" y="18291"/>
                    <a:pt x="8357" y="18291"/>
                  </a:cubicBezTo>
                  <a:cubicBezTo>
                    <a:pt x="8357" y="18291"/>
                    <a:pt x="9190" y="19542"/>
                    <a:pt x="10637" y="19542"/>
                  </a:cubicBezTo>
                  <a:cubicBezTo>
                    <a:pt x="10831" y="19542"/>
                    <a:pt x="11035" y="19519"/>
                    <a:pt x="11249" y="19469"/>
                  </a:cubicBezTo>
                  <a:cubicBezTo>
                    <a:pt x="13070" y="19041"/>
                    <a:pt x="12534" y="15398"/>
                    <a:pt x="13285" y="14970"/>
                  </a:cubicBezTo>
                  <a:cubicBezTo>
                    <a:pt x="14035" y="14542"/>
                    <a:pt x="14570" y="13149"/>
                    <a:pt x="16820" y="11864"/>
                  </a:cubicBezTo>
                  <a:cubicBezTo>
                    <a:pt x="19069" y="10578"/>
                    <a:pt x="19069" y="8650"/>
                    <a:pt x="19069" y="8650"/>
                  </a:cubicBezTo>
                  <a:cubicBezTo>
                    <a:pt x="19069" y="8650"/>
                    <a:pt x="22069" y="7793"/>
                    <a:pt x="21532" y="4793"/>
                  </a:cubicBezTo>
                  <a:cubicBezTo>
                    <a:pt x="21051" y="2093"/>
                    <a:pt x="16574" y="1"/>
                    <a:pt x="11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5"/>
            <p:cNvSpPr/>
            <p:nvPr/>
          </p:nvSpPr>
          <p:spPr>
            <a:xfrm>
              <a:off x="2252925" y="1321450"/>
              <a:ext cx="564075" cy="503950"/>
            </a:xfrm>
            <a:custGeom>
              <a:rect b="b" l="l" r="r" t="t"/>
              <a:pathLst>
                <a:path extrusionOk="0" h="20158" w="22563">
                  <a:moveTo>
                    <a:pt x="11629" y="614"/>
                  </a:moveTo>
                  <a:cubicBezTo>
                    <a:pt x="16606" y="614"/>
                    <a:pt x="21006" y="2561"/>
                    <a:pt x="21469" y="5154"/>
                  </a:cubicBezTo>
                  <a:cubicBezTo>
                    <a:pt x="21949" y="7841"/>
                    <a:pt x="19333" y="8631"/>
                    <a:pt x="19222" y="8664"/>
                  </a:cubicBezTo>
                  <a:cubicBezTo>
                    <a:pt x="19092" y="8701"/>
                    <a:pt x="19002" y="8820"/>
                    <a:pt x="19000" y="8956"/>
                  </a:cubicBezTo>
                  <a:cubicBezTo>
                    <a:pt x="19000" y="9028"/>
                    <a:pt x="18960" y="10731"/>
                    <a:pt x="16905" y="11905"/>
                  </a:cubicBezTo>
                  <a:cubicBezTo>
                    <a:pt x="15433" y="12747"/>
                    <a:pt x="14675" y="13629"/>
                    <a:pt x="14121" y="14274"/>
                  </a:cubicBezTo>
                  <a:cubicBezTo>
                    <a:pt x="13830" y="14614"/>
                    <a:pt x="13600" y="14882"/>
                    <a:pt x="13370" y="15012"/>
                  </a:cubicBezTo>
                  <a:cubicBezTo>
                    <a:pt x="12954" y="15251"/>
                    <a:pt x="12850" y="15927"/>
                    <a:pt x="12718" y="16785"/>
                  </a:cubicBezTo>
                  <a:cubicBezTo>
                    <a:pt x="12548" y="17889"/>
                    <a:pt x="12337" y="19263"/>
                    <a:pt x="11416" y="19479"/>
                  </a:cubicBezTo>
                  <a:cubicBezTo>
                    <a:pt x="11226" y="19524"/>
                    <a:pt x="11044" y="19544"/>
                    <a:pt x="10873" y="19544"/>
                  </a:cubicBezTo>
                  <a:cubicBezTo>
                    <a:pt x="9619" y="19544"/>
                    <a:pt x="8883" y="18479"/>
                    <a:pt x="8848" y="18429"/>
                  </a:cubicBezTo>
                  <a:cubicBezTo>
                    <a:pt x="8791" y="18345"/>
                    <a:pt x="8696" y="18294"/>
                    <a:pt x="8594" y="18293"/>
                  </a:cubicBezTo>
                  <a:cubicBezTo>
                    <a:pt x="8563" y="18293"/>
                    <a:pt x="8533" y="18297"/>
                    <a:pt x="8504" y="18306"/>
                  </a:cubicBezTo>
                  <a:cubicBezTo>
                    <a:pt x="8496" y="18309"/>
                    <a:pt x="7917" y="18483"/>
                    <a:pt x="7182" y="18483"/>
                  </a:cubicBezTo>
                  <a:cubicBezTo>
                    <a:pt x="6814" y="18483"/>
                    <a:pt x="6407" y="18439"/>
                    <a:pt x="6013" y="18308"/>
                  </a:cubicBezTo>
                  <a:cubicBezTo>
                    <a:pt x="5345" y="18085"/>
                    <a:pt x="5310" y="17862"/>
                    <a:pt x="5253" y="17489"/>
                  </a:cubicBezTo>
                  <a:cubicBezTo>
                    <a:pt x="5219" y="17268"/>
                    <a:pt x="5176" y="16991"/>
                    <a:pt x="4992" y="16715"/>
                  </a:cubicBezTo>
                  <a:cubicBezTo>
                    <a:pt x="4912" y="16595"/>
                    <a:pt x="4756" y="16419"/>
                    <a:pt x="4520" y="16152"/>
                  </a:cubicBezTo>
                  <a:cubicBezTo>
                    <a:pt x="3360" y="14844"/>
                    <a:pt x="646" y="11782"/>
                    <a:pt x="1077" y="8678"/>
                  </a:cubicBezTo>
                  <a:cubicBezTo>
                    <a:pt x="1710" y="4123"/>
                    <a:pt x="5011" y="1138"/>
                    <a:pt x="9907" y="692"/>
                  </a:cubicBezTo>
                  <a:cubicBezTo>
                    <a:pt x="10485" y="640"/>
                    <a:pt x="11061" y="614"/>
                    <a:pt x="11629" y="614"/>
                  </a:cubicBezTo>
                  <a:close/>
                  <a:moveTo>
                    <a:pt x="11661" y="1"/>
                  </a:moveTo>
                  <a:cubicBezTo>
                    <a:pt x="11066" y="1"/>
                    <a:pt x="10461" y="27"/>
                    <a:pt x="9852" y="83"/>
                  </a:cubicBezTo>
                  <a:cubicBezTo>
                    <a:pt x="4652" y="556"/>
                    <a:pt x="1145" y="3737"/>
                    <a:pt x="470" y="8594"/>
                  </a:cubicBezTo>
                  <a:cubicBezTo>
                    <a:pt x="1" y="11978"/>
                    <a:pt x="2846" y="15187"/>
                    <a:pt x="4062" y="16559"/>
                  </a:cubicBezTo>
                  <a:cubicBezTo>
                    <a:pt x="4258" y="16779"/>
                    <a:pt x="4426" y="16970"/>
                    <a:pt x="4483" y="17055"/>
                  </a:cubicBezTo>
                  <a:cubicBezTo>
                    <a:pt x="4592" y="17218"/>
                    <a:pt x="4618" y="17387"/>
                    <a:pt x="4648" y="17582"/>
                  </a:cubicBezTo>
                  <a:cubicBezTo>
                    <a:pt x="4714" y="18013"/>
                    <a:pt x="4796" y="18548"/>
                    <a:pt x="5819" y="18890"/>
                  </a:cubicBezTo>
                  <a:cubicBezTo>
                    <a:pt x="6284" y="19045"/>
                    <a:pt x="6758" y="19096"/>
                    <a:pt x="7183" y="19096"/>
                  </a:cubicBezTo>
                  <a:cubicBezTo>
                    <a:pt x="7741" y="19096"/>
                    <a:pt x="8214" y="19008"/>
                    <a:pt x="8474" y="18947"/>
                  </a:cubicBezTo>
                  <a:cubicBezTo>
                    <a:pt x="8783" y="19323"/>
                    <a:pt x="9612" y="20158"/>
                    <a:pt x="10865" y="20158"/>
                  </a:cubicBezTo>
                  <a:cubicBezTo>
                    <a:pt x="11097" y="20157"/>
                    <a:pt x="11330" y="20129"/>
                    <a:pt x="11557" y="20075"/>
                  </a:cubicBezTo>
                  <a:cubicBezTo>
                    <a:pt x="12878" y="19765"/>
                    <a:pt x="13124" y="18164"/>
                    <a:pt x="13323" y="16878"/>
                  </a:cubicBezTo>
                  <a:cubicBezTo>
                    <a:pt x="13398" y="16383"/>
                    <a:pt x="13513" y="15635"/>
                    <a:pt x="13673" y="15544"/>
                  </a:cubicBezTo>
                  <a:cubicBezTo>
                    <a:pt x="13994" y="15361"/>
                    <a:pt x="14254" y="15057"/>
                    <a:pt x="14586" y="14672"/>
                  </a:cubicBezTo>
                  <a:cubicBezTo>
                    <a:pt x="15110" y="14062"/>
                    <a:pt x="15827" y="13227"/>
                    <a:pt x="17209" y="12437"/>
                  </a:cubicBezTo>
                  <a:cubicBezTo>
                    <a:pt x="19155" y="11325"/>
                    <a:pt x="19525" y="9757"/>
                    <a:pt x="19596" y="9180"/>
                  </a:cubicBezTo>
                  <a:cubicBezTo>
                    <a:pt x="20303" y="8904"/>
                    <a:pt x="22563" y="7799"/>
                    <a:pt x="22071" y="5048"/>
                  </a:cubicBezTo>
                  <a:cubicBezTo>
                    <a:pt x="21551" y="2133"/>
                    <a:pt x="16972" y="1"/>
                    <a:pt x="116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5"/>
            <p:cNvSpPr/>
            <p:nvPr/>
          </p:nvSpPr>
          <p:spPr>
            <a:xfrm>
              <a:off x="2407475" y="1545375"/>
              <a:ext cx="360250" cy="399975"/>
            </a:xfrm>
            <a:custGeom>
              <a:rect b="b" l="l" r="r" t="t"/>
              <a:pathLst>
                <a:path extrusionOk="0" h="15999" w="14410">
                  <a:moveTo>
                    <a:pt x="13125" y="0"/>
                  </a:moveTo>
                  <a:cubicBezTo>
                    <a:pt x="13125" y="0"/>
                    <a:pt x="12589" y="1929"/>
                    <a:pt x="10875" y="1929"/>
                  </a:cubicBezTo>
                  <a:cubicBezTo>
                    <a:pt x="9160" y="1929"/>
                    <a:pt x="7447" y="1394"/>
                    <a:pt x="7446" y="1394"/>
                  </a:cubicBezTo>
                  <a:lnTo>
                    <a:pt x="7446" y="1394"/>
                  </a:lnTo>
                  <a:cubicBezTo>
                    <a:pt x="7446" y="1394"/>
                    <a:pt x="8304" y="3643"/>
                    <a:pt x="7660" y="4608"/>
                  </a:cubicBezTo>
                  <a:cubicBezTo>
                    <a:pt x="7018" y="5571"/>
                    <a:pt x="5947" y="5357"/>
                    <a:pt x="5733" y="5785"/>
                  </a:cubicBezTo>
                  <a:cubicBezTo>
                    <a:pt x="5518" y="6214"/>
                    <a:pt x="5625" y="8142"/>
                    <a:pt x="5518" y="8571"/>
                  </a:cubicBezTo>
                  <a:cubicBezTo>
                    <a:pt x="5447" y="8857"/>
                    <a:pt x="5090" y="9618"/>
                    <a:pt x="4670" y="9618"/>
                  </a:cubicBezTo>
                  <a:cubicBezTo>
                    <a:pt x="4459" y="9618"/>
                    <a:pt x="4233" y="9428"/>
                    <a:pt x="4019" y="8892"/>
                  </a:cubicBezTo>
                  <a:cubicBezTo>
                    <a:pt x="4019" y="8892"/>
                    <a:pt x="4233" y="7178"/>
                    <a:pt x="2090" y="6964"/>
                  </a:cubicBezTo>
                  <a:cubicBezTo>
                    <a:pt x="1985" y="6953"/>
                    <a:pt x="1885" y="6948"/>
                    <a:pt x="1793" y="6948"/>
                  </a:cubicBezTo>
                  <a:cubicBezTo>
                    <a:pt x="1" y="6948"/>
                    <a:pt x="505" y="8832"/>
                    <a:pt x="912" y="9749"/>
                  </a:cubicBezTo>
                  <a:cubicBezTo>
                    <a:pt x="1340" y="10714"/>
                    <a:pt x="2840" y="11462"/>
                    <a:pt x="2840" y="11462"/>
                  </a:cubicBezTo>
                  <a:cubicBezTo>
                    <a:pt x="2840" y="11462"/>
                    <a:pt x="3376" y="13926"/>
                    <a:pt x="4125" y="14140"/>
                  </a:cubicBezTo>
                  <a:cubicBezTo>
                    <a:pt x="4818" y="14338"/>
                    <a:pt x="8708" y="15998"/>
                    <a:pt x="9975" y="15998"/>
                  </a:cubicBezTo>
                  <a:cubicBezTo>
                    <a:pt x="10080" y="15998"/>
                    <a:pt x="10167" y="15987"/>
                    <a:pt x="10233" y="15962"/>
                  </a:cubicBezTo>
                  <a:cubicBezTo>
                    <a:pt x="11090" y="15640"/>
                    <a:pt x="11946" y="11676"/>
                    <a:pt x="11946" y="11676"/>
                  </a:cubicBezTo>
                  <a:cubicBezTo>
                    <a:pt x="11946" y="11676"/>
                    <a:pt x="13446" y="10927"/>
                    <a:pt x="13446" y="10177"/>
                  </a:cubicBezTo>
                  <a:cubicBezTo>
                    <a:pt x="13446" y="9427"/>
                    <a:pt x="12804" y="7285"/>
                    <a:pt x="12804" y="6749"/>
                  </a:cubicBezTo>
                  <a:cubicBezTo>
                    <a:pt x="12804" y="6214"/>
                    <a:pt x="13981" y="4714"/>
                    <a:pt x="14196" y="3535"/>
                  </a:cubicBezTo>
                  <a:cubicBezTo>
                    <a:pt x="14410" y="2358"/>
                    <a:pt x="13125" y="0"/>
                    <a:pt x="131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5"/>
            <p:cNvSpPr/>
            <p:nvPr/>
          </p:nvSpPr>
          <p:spPr>
            <a:xfrm>
              <a:off x="2404625" y="1537725"/>
              <a:ext cx="370950" cy="415250"/>
            </a:xfrm>
            <a:custGeom>
              <a:rect b="b" l="l" r="r" t="t"/>
              <a:pathLst>
                <a:path extrusionOk="0" h="16610" w="14838">
                  <a:moveTo>
                    <a:pt x="13263" y="1041"/>
                  </a:moveTo>
                  <a:cubicBezTo>
                    <a:pt x="13648" y="1862"/>
                    <a:pt x="14132" y="3108"/>
                    <a:pt x="14008" y="3788"/>
                  </a:cubicBezTo>
                  <a:cubicBezTo>
                    <a:pt x="13899" y="4385"/>
                    <a:pt x="13496" y="5120"/>
                    <a:pt x="13172" y="5711"/>
                  </a:cubicBezTo>
                  <a:cubicBezTo>
                    <a:pt x="12814" y="6366"/>
                    <a:pt x="12611" y="6750"/>
                    <a:pt x="12611" y="7056"/>
                  </a:cubicBezTo>
                  <a:cubicBezTo>
                    <a:pt x="12611" y="7336"/>
                    <a:pt x="12744" y="7914"/>
                    <a:pt x="12899" y="8585"/>
                  </a:cubicBezTo>
                  <a:cubicBezTo>
                    <a:pt x="13065" y="9300"/>
                    <a:pt x="13253" y="10112"/>
                    <a:pt x="13253" y="10485"/>
                  </a:cubicBezTo>
                  <a:cubicBezTo>
                    <a:pt x="13253" y="10866"/>
                    <a:pt x="12459" y="11441"/>
                    <a:pt x="11922" y="11710"/>
                  </a:cubicBezTo>
                  <a:cubicBezTo>
                    <a:pt x="11840" y="11752"/>
                    <a:pt x="11780" y="11828"/>
                    <a:pt x="11760" y="11919"/>
                  </a:cubicBezTo>
                  <a:cubicBezTo>
                    <a:pt x="11363" y="13755"/>
                    <a:pt x="10657" y="15824"/>
                    <a:pt x="10238" y="15981"/>
                  </a:cubicBezTo>
                  <a:cubicBezTo>
                    <a:pt x="10195" y="15998"/>
                    <a:pt x="10136" y="16005"/>
                    <a:pt x="10063" y="16005"/>
                  </a:cubicBezTo>
                  <a:cubicBezTo>
                    <a:pt x="9238" y="16005"/>
                    <a:pt x="6652" y="15021"/>
                    <a:pt x="5494" y="14580"/>
                  </a:cubicBezTo>
                  <a:cubicBezTo>
                    <a:pt x="4931" y="14365"/>
                    <a:pt x="4523" y="14210"/>
                    <a:pt x="4324" y="14153"/>
                  </a:cubicBezTo>
                  <a:cubicBezTo>
                    <a:pt x="3981" y="14056"/>
                    <a:pt x="3494" y="12808"/>
                    <a:pt x="3253" y="11704"/>
                  </a:cubicBezTo>
                  <a:cubicBezTo>
                    <a:pt x="3233" y="11613"/>
                    <a:pt x="3174" y="11537"/>
                    <a:pt x="3091" y="11496"/>
                  </a:cubicBezTo>
                  <a:cubicBezTo>
                    <a:pt x="3077" y="11488"/>
                    <a:pt x="1684" y="10783"/>
                    <a:pt x="1306" y="9931"/>
                  </a:cubicBezTo>
                  <a:cubicBezTo>
                    <a:pt x="1007" y="9258"/>
                    <a:pt x="773" y="8313"/>
                    <a:pt x="1098" y="7864"/>
                  </a:cubicBezTo>
                  <a:cubicBezTo>
                    <a:pt x="1244" y="7662"/>
                    <a:pt x="1514" y="7560"/>
                    <a:pt x="1904" y="7560"/>
                  </a:cubicBezTo>
                  <a:cubicBezTo>
                    <a:pt x="1988" y="7560"/>
                    <a:pt x="2079" y="7564"/>
                    <a:pt x="2174" y="7574"/>
                  </a:cubicBezTo>
                  <a:cubicBezTo>
                    <a:pt x="2799" y="7638"/>
                    <a:pt x="3256" y="7841"/>
                    <a:pt x="3531" y="8184"/>
                  </a:cubicBezTo>
                  <a:cubicBezTo>
                    <a:pt x="3883" y="8617"/>
                    <a:pt x="3831" y="9149"/>
                    <a:pt x="3829" y="9162"/>
                  </a:cubicBezTo>
                  <a:cubicBezTo>
                    <a:pt x="3823" y="9213"/>
                    <a:pt x="3829" y="9265"/>
                    <a:pt x="3848" y="9313"/>
                  </a:cubicBezTo>
                  <a:cubicBezTo>
                    <a:pt x="4093" y="9921"/>
                    <a:pt x="4414" y="10230"/>
                    <a:pt x="4781" y="10230"/>
                  </a:cubicBezTo>
                  <a:cubicBezTo>
                    <a:pt x="4797" y="10230"/>
                    <a:pt x="4813" y="10230"/>
                    <a:pt x="4829" y="10229"/>
                  </a:cubicBezTo>
                  <a:cubicBezTo>
                    <a:pt x="5482" y="10184"/>
                    <a:pt x="5869" y="9194"/>
                    <a:pt x="5929" y="8951"/>
                  </a:cubicBezTo>
                  <a:cubicBezTo>
                    <a:pt x="5979" y="8752"/>
                    <a:pt x="5987" y="8386"/>
                    <a:pt x="5998" y="7807"/>
                  </a:cubicBezTo>
                  <a:cubicBezTo>
                    <a:pt x="6008" y="7289"/>
                    <a:pt x="6024" y="6420"/>
                    <a:pt x="6120" y="6228"/>
                  </a:cubicBezTo>
                  <a:cubicBezTo>
                    <a:pt x="6148" y="6173"/>
                    <a:pt x="6381" y="6104"/>
                    <a:pt x="6535" y="6059"/>
                  </a:cubicBezTo>
                  <a:cubicBezTo>
                    <a:pt x="6978" y="5928"/>
                    <a:pt x="7586" y="5747"/>
                    <a:pt x="8029" y="5083"/>
                  </a:cubicBezTo>
                  <a:cubicBezTo>
                    <a:pt x="8549" y="4304"/>
                    <a:pt x="8259" y="2924"/>
                    <a:pt x="8030" y="2145"/>
                  </a:cubicBezTo>
                  <a:lnTo>
                    <a:pt x="8030" y="2145"/>
                  </a:lnTo>
                  <a:cubicBezTo>
                    <a:pt x="8687" y="2308"/>
                    <a:pt x="9830" y="2542"/>
                    <a:pt x="10988" y="2542"/>
                  </a:cubicBezTo>
                  <a:cubicBezTo>
                    <a:pt x="12141" y="2542"/>
                    <a:pt x="12880" y="1751"/>
                    <a:pt x="13263" y="1041"/>
                  </a:cubicBezTo>
                  <a:close/>
                  <a:moveTo>
                    <a:pt x="13241" y="0"/>
                  </a:moveTo>
                  <a:cubicBezTo>
                    <a:pt x="13229" y="0"/>
                    <a:pt x="13216" y="1"/>
                    <a:pt x="13203" y="3"/>
                  </a:cubicBezTo>
                  <a:cubicBezTo>
                    <a:pt x="13079" y="16"/>
                    <a:pt x="12976" y="104"/>
                    <a:pt x="12943" y="224"/>
                  </a:cubicBezTo>
                  <a:cubicBezTo>
                    <a:pt x="12923" y="293"/>
                    <a:pt x="12445" y="1928"/>
                    <a:pt x="10989" y="1928"/>
                  </a:cubicBezTo>
                  <a:cubicBezTo>
                    <a:pt x="9343" y="1928"/>
                    <a:pt x="7668" y="1412"/>
                    <a:pt x="7651" y="1407"/>
                  </a:cubicBezTo>
                  <a:cubicBezTo>
                    <a:pt x="7619" y="1397"/>
                    <a:pt x="7588" y="1393"/>
                    <a:pt x="7557" y="1393"/>
                  </a:cubicBezTo>
                  <a:cubicBezTo>
                    <a:pt x="7354" y="1393"/>
                    <a:pt x="7195" y="1600"/>
                    <a:pt x="7275" y="1807"/>
                  </a:cubicBezTo>
                  <a:cubicBezTo>
                    <a:pt x="7496" y="2393"/>
                    <a:pt x="7974" y="4062"/>
                    <a:pt x="7519" y="4743"/>
                  </a:cubicBezTo>
                  <a:cubicBezTo>
                    <a:pt x="7200" y="5223"/>
                    <a:pt x="6754" y="5354"/>
                    <a:pt x="6361" y="5472"/>
                  </a:cubicBezTo>
                  <a:cubicBezTo>
                    <a:pt x="6031" y="5569"/>
                    <a:pt x="5718" y="5661"/>
                    <a:pt x="5572" y="5955"/>
                  </a:cubicBezTo>
                  <a:cubicBezTo>
                    <a:pt x="5426" y="6248"/>
                    <a:pt x="5404" y="6874"/>
                    <a:pt x="5386" y="7796"/>
                  </a:cubicBezTo>
                  <a:cubicBezTo>
                    <a:pt x="5379" y="8201"/>
                    <a:pt x="5370" y="8661"/>
                    <a:pt x="5335" y="8803"/>
                  </a:cubicBezTo>
                  <a:cubicBezTo>
                    <a:pt x="5256" y="9115"/>
                    <a:pt x="4948" y="9607"/>
                    <a:pt x="4785" y="9618"/>
                  </a:cubicBezTo>
                  <a:cubicBezTo>
                    <a:pt x="4762" y="9618"/>
                    <a:pt x="4610" y="9542"/>
                    <a:pt x="4442" y="9147"/>
                  </a:cubicBezTo>
                  <a:cubicBezTo>
                    <a:pt x="4452" y="8926"/>
                    <a:pt x="4431" y="8330"/>
                    <a:pt x="4014" y="7807"/>
                  </a:cubicBezTo>
                  <a:cubicBezTo>
                    <a:pt x="3633" y="7328"/>
                    <a:pt x="3033" y="7046"/>
                    <a:pt x="2234" y="6965"/>
                  </a:cubicBezTo>
                  <a:cubicBezTo>
                    <a:pt x="2120" y="6954"/>
                    <a:pt x="2011" y="6948"/>
                    <a:pt x="1907" y="6948"/>
                  </a:cubicBezTo>
                  <a:cubicBezTo>
                    <a:pt x="1308" y="6948"/>
                    <a:pt x="869" y="7135"/>
                    <a:pt x="601" y="7506"/>
                  </a:cubicBezTo>
                  <a:cubicBezTo>
                    <a:pt x="1" y="8335"/>
                    <a:pt x="560" y="9762"/>
                    <a:pt x="745" y="10180"/>
                  </a:cubicBezTo>
                  <a:cubicBezTo>
                    <a:pt x="1140" y="11066"/>
                    <a:pt x="2293" y="11757"/>
                    <a:pt x="2686" y="11973"/>
                  </a:cubicBezTo>
                  <a:cubicBezTo>
                    <a:pt x="2858" y="12714"/>
                    <a:pt x="3352" y="14512"/>
                    <a:pt x="4155" y="14742"/>
                  </a:cubicBezTo>
                  <a:cubicBezTo>
                    <a:pt x="4330" y="14792"/>
                    <a:pt x="4769" y="14958"/>
                    <a:pt x="5277" y="15152"/>
                  </a:cubicBezTo>
                  <a:cubicBezTo>
                    <a:pt x="7702" y="16075"/>
                    <a:pt x="9274" y="16609"/>
                    <a:pt x="10084" y="16609"/>
                  </a:cubicBezTo>
                  <a:cubicBezTo>
                    <a:pt x="10232" y="16609"/>
                    <a:pt x="10355" y="16592"/>
                    <a:pt x="10453" y="16554"/>
                  </a:cubicBezTo>
                  <a:cubicBezTo>
                    <a:pt x="11352" y="16217"/>
                    <a:pt x="12082" y="13291"/>
                    <a:pt x="12328" y="12187"/>
                  </a:cubicBezTo>
                  <a:cubicBezTo>
                    <a:pt x="12768" y="11949"/>
                    <a:pt x="13866" y="11277"/>
                    <a:pt x="13866" y="10482"/>
                  </a:cubicBezTo>
                  <a:cubicBezTo>
                    <a:pt x="13866" y="10041"/>
                    <a:pt x="13678" y="9229"/>
                    <a:pt x="13496" y="8445"/>
                  </a:cubicBezTo>
                  <a:cubicBezTo>
                    <a:pt x="13361" y="7865"/>
                    <a:pt x="13222" y="7265"/>
                    <a:pt x="13222" y="7055"/>
                  </a:cubicBezTo>
                  <a:cubicBezTo>
                    <a:pt x="13222" y="6891"/>
                    <a:pt x="13493" y="6399"/>
                    <a:pt x="13709" y="6004"/>
                  </a:cubicBezTo>
                  <a:cubicBezTo>
                    <a:pt x="14072" y="5341"/>
                    <a:pt x="14484" y="4590"/>
                    <a:pt x="14610" y="3895"/>
                  </a:cubicBezTo>
                  <a:cubicBezTo>
                    <a:pt x="14837" y="2647"/>
                    <a:pt x="13643" y="410"/>
                    <a:pt x="13507" y="160"/>
                  </a:cubicBezTo>
                  <a:cubicBezTo>
                    <a:pt x="13454" y="61"/>
                    <a:pt x="13351" y="0"/>
                    <a:pt x="132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5"/>
            <p:cNvSpPr/>
            <p:nvPr/>
          </p:nvSpPr>
          <p:spPr>
            <a:xfrm>
              <a:off x="2767700" y="1960475"/>
              <a:ext cx="337425" cy="678750"/>
            </a:xfrm>
            <a:custGeom>
              <a:rect b="b" l="l" r="r" t="t"/>
              <a:pathLst>
                <a:path extrusionOk="0" h="27150" w="13497">
                  <a:moveTo>
                    <a:pt x="3321" y="1"/>
                  </a:moveTo>
                  <a:lnTo>
                    <a:pt x="1" y="3964"/>
                  </a:lnTo>
                  <a:cubicBezTo>
                    <a:pt x="1" y="3964"/>
                    <a:pt x="536" y="8249"/>
                    <a:pt x="1607" y="9963"/>
                  </a:cubicBezTo>
                  <a:cubicBezTo>
                    <a:pt x="2677" y="11678"/>
                    <a:pt x="7177" y="18319"/>
                    <a:pt x="7177" y="18319"/>
                  </a:cubicBezTo>
                  <a:cubicBezTo>
                    <a:pt x="7177" y="18319"/>
                    <a:pt x="6856" y="20569"/>
                    <a:pt x="7177" y="21211"/>
                  </a:cubicBezTo>
                  <a:cubicBezTo>
                    <a:pt x="7498" y="21854"/>
                    <a:pt x="8783" y="24961"/>
                    <a:pt x="8783" y="25389"/>
                  </a:cubicBezTo>
                  <a:cubicBezTo>
                    <a:pt x="8783" y="25643"/>
                    <a:pt x="9085" y="25859"/>
                    <a:pt x="9353" y="25859"/>
                  </a:cubicBezTo>
                  <a:cubicBezTo>
                    <a:pt x="9537" y="25859"/>
                    <a:pt x="9705" y="25758"/>
                    <a:pt x="9748" y="25496"/>
                  </a:cubicBezTo>
                  <a:cubicBezTo>
                    <a:pt x="9855" y="24854"/>
                    <a:pt x="9855" y="23996"/>
                    <a:pt x="9855" y="23996"/>
                  </a:cubicBezTo>
                  <a:lnTo>
                    <a:pt x="11676" y="26782"/>
                  </a:lnTo>
                  <a:cubicBezTo>
                    <a:pt x="11676" y="26782"/>
                    <a:pt x="12148" y="27149"/>
                    <a:pt x="12542" y="27149"/>
                  </a:cubicBezTo>
                  <a:cubicBezTo>
                    <a:pt x="12711" y="27149"/>
                    <a:pt x="12865" y="27082"/>
                    <a:pt x="12962" y="26889"/>
                  </a:cubicBezTo>
                  <a:cubicBezTo>
                    <a:pt x="13283" y="26246"/>
                    <a:pt x="13068" y="22818"/>
                    <a:pt x="13283" y="21425"/>
                  </a:cubicBezTo>
                  <a:cubicBezTo>
                    <a:pt x="13497" y="20033"/>
                    <a:pt x="12426" y="18105"/>
                    <a:pt x="11568" y="17248"/>
                  </a:cubicBezTo>
                  <a:cubicBezTo>
                    <a:pt x="10712" y="16391"/>
                    <a:pt x="9641" y="14891"/>
                    <a:pt x="9320" y="14570"/>
                  </a:cubicBezTo>
                  <a:cubicBezTo>
                    <a:pt x="8998" y="14248"/>
                    <a:pt x="7606" y="9213"/>
                    <a:pt x="6962" y="5786"/>
                  </a:cubicBezTo>
                  <a:cubicBezTo>
                    <a:pt x="6320" y="2358"/>
                    <a:pt x="4606" y="216"/>
                    <a:pt x="33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5"/>
            <p:cNvSpPr/>
            <p:nvPr/>
          </p:nvSpPr>
          <p:spPr>
            <a:xfrm>
              <a:off x="2759600" y="1952850"/>
              <a:ext cx="353800" cy="694000"/>
            </a:xfrm>
            <a:custGeom>
              <a:rect b="b" l="l" r="r" t="t"/>
              <a:pathLst>
                <a:path extrusionOk="0" h="27760" w="14152">
                  <a:moveTo>
                    <a:pt x="3645" y="0"/>
                  </a:moveTo>
                  <a:cubicBezTo>
                    <a:pt x="3498" y="0"/>
                    <a:pt x="3368" y="106"/>
                    <a:pt x="3344" y="256"/>
                  </a:cubicBezTo>
                  <a:cubicBezTo>
                    <a:pt x="3316" y="422"/>
                    <a:pt x="3429" y="580"/>
                    <a:pt x="3595" y="608"/>
                  </a:cubicBezTo>
                  <a:cubicBezTo>
                    <a:pt x="4603" y="775"/>
                    <a:pt x="6322" y="2605"/>
                    <a:pt x="6987" y="6147"/>
                  </a:cubicBezTo>
                  <a:cubicBezTo>
                    <a:pt x="7580" y="9308"/>
                    <a:pt x="8992" y="14655"/>
                    <a:pt x="9427" y="15090"/>
                  </a:cubicBezTo>
                  <a:cubicBezTo>
                    <a:pt x="9537" y="15200"/>
                    <a:pt x="9771" y="15497"/>
                    <a:pt x="10042" y="15840"/>
                  </a:cubicBezTo>
                  <a:cubicBezTo>
                    <a:pt x="10502" y="16424"/>
                    <a:pt x="11133" y="17225"/>
                    <a:pt x="11677" y="17769"/>
                  </a:cubicBezTo>
                  <a:cubicBezTo>
                    <a:pt x="12467" y="18559"/>
                    <a:pt x="13502" y="20407"/>
                    <a:pt x="13306" y="21684"/>
                  </a:cubicBezTo>
                  <a:cubicBezTo>
                    <a:pt x="13207" y="22323"/>
                    <a:pt x="13196" y="23359"/>
                    <a:pt x="13185" y="24359"/>
                  </a:cubicBezTo>
                  <a:cubicBezTo>
                    <a:pt x="13174" y="25430"/>
                    <a:pt x="13161" y="26762"/>
                    <a:pt x="13012" y="27056"/>
                  </a:cubicBezTo>
                  <a:cubicBezTo>
                    <a:pt x="12979" y="27124"/>
                    <a:pt x="12947" y="27136"/>
                    <a:pt x="12919" y="27143"/>
                  </a:cubicBezTo>
                  <a:cubicBezTo>
                    <a:pt x="12903" y="27146"/>
                    <a:pt x="12884" y="27148"/>
                    <a:pt x="12865" y="27148"/>
                  </a:cubicBezTo>
                  <a:cubicBezTo>
                    <a:pt x="12686" y="27148"/>
                    <a:pt x="12404" y="26999"/>
                    <a:pt x="12228" y="26873"/>
                  </a:cubicBezTo>
                  <a:lnTo>
                    <a:pt x="10437" y="24134"/>
                  </a:lnTo>
                  <a:cubicBezTo>
                    <a:pt x="10379" y="24046"/>
                    <a:pt x="10282" y="23996"/>
                    <a:pt x="10181" y="23996"/>
                  </a:cubicBezTo>
                  <a:cubicBezTo>
                    <a:pt x="10152" y="23996"/>
                    <a:pt x="10122" y="24000"/>
                    <a:pt x="10093" y="24009"/>
                  </a:cubicBezTo>
                  <a:cubicBezTo>
                    <a:pt x="9964" y="24048"/>
                    <a:pt x="9875" y="24166"/>
                    <a:pt x="9875" y="24301"/>
                  </a:cubicBezTo>
                  <a:cubicBezTo>
                    <a:pt x="9875" y="24310"/>
                    <a:pt x="9874" y="25141"/>
                    <a:pt x="9772" y="25751"/>
                  </a:cubicBezTo>
                  <a:cubicBezTo>
                    <a:pt x="9756" y="25842"/>
                    <a:pt x="9731" y="25859"/>
                    <a:pt x="9688" y="25859"/>
                  </a:cubicBezTo>
                  <a:cubicBezTo>
                    <a:pt x="9680" y="25859"/>
                    <a:pt x="9671" y="25859"/>
                    <a:pt x="9661" y="25858"/>
                  </a:cubicBezTo>
                  <a:cubicBezTo>
                    <a:pt x="9532" y="25848"/>
                    <a:pt x="9415" y="25740"/>
                    <a:pt x="9415" y="25694"/>
                  </a:cubicBezTo>
                  <a:cubicBezTo>
                    <a:pt x="9415" y="25140"/>
                    <a:pt x="8015" y="21856"/>
                    <a:pt x="7776" y="21380"/>
                  </a:cubicBezTo>
                  <a:cubicBezTo>
                    <a:pt x="7573" y="20975"/>
                    <a:pt x="7686" y="19501"/>
                    <a:pt x="7806" y="18667"/>
                  </a:cubicBezTo>
                  <a:cubicBezTo>
                    <a:pt x="7816" y="18592"/>
                    <a:pt x="7798" y="18515"/>
                    <a:pt x="7756" y="18452"/>
                  </a:cubicBezTo>
                  <a:cubicBezTo>
                    <a:pt x="7710" y="18386"/>
                    <a:pt x="3247" y="11796"/>
                    <a:pt x="2192" y="10106"/>
                  </a:cubicBezTo>
                  <a:cubicBezTo>
                    <a:pt x="1169" y="8470"/>
                    <a:pt x="634" y="4274"/>
                    <a:pt x="628" y="4232"/>
                  </a:cubicBezTo>
                  <a:cubicBezTo>
                    <a:pt x="609" y="4077"/>
                    <a:pt x="477" y="3963"/>
                    <a:pt x="325" y="3963"/>
                  </a:cubicBezTo>
                  <a:cubicBezTo>
                    <a:pt x="313" y="3963"/>
                    <a:pt x="300" y="3964"/>
                    <a:pt x="287" y="3966"/>
                  </a:cubicBezTo>
                  <a:cubicBezTo>
                    <a:pt x="119" y="3987"/>
                    <a:pt x="0" y="4140"/>
                    <a:pt x="21" y="4308"/>
                  </a:cubicBezTo>
                  <a:cubicBezTo>
                    <a:pt x="44" y="4485"/>
                    <a:pt x="577" y="8679"/>
                    <a:pt x="1673" y="10431"/>
                  </a:cubicBezTo>
                  <a:cubicBezTo>
                    <a:pt x="2663" y="12016"/>
                    <a:pt x="6623" y="17870"/>
                    <a:pt x="7183" y="18698"/>
                  </a:cubicBezTo>
                  <a:cubicBezTo>
                    <a:pt x="7107" y="19271"/>
                    <a:pt x="6908" y="21013"/>
                    <a:pt x="7229" y="21653"/>
                  </a:cubicBezTo>
                  <a:cubicBezTo>
                    <a:pt x="7575" y="22346"/>
                    <a:pt x="8784" y="25317"/>
                    <a:pt x="8803" y="25694"/>
                  </a:cubicBezTo>
                  <a:cubicBezTo>
                    <a:pt x="8803" y="26117"/>
                    <a:pt x="9220" y="26435"/>
                    <a:pt x="9610" y="26467"/>
                  </a:cubicBezTo>
                  <a:cubicBezTo>
                    <a:pt x="9638" y="26470"/>
                    <a:pt x="9664" y="26471"/>
                    <a:pt x="9691" y="26471"/>
                  </a:cubicBezTo>
                  <a:cubicBezTo>
                    <a:pt x="10047" y="26471"/>
                    <a:pt x="10312" y="26231"/>
                    <a:pt x="10376" y="25851"/>
                  </a:cubicBezTo>
                  <a:cubicBezTo>
                    <a:pt x="10406" y="25664"/>
                    <a:pt x="10428" y="25461"/>
                    <a:pt x="10444" y="25265"/>
                  </a:cubicBezTo>
                  <a:lnTo>
                    <a:pt x="11745" y="27253"/>
                  </a:lnTo>
                  <a:cubicBezTo>
                    <a:pt x="11764" y="27282"/>
                    <a:pt x="11786" y="27307"/>
                    <a:pt x="11813" y="27328"/>
                  </a:cubicBezTo>
                  <a:cubicBezTo>
                    <a:pt x="11914" y="27407"/>
                    <a:pt x="12395" y="27760"/>
                    <a:pt x="12867" y="27760"/>
                  </a:cubicBezTo>
                  <a:cubicBezTo>
                    <a:pt x="12872" y="27760"/>
                    <a:pt x="12876" y="27760"/>
                    <a:pt x="12881" y="27760"/>
                  </a:cubicBezTo>
                  <a:cubicBezTo>
                    <a:pt x="12939" y="27760"/>
                    <a:pt x="12997" y="27753"/>
                    <a:pt x="13054" y="27740"/>
                  </a:cubicBezTo>
                  <a:cubicBezTo>
                    <a:pt x="13276" y="27690"/>
                    <a:pt x="13452" y="27548"/>
                    <a:pt x="13561" y="27331"/>
                  </a:cubicBezTo>
                  <a:cubicBezTo>
                    <a:pt x="13760" y="26931"/>
                    <a:pt x="13781" y="25944"/>
                    <a:pt x="13798" y="24367"/>
                  </a:cubicBezTo>
                  <a:cubicBezTo>
                    <a:pt x="13808" y="23386"/>
                    <a:pt x="13819" y="22373"/>
                    <a:pt x="13911" y="21778"/>
                  </a:cubicBezTo>
                  <a:cubicBezTo>
                    <a:pt x="14151" y="20217"/>
                    <a:pt x="12978" y="18204"/>
                    <a:pt x="12111" y="17337"/>
                  </a:cubicBezTo>
                  <a:cubicBezTo>
                    <a:pt x="11592" y="16817"/>
                    <a:pt x="10974" y="16034"/>
                    <a:pt x="10522" y="15461"/>
                  </a:cubicBezTo>
                  <a:cubicBezTo>
                    <a:pt x="10216" y="15073"/>
                    <a:pt x="9996" y="14793"/>
                    <a:pt x="9873" y="14671"/>
                  </a:cubicBezTo>
                  <a:cubicBezTo>
                    <a:pt x="9598" y="14294"/>
                    <a:pt x="8264" y="9642"/>
                    <a:pt x="7589" y="6034"/>
                  </a:cubicBezTo>
                  <a:cubicBezTo>
                    <a:pt x="6912" y="2426"/>
                    <a:pt x="5077" y="235"/>
                    <a:pt x="3696" y="4"/>
                  </a:cubicBezTo>
                  <a:cubicBezTo>
                    <a:pt x="3679" y="2"/>
                    <a:pt x="3662" y="0"/>
                    <a:pt x="36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5"/>
            <p:cNvSpPr/>
            <p:nvPr/>
          </p:nvSpPr>
          <p:spPr>
            <a:xfrm>
              <a:off x="2929725" y="2339975"/>
              <a:ext cx="175450" cy="299250"/>
            </a:xfrm>
            <a:custGeom>
              <a:rect b="b" l="l" r="r" t="t"/>
              <a:pathLst>
                <a:path extrusionOk="0" h="11970" w="7018">
                  <a:moveTo>
                    <a:pt x="3346" y="1"/>
                  </a:moveTo>
                  <a:cubicBezTo>
                    <a:pt x="1729" y="423"/>
                    <a:pt x="594" y="1447"/>
                    <a:pt x="0" y="2110"/>
                  </a:cubicBezTo>
                  <a:cubicBezTo>
                    <a:pt x="425" y="2738"/>
                    <a:pt x="697" y="3139"/>
                    <a:pt x="697" y="3139"/>
                  </a:cubicBezTo>
                  <a:cubicBezTo>
                    <a:pt x="697" y="3139"/>
                    <a:pt x="376" y="5389"/>
                    <a:pt x="697" y="6031"/>
                  </a:cubicBezTo>
                  <a:cubicBezTo>
                    <a:pt x="1018" y="6674"/>
                    <a:pt x="2303" y="9781"/>
                    <a:pt x="2303" y="10209"/>
                  </a:cubicBezTo>
                  <a:cubicBezTo>
                    <a:pt x="2303" y="10463"/>
                    <a:pt x="2605" y="10679"/>
                    <a:pt x="2872" y="10679"/>
                  </a:cubicBezTo>
                  <a:cubicBezTo>
                    <a:pt x="3056" y="10679"/>
                    <a:pt x="3224" y="10578"/>
                    <a:pt x="3267" y="10316"/>
                  </a:cubicBezTo>
                  <a:cubicBezTo>
                    <a:pt x="3375" y="9674"/>
                    <a:pt x="3375" y="8816"/>
                    <a:pt x="3375" y="8816"/>
                  </a:cubicBezTo>
                  <a:lnTo>
                    <a:pt x="5196" y="11602"/>
                  </a:lnTo>
                  <a:cubicBezTo>
                    <a:pt x="5196" y="11602"/>
                    <a:pt x="5668" y="11969"/>
                    <a:pt x="6062" y="11969"/>
                  </a:cubicBezTo>
                  <a:cubicBezTo>
                    <a:pt x="6231" y="11969"/>
                    <a:pt x="6385" y="11902"/>
                    <a:pt x="6482" y="11709"/>
                  </a:cubicBezTo>
                  <a:cubicBezTo>
                    <a:pt x="6803" y="11066"/>
                    <a:pt x="6588" y="7638"/>
                    <a:pt x="6803" y="6245"/>
                  </a:cubicBezTo>
                  <a:cubicBezTo>
                    <a:pt x="7017" y="4854"/>
                    <a:pt x="5946" y="2925"/>
                    <a:pt x="5088" y="2068"/>
                  </a:cubicBezTo>
                  <a:cubicBezTo>
                    <a:pt x="4504" y="1483"/>
                    <a:pt x="3823" y="604"/>
                    <a:pt x="3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5"/>
            <p:cNvSpPr/>
            <p:nvPr/>
          </p:nvSpPr>
          <p:spPr>
            <a:xfrm>
              <a:off x="2921450" y="2332300"/>
              <a:ext cx="191950" cy="314550"/>
            </a:xfrm>
            <a:custGeom>
              <a:rect b="b" l="l" r="r" t="t"/>
              <a:pathLst>
                <a:path extrusionOk="0" h="12582" w="7678">
                  <a:moveTo>
                    <a:pt x="3563" y="657"/>
                  </a:moveTo>
                  <a:lnTo>
                    <a:pt x="3575" y="672"/>
                  </a:lnTo>
                  <a:cubicBezTo>
                    <a:pt x="4032" y="1253"/>
                    <a:pt x="4659" y="2048"/>
                    <a:pt x="5203" y="2591"/>
                  </a:cubicBezTo>
                  <a:cubicBezTo>
                    <a:pt x="5993" y="3382"/>
                    <a:pt x="7028" y="5231"/>
                    <a:pt x="6832" y="6506"/>
                  </a:cubicBezTo>
                  <a:cubicBezTo>
                    <a:pt x="6733" y="7145"/>
                    <a:pt x="6722" y="8181"/>
                    <a:pt x="6711" y="9182"/>
                  </a:cubicBezTo>
                  <a:cubicBezTo>
                    <a:pt x="6700" y="10252"/>
                    <a:pt x="6687" y="11584"/>
                    <a:pt x="6538" y="11878"/>
                  </a:cubicBezTo>
                  <a:cubicBezTo>
                    <a:pt x="6505" y="11946"/>
                    <a:pt x="6473" y="11958"/>
                    <a:pt x="6445" y="11965"/>
                  </a:cubicBezTo>
                  <a:cubicBezTo>
                    <a:pt x="6429" y="11968"/>
                    <a:pt x="6411" y="11970"/>
                    <a:pt x="6392" y="11970"/>
                  </a:cubicBezTo>
                  <a:cubicBezTo>
                    <a:pt x="6214" y="11970"/>
                    <a:pt x="5930" y="11821"/>
                    <a:pt x="5754" y="11695"/>
                  </a:cubicBezTo>
                  <a:lnTo>
                    <a:pt x="3962" y="8956"/>
                  </a:lnTo>
                  <a:cubicBezTo>
                    <a:pt x="3905" y="8868"/>
                    <a:pt x="3808" y="8818"/>
                    <a:pt x="3706" y="8818"/>
                  </a:cubicBezTo>
                  <a:cubicBezTo>
                    <a:pt x="3677" y="8818"/>
                    <a:pt x="3647" y="8822"/>
                    <a:pt x="3618" y="8831"/>
                  </a:cubicBezTo>
                  <a:cubicBezTo>
                    <a:pt x="3489" y="8868"/>
                    <a:pt x="3400" y="8988"/>
                    <a:pt x="3400" y="9123"/>
                  </a:cubicBezTo>
                  <a:cubicBezTo>
                    <a:pt x="3400" y="9132"/>
                    <a:pt x="3399" y="9962"/>
                    <a:pt x="3297" y="10573"/>
                  </a:cubicBezTo>
                  <a:cubicBezTo>
                    <a:pt x="3282" y="10664"/>
                    <a:pt x="3256" y="10681"/>
                    <a:pt x="3213" y="10681"/>
                  </a:cubicBezTo>
                  <a:cubicBezTo>
                    <a:pt x="3205" y="10681"/>
                    <a:pt x="3196" y="10681"/>
                    <a:pt x="3186" y="10680"/>
                  </a:cubicBezTo>
                  <a:cubicBezTo>
                    <a:pt x="3057" y="10669"/>
                    <a:pt x="2940" y="10562"/>
                    <a:pt x="2940" y="10516"/>
                  </a:cubicBezTo>
                  <a:cubicBezTo>
                    <a:pt x="2940" y="9961"/>
                    <a:pt x="1540" y="6678"/>
                    <a:pt x="1302" y="6201"/>
                  </a:cubicBezTo>
                  <a:cubicBezTo>
                    <a:pt x="1099" y="5795"/>
                    <a:pt x="1212" y="4322"/>
                    <a:pt x="1331" y="3489"/>
                  </a:cubicBezTo>
                  <a:cubicBezTo>
                    <a:pt x="1342" y="3414"/>
                    <a:pt x="1324" y="3337"/>
                    <a:pt x="1281" y="3274"/>
                  </a:cubicBezTo>
                  <a:lnTo>
                    <a:pt x="721" y="2446"/>
                  </a:lnTo>
                  <a:cubicBezTo>
                    <a:pt x="1337" y="1802"/>
                    <a:pt x="2287" y="1038"/>
                    <a:pt x="3563" y="657"/>
                  </a:cubicBezTo>
                  <a:close/>
                  <a:moveTo>
                    <a:pt x="3678" y="1"/>
                  </a:moveTo>
                  <a:cubicBezTo>
                    <a:pt x="3652" y="1"/>
                    <a:pt x="3626" y="4"/>
                    <a:pt x="3600" y="11"/>
                  </a:cubicBezTo>
                  <a:cubicBezTo>
                    <a:pt x="1959" y="439"/>
                    <a:pt x="793" y="1444"/>
                    <a:pt x="104" y="2212"/>
                  </a:cubicBezTo>
                  <a:cubicBezTo>
                    <a:pt x="10" y="2316"/>
                    <a:pt x="0" y="2471"/>
                    <a:pt x="79" y="2587"/>
                  </a:cubicBezTo>
                  <a:lnTo>
                    <a:pt x="709" y="3520"/>
                  </a:lnTo>
                  <a:cubicBezTo>
                    <a:pt x="633" y="4093"/>
                    <a:pt x="434" y="5835"/>
                    <a:pt x="755" y="6475"/>
                  </a:cubicBezTo>
                  <a:cubicBezTo>
                    <a:pt x="1101" y="7168"/>
                    <a:pt x="2310" y="10139"/>
                    <a:pt x="2329" y="10516"/>
                  </a:cubicBezTo>
                  <a:cubicBezTo>
                    <a:pt x="2329" y="10939"/>
                    <a:pt x="2746" y="11258"/>
                    <a:pt x="3136" y="11290"/>
                  </a:cubicBezTo>
                  <a:cubicBezTo>
                    <a:pt x="3163" y="11293"/>
                    <a:pt x="3190" y="11294"/>
                    <a:pt x="3217" y="11294"/>
                  </a:cubicBezTo>
                  <a:cubicBezTo>
                    <a:pt x="3573" y="11294"/>
                    <a:pt x="3838" y="11053"/>
                    <a:pt x="3902" y="10674"/>
                  </a:cubicBezTo>
                  <a:cubicBezTo>
                    <a:pt x="3932" y="10486"/>
                    <a:pt x="3954" y="10283"/>
                    <a:pt x="3970" y="10087"/>
                  </a:cubicBezTo>
                  <a:lnTo>
                    <a:pt x="5271" y="12075"/>
                  </a:lnTo>
                  <a:cubicBezTo>
                    <a:pt x="5290" y="12104"/>
                    <a:pt x="5312" y="12129"/>
                    <a:pt x="5339" y="12150"/>
                  </a:cubicBezTo>
                  <a:cubicBezTo>
                    <a:pt x="5440" y="12229"/>
                    <a:pt x="5921" y="12582"/>
                    <a:pt x="6393" y="12582"/>
                  </a:cubicBezTo>
                  <a:cubicBezTo>
                    <a:pt x="6456" y="12582"/>
                    <a:pt x="6518" y="12575"/>
                    <a:pt x="6580" y="12562"/>
                  </a:cubicBezTo>
                  <a:cubicBezTo>
                    <a:pt x="6803" y="12511"/>
                    <a:pt x="6978" y="12370"/>
                    <a:pt x="7087" y="12153"/>
                  </a:cubicBezTo>
                  <a:cubicBezTo>
                    <a:pt x="7287" y="11752"/>
                    <a:pt x="7307" y="10765"/>
                    <a:pt x="7324" y="9189"/>
                  </a:cubicBezTo>
                  <a:cubicBezTo>
                    <a:pt x="7334" y="8208"/>
                    <a:pt x="7345" y="7195"/>
                    <a:pt x="7437" y="6599"/>
                  </a:cubicBezTo>
                  <a:cubicBezTo>
                    <a:pt x="7677" y="5038"/>
                    <a:pt x="6504" y="3026"/>
                    <a:pt x="5637" y="2158"/>
                  </a:cubicBezTo>
                  <a:cubicBezTo>
                    <a:pt x="5118" y="1640"/>
                    <a:pt x="4504" y="861"/>
                    <a:pt x="4056" y="293"/>
                  </a:cubicBezTo>
                  <a:lnTo>
                    <a:pt x="3917" y="117"/>
                  </a:lnTo>
                  <a:cubicBezTo>
                    <a:pt x="3858" y="43"/>
                    <a:pt x="3770" y="1"/>
                    <a:pt x="36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5"/>
            <p:cNvSpPr/>
            <p:nvPr/>
          </p:nvSpPr>
          <p:spPr>
            <a:xfrm>
              <a:off x="2036575" y="1952450"/>
              <a:ext cx="1098050" cy="985600"/>
            </a:xfrm>
            <a:custGeom>
              <a:rect b="b" l="l" r="r" t="t"/>
              <a:pathLst>
                <a:path extrusionOk="0" h="39424" w="43922">
                  <a:moveTo>
                    <a:pt x="3536" y="0"/>
                  </a:moveTo>
                  <a:cubicBezTo>
                    <a:pt x="3536" y="0"/>
                    <a:pt x="1501" y="1393"/>
                    <a:pt x="751" y="4393"/>
                  </a:cubicBezTo>
                  <a:cubicBezTo>
                    <a:pt x="1" y="7393"/>
                    <a:pt x="2464" y="19604"/>
                    <a:pt x="3108" y="23140"/>
                  </a:cubicBezTo>
                  <a:cubicBezTo>
                    <a:pt x="3750" y="26675"/>
                    <a:pt x="6964" y="38458"/>
                    <a:pt x="7928" y="39208"/>
                  </a:cubicBezTo>
                  <a:cubicBezTo>
                    <a:pt x="8122" y="39359"/>
                    <a:pt x="8733" y="39423"/>
                    <a:pt x="9619" y="39423"/>
                  </a:cubicBezTo>
                  <a:cubicBezTo>
                    <a:pt x="13131" y="39423"/>
                    <a:pt x="20960" y="38414"/>
                    <a:pt x="24211" y="37815"/>
                  </a:cubicBezTo>
                  <a:cubicBezTo>
                    <a:pt x="28281" y="37066"/>
                    <a:pt x="37066" y="33958"/>
                    <a:pt x="38887" y="33423"/>
                  </a:cubicBezTo>
                  <a:cubicBezTo>
                    <a:pt x="40708" y="32887"/>
                    <a:pt x="41672" y="30102"/>
                    <a:pt x="42208" y="29567"/>
                  </a:cubicBezTo>
                  <a:cubicBezTo>
                    <a:pt x="42743" y="29031"/>
                    <a:pt x="43922" y="27210"/>
                    <a:pt x="43278" y="26567"/>
                  </a:cubicBezTo>
                  <a:cubicBezTo>
                    <a:pt x="43064" y="26353"/>
                    <a:pt x="42719" y="26282"/>
                    <a:pt x="42326" y="26282"/>
                  </a:cubicBezTo>
                  <a:cubicBezTo>
                    <a:pt x="41540" y="26282"/>
                    <a:pt x="40564" y="26567"/>
                    <a:pt x="40064" y="26567"/>
                  </a:cubicBezTo>
                  <a:cubicBezTo>
                    <a:pt x="39314" y="26567"/>
                    <a:pt x="37922" y="26460"/>
                    <a:pt x="36423" y="26460"/>
                  </a:cubicBezTo>
                  <a:cubicBezTo>
                    <a:pt x="34923" y="26460"/>
                    <a:pt x="33638" y="27531"/>
                    <a:pt x="33210" y="29031"/>
                  </a:cubicBezTo>
                  <a:cubicBezTo>
                    <a:pt x="32781" y="30531"/>
                    <a:pt x="32138" y="31281"/>
                    <a:pt x="32138" y="31281"/>
                  </a:cubicBezTo>
                  <a:cubicBezTo>
                    <a:pt x="32138" y="31281"/>
                    <a:pt x="21104" y="32781"/>
                    <a:pt x="18748" y="32781"/>
                  </a:cubicBezTo>
                  <a:cubicBezTo>
                    <a:pt x="16391" y="32781"/>
                    <a:pt x="14141" y="32459"/>
                    <a:pt x="14141" y="32459"/>
                  </a:cubicBezTo>
                  <a:cubicBezTo>
                    <a:pt x="14141" y="32459"/>
                    <a:pt x="12856" y="25067"/>
                    <a:pt x="11892" y="20461"/>
                  </a:cubicBezTo>
                  <a:cubicBezTo>
                    <a:pt x="10928" y="15855"/>
                    <a:pt x="10070" y="12320"/>
                    <a:pt x="9320" y="11142"/>
                  </a:cubicBezTo>
                  <a:lnTo>
                    <a:pt x="35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5"/>
            <p:cNvSpPr/>
            <p:nvPr/>
          </p:nvSpPr>
          <p:spPr>
            <a:xfrm>
              <a:off x="2030900" y="1944800"/>
              <a:ext cx="1115225" cy="1000750"/>
            </a:xfrm>
            <a:custGeom>
              <a:rect b="b" l="l" r="r" t="t"/>
              <a:pathLst>
                <a:path extrusionOk="0" h="40030" w="44609">
                  <a:moveTo>
                    <a:pt x="3762" y="0"/>
                  </a:moveTo>
                  <a:cubicBezTo>
                    <a:pt x="3703" y="0"/>
                    <a:pt x="3643" y="18"/>
                    <a:pt x="3590" y="54"/>
                  </a:cubicBezTo>
                  <a:cubicBezTo>
                    <a:pt x="3503" y="114"/>
                    <a:pt x="1450" y="1547"/>
                    <a:pt x="681" y="4625"/>
                  </a:cubicBezTo>
                  <a:cubicBezTo>
                    <a:pt x="1" y="7347"/>
                    <a:pt x="1857" y="17232"/>
                    <a:pt x="2750" y="21981"/>
                  </a:cubicBezTo>
                  <a:cubicBezTo>
                    <a:pt x="2863" y="22583"/>
                    <a:pt x="2961" y="23098"/>
                    <a:pt x="3034" y="23500"/>
                  </a:cubicBezTo>
                  <a:cubicBezTo>
                    <a:pt x="3589" y="26556"/>
                    <a:pt x="6834" y="38874"/>
                    <a:pt x="7967" y="39755"/>
                  </a:cubicBezTo>
                  <a:cubicBezTo>
                    <a:pt x="8216" y="39948"/>
                    <a:pt x="8943" y="40029"/>
                    <a:pt x="9964" y="40029"/>
                  </a:cubicBezTo>
                  <a:cubicBezTo>
                    <a:pt x="13890" y="40029"/>
                    <a:pt x="22177" y="38849"/>
                    <a:pt x="24493" y="38422"/>
                  </a:cubicBezTo>
                  <a:cubicBezTo>
                    <a:pt x="27565" y="37857"/>
                    <a:pt x="33293" y="35961"/>
                    <a:pt x="36714" y="34829"/>
                  </a:cubicBezTo>
                  <a:cubicBezTo>
                    <a:pt x="37851" y="34453"/>
                    <a:pt x="38749" y="34156"/>
                    <a:pt x="39200" y="34023"/>
                  </a:cubicBezTo>
                  <a:cubicBezTo>
                    <a:pt x="40627" y="33603"/>
                    <a:pt x="41535" y="31984"/>
                    <a:pt x="42136" y="30913"/>
                  </a:cubicBezTo>
                  <a:cubicBezTo>
                    <a:pt x="42339" y="30552"/>
                    <a:pt x="42530" y="30211"/>
                    <a:pt x="42652" y="30089"/>
                  </a:cubicBezTo>
                  <a:cubicBezTo>
                    <a:pt x="43128" y="29613"/>
                    <a:pt x="44608" y="27543"/>
                    <a:pt x="43723" y="26657"/>
                  </a:cubicBezTo>
                  <a:cubicBezTo>
                    <a:pt x="43440" y="26373"/>
                    <a:pt x="43016" y="26282"/>
                    <a:pt x="42549" y="26282"/>
                  </a:cubicBezTo>
                  <a:cubicBezTo>
                    <a:pt x="42085" y="26282"/>
                    <a:pt x="41579" y="26373"/>
                    <a:pt x="41128" y="26453"/>
                  </a:cubicBezTo>
                  <a:cubicBezTo>
                    <a:pt x="40799" y="26512"/>
                    <a:pt x="40488" y="26567"/>
                    <a:pt x="40293" y="26567"/>
                  </a:cubicBezTo>
                  <a:cubicBezTo>
                    <a:pt x="39986" y="26567"/>
                    <a:pt x="39569" y="26549"/>
                    <a:pt x="39082" y="26528"/>
                  </a:cubicBezTo>
                  <a:cubicBezTo>
                    <a:pt x="38393" y="26498"/>
                    <a:pt x="37535" y="26460"/>
                    <a:pt x="36650" y="26460"/>
                  </a:cubicBezTo>
                  <a:cubicBezTo>
                    <a:pt x="35030" y="26460"/>
                    <a:pt x="33620" y="27582"/>
                    <a:pt x="33142" y="29253"/>
                  </a:cubicBezTo>
                  <a:cubicBezTo>
                    <a:pt x="32821" y="30381"/>
                    <a:pt x="32370" y="31068"/>
                    <a:pt x="32200" y="31300"/>
                  </a:cubicBezTo>
                  <a:cubicBezTo>
                    <a:pt x="30977" y="31465"/>
                    <a:pt x="21151" y="32780"/>
                    <a:pt x="18976" y="32780"/>
                  </a:cubicBezTo>
                  <a:cubicBezTo>
                    <a:pt x="17089" y="32780"/>
                    <a:pt x="15251" y="32569"/>
                    <a:pt x="14632" y="32491"/>
                  </a:cubicBezTo>
                  <a:cubicBezTo>
                    <a:pt x="14409" y="31223"/>
                    <a:pt x="13279" y="24817"/>
                    <a:pt x="12419" y="20704"/>
                  </a:cubicBezTo>
                  <a:cubicBezTo>
                    <a:pt x="11241" y="15079"/>
                    <a:pt x="10485" y="12349"/>
                    <a:pt x="9807" y="11283"/>
                  </a:cubicBezTo>
                  <a:cubicBezTo>
                    <a:pt x="9748" y="11194"/>
                    <a:pt x="9650" y="11146"/>
                    <a:pt x="9551" y="11146"/>
                  </a:cubicBezTo>
                  <a:cubicBezTo>
                    <a:pt x="9494" y="11146"/>
                    <a:pt x="9438" y="11161"/>
                    <a:pt x="9387" y="11194"/>
                  </a:cubicBezTo>
                  <a:cubicBezTo>
                    <a:pt x="9246" y="11283"/>
                    <a:pt x="9203" y="11470"/>
                    <a:pt x="9290" y="11611"/>
                  </a:cubicBezTo>
                  <a:cubicBezTo>
                    <a:pt x="10079" y="12851"/>
                    <a:pt x="11012" y="16966"/>
                    <a:pt x="11819" y="20830"/>
                  </a:cubicBezTo>
                  <a:cubicBezTo>
                    <a:pt x="12772" y="25379"/>
                    <a:pt x="14055" y="32743"/>
                    <a:pt x="14067" y="32817"/>
                  </a:cubicBezTo>
                  <a:cubicBezTo>
                    <a:pt x="14090" y="32948"/>
                    <a:pt x="14194" y="33049"/>
                    <a:pt x="14325" y="33068"/>
                  </a:cubicBezTo>
                  <a:cubicBezTo>
                    <a:pt x="14348" y="33071"/>
                    <a:pt x="16625" y="33392"/>
                    <a:pt x="18976" y="33392"/>
                  </a:cubicBezTo>
                  <a:cubicBezTo>
                    <a:pt x="21325" y="33392"/>
                    <a:pt x="31955" y="31951"/>
                    <a:pt x="32407" y="31890"/>
                  </a:cubicBezTo>
                  <a:cubicBezTo>
                    <a:pt x="32482" y="31879"/>
                    <a:pt x="32549" y="31843"/>
                    <a:pt x="32598" y="31786"/>
                  </a:cubicBezTo>
                  <a:cubicBezTo>
                    <a:pt x="32626" y="31753"/>
                    <a:pt x="33289" y="30967"/>
                    <a:pt x="33731" y="29421"/>
                  </a:cubicBezTo>
                  <a:cubicBezTo>
                    <a:pt x="34133" y="28016"/>
                    <a:pt x="35305" y="27071"/>
                    <a:pt x="36650" y="27071"/>
                  </a:cubicBezTo>
                  <a:cubicBezTo>
                    <a:pt x="37522" y="27071"/>
                    <a:pt x="38373" y="27109"/>
                    <a:pt x="39055" y="27139"/>
                  </a:cubicBezTo>
                  <a:cubicBezTo>
                    <a:pt x="39554" y="27160"/>
                    <a:pt x="39979" y="27179"/>
                    <a:pt x="40293" y="27179"/>
                  </a:cubicBezTo>
                  <a:cubicBezTo>
                    <a:pt x="40542" y="27179"/>
                    <a:pt x="40863" y="27121"/>
                    <a:pt x="41234" y="27056"/>
                  </a:cubicBezTo>
                  <a:cubicBezTo>
                    <a:pt x="41647" y="26982"/>
                    <a:pt x="42147" y="26893"/>
                    <a:pt x="42564" y="26893"/>
                  </a:cubicBezTo>
                  <a:cubicBezTo>
                    <a:pt x="42878" y="26893"/>
                    <a:pt x="43144" y="26943"/>
                    <a:pt x="43290" y="27089"/>
                  </a:cubicBezTo>
                  <a:cubicBezTo>
                    <a:pt x="43691" y="27491"/>
                    <a:pt x="42817" y="29058"/>
                    <a:pt x="42219" y="29656"/>
                  </a:cubicBezTo>
                  <a:cubicBezTo>
                    <a:pt x="42037" y="29838"/>
                    <a:pt x="41846" y="30180"/>
                    <a:pt x="41602" y="30613"/>
                  </a:cubicBezTo>
                  <a:cubicBezTo>
                    <a:pt x="41049" y="31598"/>
                    <a:pt x="40215" y="33086"/>
                    <a:pt x="39027" y="33436"/>
                  </a:cubicBezTo>
                  <a:cubicBezTo>
                    <a:pt x="38567" y="33571"/>
                    <a:pt x="37664" y="33870"/>
                    <a:pt x="36522" y="34248"/>
                  </a:cubicBezTo>
                  <a:cubicBezTo>
                    <a:pt x="33115" y="35374"/>
                    <a:pt x="27412" y="37262"/>
                    <a:pt x="24383" y="37820"/>
                  </a:cubicBezTo>
                  <a:cubicBezTo>
                    <a:pt x="20321" y="38568"/>
                    <a:pt x="12889" y="39434"/>
                    <a:pt x="9752" y="39434"/>
                  </a:cubicBezTo>
                  <a:cubicBezTo>
                    <a:pt x="9002" y="39434"/>
                    <a:pt x="8498" y="39385"/>
                    <a:pt x="8343" y="39272"/>
                  </a:cubicBezTo>
                  <a:cubicBezTo>
                    <a:pt x="7537" y="38644"/>
                    <a:pt x="4332" y="27224"/>
                    <a:pt x="3635" y="23390"/>
                  </a:cubicBezTo>
                  <a:cubicBezTo>
                    <a:pt x="3562" y="22987"/>
                    <a:pt x="3465" y="22471"/>
                    <a:pt x="3352" y="21868"/>
                  </a:cubicBezTo>
                  <a:cubicBezTo>
                    <a:pt x="2536" y="17528"/>
                    <a:pt x="626" y="7365"/>
                    <a:pt x="1275" y="4773"/>
                  </a:cubicBezTo>
                  <a:cubicBezTo>
                    <a:pt x="1985" y="1932"/>
                    <a:pt x="3917" y="572"/>
                    <a:pt x="3937" y="559"/>
                  </a:cubicBezTo>
                  <a:cubicBezTo>
                    <a:pt x="4076" y="464"/>
                    <a:pt x="4112" y="273"/>
                    <a:pt x="4015" y="134"/>
                  </a:cubicBezTo>
                  <a:cubicBezTo>
                    <a:pt x="3956" y="47"/>
                    <a:pt x="3860" y="0"/>
                    <a:pt x="37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5"/>
            <p:cNvSpPr/>
            <p:nvPr/>
          </p:nvSpPr>
          <p:spPr>
            <a:xfrm>
              <a:off x="2820625" y="2609475"/>
              <a:ext cx="314000" cy="236300"/>
            </a:xfrm>
            <a:custGeom>
              <a:rect b="b" l="l" r="r" t="t"/>
              <a:pathLst>
                <a:path extrusionOk="0" h="9452" w="12560">
                  <a:moveTo>
                    <a:pt x="10965" y="1"/>
                  </a:moveTo>
                  <a:cubicBezTo>
                    <a:pt x="10179" y="1"/>
                    <a:pt x="9203" y="286"/>
                    <a:pt x="8702" y="286"/>
                  </a:cubicBezTo>
                  <a:cubicBezTo>
                    <a:pt x="7954" y="286"/>
                    <a:pt x="6560" y="179"/>
                    <a:pt x="5061" y="179"/>
                  </a:cubicBezTo>
                  <a:cubicBezTo>
                    <a:pt x="3561" y="179"/>
                    <a:pt x="2276" y="1250"/>
                    <a:pt x="1848" y="2750"/>
                  </a:cubicBezTo>
                  <a:cubicBezTo>
                    <a:pt x="1419" y="4250"/>
                    <a:pt x="776" y="5000"/>
                    <a:pt x="776" y="5000"/>
                  </a:cubicBezTo>
                  <a:cubicBezTo>
                    <a:pt x="776" y="5000"/>
                    <a:pt x="488" y="5038"/>
                    <a:pt x="1" y="5104"/>
                  </a:cubicBezTo>
                  <a:cubicBezTo>
                    <a:pt x="267" y="5684"/>
                    <a:pt x="516" y="6399"/>
                    <a:pt x="563" y="7142"/>
                  </a:cubicBezTo>
                  <a:cubicBezTo>
                    <a:pt x="610" y="7920"/>
                    <a:pt x="527" y="8762"/>
                    <a:pt x="421" y="9452"/>
                  </a:cubicBezTo>
                  <a:cubicBezTo>
                    <a:pt x="3589" y="8449"/>
                    <a:pt x="6552" y="7428"/>
                    <a:pt x="7525" y="7142"/>
                  </a:cubicBezTo>
                  <a:cubicBezTo>
                    <a:pt x="9346" y="6606"/>
                    <a:pt x="10310" y="3821"/>
                    <a:pt x="10846" y="3286"/>
                  </a:cubicBezTo>
                  <a:cubicBezTo>
                    <a:pt x="11382" y="2750"/>
                    <a:pt x="12560" y="929"/>
                    <a:pt x="11917" y="286"/>
                  </a:cubicBezTo>
                  <a:cubicBezTo>
                    <a:pt x="11703" y="72"/>
                    <a:pt x="11358" y="1"/>
                    <a:pt x="109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5"/>
            <p:cNvSpPr/>
            <p:nvPr/>
          </p:nvSpPr>
          <p:spPr>
            <a:xfrm>
              <a:off x="2811525" y="2601850"/>
              <a:ext cx="334575" cy="251575"/>
            </a:xfrm>
            <a:custGeom>
              <a:rect b="b" l="l" r="r" t="t"/>
              <a:pathLst>
                <a:path extrusionOk="0" h="10063" w="13383">
                  <a:moveTo>
                    <a:pt x="11338" y="611"/>
                  </a:moveTo>
                  <a:cubicBezTo>
                    <a:pt x="11652" y="611"/>
                    <a:pt x="11918" y="661"/>
                    <a:pt x="12064" y="807"/>
                  </a:cubicBezTo>
                  <a:cubicBezTo>
                    <a:pt x="12466" y="1209"/>
                    <a:pt x="11592" y="2776"/>
                    <a:pt x="10993" y="3374"/>
                  </a:cubicBezTo>
                  <a:cubicBezTo>
                    <a:pt x="10812" y="3556"/>
                    <a:pt x="10620" y="3898"/>
                    <a:pt x="10377" y="4331"/>
                  </a:cubicBezTo>
                  <a:cubicBezTo>
                    <a:pt x="9824" y="5316"/>
                    <a:pt x="8990" y="6804"/>
                    <a:pt x="7802" y="7154"/>
                  </a:cubicBezTo>
                  <a:cubicBezTo>
                    <a:pt x="7341" y="7289"/>
                    <a:pt x="6435" y="7588"/>
                    <a:pt x="5291" y="7968"/>
                  </a:cubicBezTo>
                  <a:cubicBezTo>
                    <a:pt x="4112" y="8358"/>
                    <a:pt x="2667" y="8835"/>
                    <a:pt x="1154" y="9318"/>
                  </a:cubicBezTo>
                  <a:cubicBezTo>
                    <a:pt x="1240" y="8615"/>
                    <a:pt x="1265" y="7980"/>
                    <a:pt x="1231" y="7428"/>
                  </a:cubicBezTo>
                  <a:cubicBezTo>
                    <a:pt x="1197" y="6876"/>
                    <a:pt x="1054" y="6282"/>
                    <a:pt x="805" y="5658"/>
                  </a:cubicBezTo>
                  <a:lnTo>
                    <a:pt x="1181" y="5608"/>
                  </a:lnTo>
                  <a:cubicBezTo>
                    <a:pt x="1256" y="5597"/>
                    <a:pt x="1323" y="5561"/>
                    <a:pt x="1372" y="5504"/>
                  </a:cubicBezTo>
                  <a:cubicBezTo>
                    <a:pt x="1401" y="5471"/>
                    <a:pt x="2064" y="4685"/>
                    <a:pt x="2506" y="3139"/>
                  </a:cubicBezTo>
                  <a:cubicBezTo>
                    <a:pt x="2907" y="1734"/>
                    <a:pt x="4080" y="789"/>
                    <a:pt x="5425" y="789"/>
                  </a:cubicBezTo>
                  <a:cubicBezTo>
                    <a:pt x="6297" y="789"/>
                    <a:pt x="7147" y="827"/>
                    <a:pt x="7829" y="857"/>
                  </a:cubicBezTo>
                  <a:cubicBezTo>
                    <a:pt x="8329" y="878"/>
                    <a:pt x="8753" y="897"/>
                    <a:pt x="9068" y="897"/>
                  </a:cubicBezTo>
                  <a:cubicBezTo>
                    <a:pt x="9317" y="897"/>
                    <a:pt x="9637" y="839"/>
                    <a:pt x="10009" y="774"/>
                  </a:cubicBezTo>
                  <a:cubicBezTo>
                    <a:pt x="10422" y="700"/>
                    <a:pt x="10922" y="611"/>
                    <a:pt x="11338" y="611"/>
                  </a:cubicBezTo>
                  <a:close/>
                  <a:moveTo>
                    <a:pt x="11324" y="0"/>
                  </a:moveTo>
                  <a:cubicBezTo>
                    <a:pt x="10860" y="0"/>
                    <a:pt x="10353" y="91"/>
                    <a:pt x="9902" y="171"/>
                  </a:cubicBezTo>
                  <a:cubicBezTo>
                    <a:pt x="9573" y="230"/>
                    <a:pt x="9261" y="285"/>
                    <a:pt x="9068" y="285"/>
                  </a:cubicBezTo>
                  <a:cubicBezTo>
                    <a:pt x="8760" y="285"/>
                    <a:pt x="8344" y="267"/>
                    <a:pt x="7856" y="246"/>
                  </a:cubicBezTo>
                  <a:cubicBezTo>
                    <a:pt x="7168" y="216"/>
                    <a:pt x="6310" y="178"/>
                    <a:pt x="5425" y="178"/>
                  </a:cubicBezTo>
                  <a:cubicBezTo>
                    <a:pt x="3803" y="178"/>
                    <a:pt x="2394" y="1300"/>
                    <a:pt x="1917" y="2971"/>
                  </a:cubicBezTo>
                  <a:cubicBezTo>
                    <a:pt x="1595" y="4099"/>
                    <a:pt x="1145" y="4786"/>
                    <a:pt x="975" y="5018"/>
                  </a:cubicBezTo>
                  <a:lnTo>
                    <a:pt x="324" y="5105"/>
                  </a:lnTo>
                  <a:cubicBezTo>
                    <a:pt x="120" y="5132"/>
                    <a:pt x="0" y="5349"/>
                    <a:pt x="87" y="5536"/>
                  </a:cubicBezTo>
                  <a:cubicBezTo>
                    <a:pt x="404" y="6230"/>
                    <a:pt x="584" y="6879"/>
                    <a:pt x="621" y="7466"/>
                  </a:cubicBezTo>
                  <a:cubicBezTo>
                    <a:pt x="660" y="8099"/>
                    <a:pt x="613" y="8854"/>
                    <a:pt x="482" y="9710"/>
                  </a:cubicBezTo>
                  <a:cubicBezTo>
                    <a:pt x="453" y="9895"/>
                    <a:pt x="596" y="10063"/>
                    <a:pt x="785" y="10063"/>
                  </a:cubicBezTo>
                  <a:cubicBezTo>
                    <a:pt x="816" y="10063"/>
                    <a:pt x="847" y="10058"/>
                    <a:pt x="877" y="10048"/>
                  </a:cubicBezTo>
                  <a:cubicBezTo>
                    <a:pt x="2559" y="9516"/>
                    <a:pt x="4183" y="8979"/>
                    <a:pt x="5483" y="8548"/>
                  </a:cubicBezTo>
                  <a:cubicBezTo>
                    <a:pt x="6623" y="8172"/>
                    <a:pt x="7522" y="7874"/>
                    <a:pt x="7975" y="7741"/>
                  </a:cubicBezTo>
                  <a:cubicBezTo>
                    <a:pt x="9401" y="7321"/>
                    <a:pt x="10309" y="5702"/>
                    <a:pt x="10911" y="4631"/>
                  </a:cubicBezTo>
                  <a:cubicBezTo>
                    <a:pt x="11114" y="4270"/>
                    <a:pt x="11305" y="3929"/>
                    <a:pt x="11426" y="3807"/>
                  </a:cubicBezTo>
                  <a:cubicBezTo>
                    <a:pt x="11902" y="3331"/>
                    <a:pt x="13382" y="1261"/>
                    <a:pt x="12497" y="375"/>
                  </a:cubicBezTo>
                  <a:cubicBezTo>
                    <a:pt x="12214" y="91"/>
                    <a:pt x="11790" y="0"/>
                    <a:pt x="11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5"/>
            <p:cNvSpPr/>
            <p:nvPr/>
          </p:nvSpPr>
          <p:spPr>
            <a:xfrm>
              <a:off x="2857025" y="3034975"/>
              <a:ext cx="273125" cy="92025"/>
            </a:xfrm>
            <a:custGeom>
              <a:rect b="b" l="l" r="r" t="t"/>
              <a:pathLst>
                <a:path extrusionOk="0" h="3681" w="10925">
                  <a:moveTo>
                    <a:pt x="2170" y="0"/>
                  </a:moveTo>
                  <a:lnTo>
                    <a:pt x="0" y="3450"/>
                  </a:lnTo>
                  <a:cubicBezTo>
                    <a:pt x="0" y="3450"/>
                    <a:pt x="2760" y="3680"/>
                    <a:pt x="3681" y="3680"/>
                  </a:cubicBezTo>
                  <a:cubicBezTo>
                    <a:pt x="4600" y="3680"/>
                    <a:pt x="10924" y="2990"/>
                    <a:pt x="10005" y="1955"/>
                  </a:cubicBezTo>
                  <a:cubicBezTo>
                    <a:pt x="9084" y="920"/>
                    <a:pt x="2170" y="0"/>
                    <a:pt x="2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5"/>
            <p:cNvSpPr/>
            <p:nvPr/>
          </p:nvSpPr>
          <p:spPr>
            <a:xfrm>
              <a:off x="2847500" y="3027275"/>
              <a:ext cx="270700" cy="107350"/>
            </a:xfrm>
            <a:custGeom>
              <a:rect b="b" l="l" r="r" t="t"/>
              <a:pathLst>
                <a:path extrusionOk="0" h="4294" w="10828">
                  <a:moveTo>
                    <a:pt x="2704" y="637"/>
                  </a:moveTo>
                  <a:cubicBezTo>
                    <a:pt x="5352" y="1001"/>
                    <a:pt x="9557" y="1790"/>
                    <a:pt x="10174" y="2444"/>
                  </a:cubicBezTo>
                  <a:cubicBezTo>
                    <a:pt x="9907" y="3009"/>
                    <a:pt x="5371" y="3681"/>
                    <a:pt x="4062" y="3681"/>
                  </a:cubicBezTo>
                  <a:cubicBezTo>
                    <a:pt x="3402" y="3681"/>
                    <a:pt x="1747" y="3558"/>
                    <a:pt x="910" y="3493"/>
                  </a:cubicBezTo>
                  <a:lnTo>
                    <a:pt x="2704" y="637"/>
                  </a:lnTo>
                  <a:close/>
                  <a:moveTo>
                    <a:pt x="2551" y="1"/>
                  </a:moveTo>
                  <a:cubicBezTo>
                    <a:pt x="2446" y="1"/>
                    <a:pt x="2347" y="54"/>
                    <a:pt x="2291" y="144"/>
                  </a:cubicBezTo>
                  <a:lnTo>
                    <a:pt x="122" y="3594"/>
                  </a:lnTo>
                  <a:cubicBezTo>
                    <a:pt x="0" y="3789"/>
                    <a:pt x="128" y="4044"/>
                    <a:pt x="356" y="4062"/>
                  </a:cubicBezTo>
                  <a:cubicBezTo>
                    <a:pt x="469" y="4072"/>
                    <a:pt x="3140" y="4294"/>
                    <a:pt x="4062" y="4294"/>
                  </a:cubicBezTo>
                  <a:cubicBezTo>
                    <a:pt x="4120" y="4294"/>
                    <a:pt x="10193" y="3897"/>
                    <a:pt x="10733" y="2694"/>
                  </a:cubicBezTo>
                  <a:cubicBezTo>
                    <a:pt x="10828" y="2482"/>
                    <a:pt x="10785" y="2251"/>
                    <a:pt x="10614" y="2060"/>
                  </a:cubicBezTo>
                  <a:cubicBezTo>
                    <a:pt x="9647" y="971"/>
                    <a:pt x="3310" y="100"/>
                    <a:pt x="2592" y="4"/>
                  </a:cubicBezTo>
                  <a:cubicBezTo>
                    <a:pt x="2578" y="2"/>
                    <a:pt x="2564" y="1"/>
                    <a:pt x="25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5"/>
            <p:cNvSpPr/>
            <p:nvPr/>
          </p:nvSpPr>
          <p:spPr>
            <a:xfrm>
              <a:off x="2698925" y="2965975"/>
              <a:ext cx="689950" cy="629575"/>
            </a:xfrm>
            <a:custGeom>
              <a:rect b="b" l="l" r="r" t="t"/>
              <a:pathLst>
                <a:path extrusionOk="0" h="25183" w="27598">
                  <a:moveTo>
                    <a:pt x="20123" y="1"/>
                  </a:moveTo>
                  <a:lnTo>
                    <a:pt x="0" y="9315"/>
                  </a:lnTo>
                  <a:lnTo>
                    <a:pt x="7820" y="25183"/>
                  </a:lnTo>
                  <a:lnTo>
                    <a:pt x="27597" y="15178"/>
                  </a:lnTo>
                  <a:lnTo>
                    <a:pt x="201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5"/>
            <p:cNvSpPr/>
            <p:nvPr/>
          </p:nvSpPr>
          <p:spPr>
            <a:xfrm>
              <a:off x="2690175" y="2958325"/>
              <a:ext cx="707425" cy="644875"/>
            </a:xfrm>
            <a:custGeom>
              <a:rect b="b" l="l" r="r" t="t"/>
              <a:pathLst>
                <a:path extrusionOk="0" h="25795" w="28297">
                  <a:moveTo>
                    <a:pt x="20330" y="710"/>
                  </a:moveTo>
                  <a:lnTo>
                    <a:pt x="27539" y="15348"/>
                  </a:lnTo>
                  <a:lnTo>
                    <a:pt x="8307" y="25075"/>
                  </a:lnTo>
                  <a:lnTo>
                    <a:pt x="763" y="9766"/>
                  </a:lnTo>
                  <a:lnTo>
                    <a:pt x="20330" y="710"/>
                  </a:lnTo>
                  <a:close/>
                  <a:moveTo>
                    <a:pt x="20473" y="0"/>
                  </a:moveTo>
                  <a:cubicBezTo>
                    <a:pt x="20430" y="0"/>
                    <a:pt x="20386" y="9"/>
                    <a:pt x="20344" y="29"/>
                  </a:cubicBezTo>
                  <a:lnTo>
                    <a:pt x="222" y="9342"/>
                  </a:lnTo>
                  <a:cubicBezTo>
                    <a:pt x="67" y="9415"/>
                    <a:pt x="0" y="9601"/>
                    <a:pt x="77" y="9755"/>
                  </a:cubicBezTo>
                  <a:lnTo>
                    <a:pt x="7895" y="25624"/>
                  </a:lnTo>
                  <a:cubicBezTo>
                    <a:pt x="7931" y="25697"/>
                    <a:pt x="7995" y="25753"/>
                    <a:pt x="8073" y="25779"/>
                  </a:cubicBezTo>
                  <a:cubicBezTo>
                    <a:pt x="8104" y="25789"/>
                    <a:pt x="8137" y="25794"/>
                    <a:pt x="8170" y="25794"/>
                  </a:cubicBezTo>
                  <a:cubicBezTo>
                    <a:pt x="8218" y="25794"/>
                    <a:pt x="8265" y="25783"/>
                    <a:pt x="8307" y="25762"/>
                  </a:cubicBezTo>
                  <a:lnTo>
                    <a:pt x="28086" y="15758"/>
                  </a:lnTo>
                  <a:cubicBezTo>
                    <a:pt x="28235" y="15683"/>
                    <a:pt x="28296" y="15500"/>
                    <a:pt x="28222" y="15350"/>
                  </a:cubicBezTo>
                  <a:lnTo>
                    <a:pt x="20748" y="172"/>
                  </a:lnTo>
                  <a:cubicBezTo>
                    <a:pt x="20695" y="63"/>
                    <a:pt x="20586" y="0"/>
                    <a:pt x="204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5"/>
            <p:cNvSpPr/>
            <p:nvPr/>
          </p:nvSpPr>
          <p:spPr>
            <a:xfrm>
              <a:off x="2865675" y="3066600"/>
              <a:ext cx="166725" cy="91525"/>
            </a:xfrm>
            <a:custGeom>
              <a:rect b="b" l="l" r="r" t="t"/>
              <a:pathLst>
                <a:path extrusionOk="0" h="3661" w="6669">
                  <a:moveTo>
                    <a:pt x="3565" y="0"/>
                  </a:moveTo>
                  <a:lnTo>
                    <a:pt x="0" y="1264"/>
                  </a:lnTo>
                  <a:cubicBezTo>
                    <a:pt x="0" y="1264"/>
                    <a:pt x="2414" y="1264"/>
                    <a:pt x="2989" y="1610"/>
                  </a:cubicBezTo>
                  <a:cubicBezTo>
                    <a:pt x="3497" y="1915"/>
                    <a:pt x="5446" y="3660"/>
                    <a:pt x="6128" y="3660"/>
                  </a:cubicBezTo>
                  <a:cubicBezTo>
                    <a:pt x="6217" y="3660"/>
                    <a:pt x="6285" y="3630"/>
                    <a:pt x="6324" y="3564"/>
                  </a:cubicBezTo>
                  <a:cubicBezTo>
                    <a:pt x="6669" y="2989"/>
                    <a:pt x="5289" y="1610"/>
                    <a:pt x="4714" y="1035"/>
                  </a:cubicBezTo>
                  <a:cubicBezTo>
                    <a:pt x="4139" y="460"/>
                    <a:pt x="3565" y="0"/>
                    <a:pt x="35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5"/>
            <p:cNvSpPr/>
            <p:nvPr/>
          </p:nvSpPr>
          <p:spPr>
            <a:xfrm>
              <a:off x="2857825" y="3059025"/>
              <a:ext cx="182250" cy="106750"/>
            </a:xfrm>
            <a:custGeom>
              <a:rect b="b" l="l" r="r" t="t"/>
              <a:pathLst>
                <a:path extrusionOk="0" h="4270" w="7290">
                  <a:moveTo>
                    <a:pt x="3884" y="0"/>
                  </a:moveTo>
                  <a:cubicBezTo>
                    <a:pt x="3793" y="0"/>
                    <a:pt x="3704" y="40"/>
                    <a:pt x="3644" y="115"/>
                  </a:cubicBezTo>
                  <a:cubicBezTo>
                    <a:pt x="3540" y="246"/>
                    <a:pt x="3560" y="435"/>
                    <a:pt x="3687" y="543"/>
                  </a:cubicBezTo>
                  <a:cubicBezTo>
                    <a:pt x="3693" y="546"/>
                    <a:pt x="4257" y="999"/>
                    <a:pt x="4813" y="1554"/>
                  </a:cubicBezTo>
                  <a:cubicBezTo>
                    <a:pt x="6247" y="2990"/>
                    <a:pt x="6409" y="3490"/>
                    <a:pt x="6392" y="3655"/>
                  </a:cubicBezTo>
                  <a:cubicBezTo>
                    <a:pt x="5990" y="3597"/>
                    <a:pt x="4778" y="2650"/>
                    <a:pt x="4246" y="2234"/>
                  </a:cubicBezTo>
                  <a:cubicBezTo>
                    <a:pt x="3900" y="1964"/>
                    <a:pt x="3627" y="1750"/>
                    <a:pt x="3461" y="1650"/>
                  </a:cubicBezTo>
                  <a:cubicBezTo>
                    <a:pt x="2844" y="1280"/>
                    <a:pt x="731" y="1261"/>
                    <a:pt x="314" y="1261"/>
                  </a:cubicBezTo>
                  <a:cubicBezTo>
                    <a:pt x="312" y="1261"/>
                    <a:pt x="310" y="1261"/>
                    <a:pt x="308" y="1261"/>
                  </a:cubicBezTo>
                  <a:cubicBezTo>
                    <a:pt x="139" y="1261"/>
                    <a:pt x="1" y="1399"/>
                    <a:pt x="1" y="1568"/>
                  </a:cubicBezTo>
                  <a:cubicBezTo>
                    <a:pt x="1" y="1738"/>
                    <a:pt x="139" y="1874"/>
                    <a:pt x="308" y="1874"/>
                  </a:cubicBezTo>
                  <a:cubicBezTo>
                    <a:pt x="310" y="1874"/>
                    <a:pt x="312" y="1874"/>
                    <a:pt x="314" y="1874"/>
                  </a:cubicBezTo>
                  <a:cubicBezTo>
                    <a:pt x="1281" y="1874"/>
                    <a:pt x="2800" y="1967"/>
                    <a:pt x="3146" y="2175"/>
                  </a:cubicBezTo>
                  <a:cubicBezTo>
                    <a:pt x="3280" y="2255"/>
                    <a:pt x="3552" y="2469"/>
                    <a:pt x="3869" y="2716"/>
                  </a:cubicBezTo>
                  <a:cubicBezTo>
                    <a:pt x="5024" y="3620"/>
                    <a:pt x="5900" y="4269"/>
                    <a:pt x="6448" y="4269"/>
                  </a:cubicBezTo>
                  <a:cubicBezTo>
                    <a:pt x="6484" y="4269"/>
                    <a:pt x="6522" y="4266"/>
                    <a:pt x="6559" y="4259"/>
                  </a:cubicBezTo>
                  <a:cubicBezTo>
                    <a:pt x="6702" y="4235"/>
                    <a:pt x="6827" y="4149"/>
                    <a:pt x="6901" y="4024"/>
                  </a:cubicBezTo>
                  <a:cubicBezTo>
                    <a:pt x="7290" y="3377"/>
                    <a:pt x="6520" y="2396"/>
                    <a:pt x="5245" y="1122"/>
                  </a:cubicBezTo>
                  <a:cubicBezTo>
                    <a:pt x="4664" y="540"/>
                    <a:pt x="4094" y="83"/>
                    <a:pt x="4071" y="64"/>
                  </a:cubicBezTo>
                  <a:cubicBezTo>
                    <a:pt x="4015" y="21"/>
                    <a:pt x="3949" y="0"/>
                    <a:pt x="38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5"/>
            <p:cNvSpPr/>
            <p:nvPr/>
          </p:nvSpPr>
          <p:spPr>
            <a:xfrm>
              <a:off x="2155400" y="2899975"/>
              <a:ext cx="755875" cy="253800"/>
            </a:xfrm>
            <a:custGeom>
              <a:rect b="b" l="l" r="r" t="t"/>
              <a:pathLst>
                <a:path extrusionOk="0" h="10152" w="30235">
                  <a:moveTo>
                    <a:pt x="9503" y="1"/>
                  </a:moveTo>
                  <a:cubicBezTo>
                    <a:pt x="0" y="433"/>
                    <a:pt x="5183" y="7559"/>
                    <a:pt x="5183" y="7559"/>
                  </a:cubicBezTo>
                  <a:lnTo>
                    <a:pt x="26995" y="10151"/>
                  </a:lnTo>
                  <a:lnTo>
                    <a:pt x="30235" y="5400"/>
                  </a:lnTo>
                  <a:lnTo>
                    <a:pt x="9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5"/>
            <p:cNvSpPr/>
            <p:nvPr/>
          </p:nvSpPr>
          <p:spPr>
            <a:xfrm>
              <a:off x="2221750" y="2892325"/>
              <a:ext cx="698825" cy="269100"/>
            </a:xfrm>
            <a:custGeom>
              <a:rect b="b" l="l" r="r" t="t"/>
              <a:pathLst>
                <a:path extrusionOk="0" h="10764" w="27953">
                  <a:moveTo>
                    <a:pt x="6816" y="615"/>
                  </a:moveTo>
                  <a:lnTo>
                    <a:pt x="27083" y="5892"/>
                  </a:lnTo>
                  <a:lnTo>
                    <a:pt x="24193" y="10132"/>
                  </a:lnTo>
                  <a:lnTo>
                    <a:pt x="2702" y="7578"/>
                  </a:lnTo>
                  <a:cubicBezTo>
                    <a:pt x="2341" y="7038"/>
                    <a:pt x="818" y="4580"/>
                    <a:pt x="1690" y="2766"/>
                  </a:cubicBezTo>
                  <a:cubicBezTo>
                    <a:pt x="2312" y="1472"/>
                    <a:pt x="4037" y="748"/>
                    <a:pt x="6816" y="615"/>
                  </a:cubicBezTo>
                  <a:close/>
                  <a:moveTo>
                    <a:pt x="6846" y="1"/>
                  </a:moveTo>
                  <a:cubicBezTo>
                    <a:pt x="6842" y="1"/>
                    <a:pt x="6838" y="1"/>
                    <a:pt x="6834" y="1"/>
                  </a:cubicBezTo>
                  <a:cubicBezTo>
                    <a:pt x="3786" y="140"/>
                    <a:pt x="1869" y="982"/>
                    <a:pt x="1138" y="2501"/>
                  </a:cubicBezTo>
                  <a:cubicBezTo>
                    <a:pt x="0" y="4864"/>
                    <a:pt x="2188" y="7917"/>
                    <a:pt x="2281" y="8046"/>
                  </a:cubicBezTo>
                  <a:cubicBezTo>
                    <a:pt x="2332" y="8114"/>
                    <a:pt x="2409" y="8160"/>
                    <a:pt x="2493" y="8170"/>
                  </a:cubicBezTo>
                  <a:lnTo>
                    <a:pt x="24305" y="10761"/>
                  </a:lnTo>
                  <a:cubicBezTo>
                    <a:pt x="24317" y="10762"/>
                    <a:pt x="24329" y="10763"/>
                    <a:pt x="24341" y="10763"/>
                  </a:cubicBezTo>
                  <a:cubicBezTo>
                    <a:pt x="24442" y="10763"/>
                    <a:pt x="24537" y="10713"/>
                    <a:pt x="24594" y="10629"/>
                  </a:cubicBezTo>
                  <a:lnTo>
                    <a:pt x="27833" y="5878"/>
                  </a:lnTo>
                  <a:cubicBezTo>
                    <a:pt x="27953" y="5704"/>
                    <a:pt x="27863" y="5464"/>
                    <a:pt x="27658" y="5410"/>
                  </a:cubicBezTo>
                  <a:lnTo>
                    <a:pt x="6925" y="11"/>
                  </a:lnTo>
                  <a:cubicBezTo>
                    <a:pt x="6900" y="4"/>
                    <a:pt x="6873" y="1"/>
                    <a:pt x="68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5"/>
            <p:cNvSpPr/>
            <p:nvPr/>
          </p:nvSpPr>
          <p:spPr>
            <a:xfrm>
              <a:off x="1655175" y="2894050"/>
              <a:ext cx="811075" cy="1382925"/>
            </a:xfrm>
            <a:custGeom>
              <a:rect b="b" l="l" r="r" t="t"/>
              <a:pathLst>
                <a:path extrusionOk="0" h="55317" w="32443">
                  <a:moveTo>
                    <a:pt x="17974" y="0"/>
                  </a:moveTo>
                  <a:cubicBezTo>
                    <a:pt x="16936" y="0"/>
                    <a:pt x="15899" y="342"/>
                    <a:pt x="14845" y="1145"/>
                  </a:cubicBezTo>
                  <a:cubicBezTo>
                    <a:pt x="14845" y="1145"/>
                    <a:pt x="9794" y="5430"/>
                    <a:pt x="8110" y="10633"/>
                  </a:cubicBezTo>
                  <a:cubicBezTo>
                    <a:pt x="6428" y="15836"/>
                    <a:pt x="5356" y="26242"/>
                    <a:pt x="5356" y="26242"/>
                  </a:cubicBezTo>
                  <a:cubicBezTo>
                    <a:pt x="5356" y="26242"/>
                    <a:pt x="0" y="33893"/>
                    <a:pt x="0" y="34659"/>
                  </a:cubicBezTo>
                  <a:cubicBezTo>
                    <a:pt x="0" y="34914"/>
                    <a:pt x="493" y="34999"/>
                    <a:pt x="1151" y="34999"/>
                  </a:cubicBezTo>
                  <a:cubicBezTo>
                    <a:pt x="2466" y="34999"/>
                    <a:pt x="4438" y="34659"/>
                    <a:pt x="4438" y="34659"/>
                  </a:cubicBezTo>
                  <a:lnTo>
                    <a:pt x="4438" y="34659"/>
                  </a:lnTo>
                  <a:lnTo>
                    <a:pt x="153" y="42004"/>
                  </a:lnTo>
                  <a:cubicBezTo>
                    <a:pt x="153" y="42004"/>
                    <a:pt x="153" y="48125"/>
                    <a:pt x="3520" y="51338"/>
                  </a:cubicBezTo>
                  <a:cubicBezTo>
                    <a:pt x="6329" y="54020"/>
                    <a:pt x="10099" y="55317"/>
                    <a:pt x="13405" y="55317"/>
                  </a:cubicBezTo>
                  <a:cubicBezTo>
                    <a:pt x="14060" y="55317"/>
                    <a:pt x="14697" y="55266"/>
                    <a:pt x="15304" y="55165"/>
                  </a:cubicBezTo>
                  <a:cubicBezTo>
                    <a:pt x="18977" y="54552"/>
                    <a:pt x="25710" y="46288"/>
                    <a:pt x="26475" y="45829"/>
                  </a:cubicBezTo>
                  <a:cubicBezTo>
                    <a:pt x="27241" y="45371"/>
                    <a:pt x="24638" y="38331"/>
                    <a:pt x="24027" y="35730"/>
                  </a:cubicBezTo>
                  <a:cubicBezTo>
                    <a:pt x="23414" y="33129"/>
                    <a:pt x="24638" y="31292"/>
                    <a:pt x="25404" y="30832"/>
                  </a:cubicBezTo>
                  <a:cubicBezTo>
                    <a:pt x="26169" y="30374"/>
                    <a:pt x="30606" y="27619"/>
                    <a:pt x="31524" y="25630"/>
                  </a:cubicBezTo>
                  <a:cubicBezTo>
                    <a:pt x="32443" y="23641"/>
                    <a:pt x="32290" y="20274"/>
                    <a:pt x="31984" y="17672"/>
                  </a:cubicBezTo>
                  <a:cubicBezTo>
                    <a:pt x="31677" y="15070"/>
                    <a:pt x="27852" y="6042"/>
                    <a:pt x="24486" y="3288"/>
                  </a:cubicBezTo>
                  <a:cubicBezTo>
                    <a:pt x="22223" y="1436"/>
                    <a:pt x="20099" y="0"/>
                    <a:pt x="179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5"/>
            <p:cNvSpPr/>
            <p:nvPr/>
          </p:nvSpPr>
          <p:spPr>
            <a:xfrm>
              <a:off x="1647500" y="2886300"/>
              <a:ext cx="825875" cy="1398450"/>
            </a:xfrm>
            <a:custGeom>
              <a:rect b="b" l="l" r="r" t="t"/>
              <a:pathLst>
                <a:path extrusionOk="0" h="55938" w="33035">
                  <a:moveTo>
                    <a:pt x="18282" y="606"/>
                  </a:moveTo>
                  <a:cubicBezTo>
                    <a:pt x="20183" y="606"/>
                    <a:pt x="22177" y="1854"/>
                    <a:pt x="24599" y="3834"/>
                  </a:cubicBezTo>
                  <a:cubicBezTo>
                    <a:pt x="27918" y="6550"/>
                    <a:pt x="31690" y="15495"/>
                    <a:pt x="31986" y="18017"/>
                  </a:cubicBezTo>
                  <a:cubicBezTo>
                    <a:pt x="32407" y="21591"/>
                    <a:pt x="32258" y="24286"/>
                    <a:pt x="31553" y="25811"/>
                  </a:cubicBezTo>
                  <a:cubicBezTo>
                    <a:pt x="30813" y="27415"/>
                    <a:pt x="27433" y="29752"/>
                    <a:pt x="25552" y="30880"/>
                  </a:cubicBezTo>
                  <a:cubicBezTo>
                    <a:pt x="24767" y="31352"/>
                    <a:pt x="23362" y="33251"/>
                    <a:pt x="24035" y="36110"/>
                  </a:cubicBezTo>
                  <a:cubicBezTo>
                    <a:pt x="24231" y="36943"/>
                    <a:pt x="24629" y="38226"/>
                    <a:pt x="25050" y="39583"/>
                  </a:cubicBezTo>
                  <a:cubicBezTo>
                    <a:pt x="25725" y="41763"/>
                    <a:pt x="26856" y="45414"/>
                    <a:pt x="26624" y="45877"/>
                  </a:cubicBezTo>
                  <a:cubicBezTo>
                    <a:pt x="26407" y="46008"/>
                    <a:pt x="25979" y="46460"/>
                    <a:pt x="25032" y="47470"/>
                  </a:cubicBezTo>
                  <a:cubicBezTo>
                    <a:pt x="22822" y="49826"/>
                    <a:pt x="18222" y="54730"/>
                    <a:pt x="15560" y="55173"/>
                  </a:cubicBezTo>
                  <a:cubicBezTo>
                    <a:pt x="14940" y="55277"/>
                    <a:pt x="14305" y="55327"/>
                    <a:pt x="13663" y="55327"/>
                  </a:cubicBezTo>
                  <a:cubicBezTo>
                    <a:pt x="10239" y="55327"/>
                    <a:pt x="6623" y="53896"/>
                    <a:pt x="4038" y="51428"/>
                  </a:cubicBezTo>
                  <a:cubicBezTo>
                    <a:pt x="1013" y="48540"/>
                    <a:pt x="785" y="43121"/>
                    <a:pt x="767" y="42395"/>
                  </a:cubicBezTo>
                  <a:lnTo>
                    <a:pt x="5010" y="35123"/>
                  </a:lnTo>
                  <a:cubicBezTo>
                    <a:pt x="5131" y="34914"/>
                    <a:pt x="4975" y="34662"/>
                    <a:pt x="4746" y="34662"/>
                  </a:cubicBezTo>
                  <a:cubicBezTo>
                    <a:pt x="4729" y="34662"/>
                    <a:pt x="4711" y="34663"/>
                    <a:pt x="4693" y="34666"/>
                  </a:cubicBezTo>
                  <a:cubicBezTo>
                    <a:pt x="3533" y="34867"/>
                    <a:pt x="2234" y="35005"/>
                    <a:pt x="1404" y="35005"/>
                  </a:cubicBezTo>
                  <a:cubicBezTo>
                    <a:pt x="1034" y="35005"/>
                    <a:pt x="757" y="34977"/>
                    <a:pt x="628" y="34915"/>
                  </a:cubicBezTo>
                  <a:cubicBezTo>
                    <a:pt x="861" y="34169"/>
                    <a:pt x="3480" y="30204"/>
                    <a:pt x="5914" y="26728"/>
                  </a:cubicBezTo>
                  <a:cubicBezTo>
                    <a:pt x="5944" y="26685"/>
                    <a:pt x="5963" y="26635"/>
                    <a:pt x="5968" y="26583"/>
                  </a:cubicBezTo>
                  <a:cubicBezTo>
                    <a:pt x="5978" y="26480"/>
                    <a:pt x="7055" y="16150"/>
                    <a:pt x="8709" y="11037"/>
                  </a:cubicBezTo>
                  <a:cubicBezTo>
                    <a:pt x="10321" y="6057"/>
                    <a:pt x="15149" y="1861"/>
                    <a:pt x="15343" y="1693"/>
                  </a:cubicBezTo>
                  <a:cubicBezTo>
                    <a:pt x="16329" y="944"/>
                    <a:pt x="17293" y="606"/>
                    <a:pt x="18282" y="606"/>
                  </a:cubicBezTo>
                  <a:close/>
                  <a:moveTo>
                    <a:pt x="18288" y="0"/>
                  </a:moveTo>
                  <a:cubicBezTo>
                    <a:pt x="17200" y="0"/>
                    <a:pt x="16092" y="354"/>
                    <a:pt x="14965" y="1211"/>
                  </a:cubicBezTo>
                  <a:lnTo>
                    <a:pt x="14952" y="1221"/>
                  </a:lnTo>
                  <a:cubicBezTo>
                    <a:pt x="14744" y="1399"/>
                    <a:pt x="9817" y="5623"/>
                    <a:pt x="8126" y="10848"/>
                  </a:cubicBezTo>
                  <a:cubicBezTo>
                    <a:pt x="6530" y="15782"/>
                    <a:pt x="5471" y="25463"/>
                    <a:pt x="5367" y="26441"/>
                  </a:cubicBezTo>
                  <a:cubicBezTo>
                    <a:pt x="4047" y="28328"/>
                    <a:pt x="1" y="34178"/>
                    <a:pt x="1" y="34969"/>
                  </a:cubicBezTo>
                  <a:cubicBezTo>
                    <a:pt x="1" y="35117"/>
                    <a:pt x="66" y="35254"/>
                    <a:pt x="187" y="35355"/>
                  </a:cubicBezTo>
                  <a:cubicBezTo>
                    <a:pt x="411" y="35545"/>
                    <a:pt x="923" y="35611"/>
                    <a:pt x="1534" y="35611"/>
                  </a:cubicBezTo>
                  <a:cubicBezTo>
                    <a:pt x="2383" y="35611"/>
                    <a:pt x="3424" y="35482"/>
                    <a:pt x="4154" y="35373"/>
                  </a:cubicBezTo>
                  <a:lnTo>
                    <a:pt x="4154" y="35373"/>
                  </a:lnTo>
                  <a:lnTo>
                    <a:pt x="196" y="42159"/>
                  </a:lnTo>
                  <a:cubicBezTo>
                    <a:pt x="168" y="42207"/>
                    <a:pt x="153" y="42260"/>
                    <a:pt x="153" y="42314"/>
                  </a:cubicBezTo>
                  <a:cubicBezTo>
                    <a:pt x="153" y="42569"/>
                    <a:pt x="193" y="48604"/>
                    <a:pt x="3615" y="51870"/>
                  </a:cubicBezTo>
                  <a:cubicBezTo>
                    <a:pt x="6312" y="54444"/>
                    <a:pt x="10088" y="55938"/>
                    <a:pt x="13668" y="55938"/>
                  </a:cubicBezTo>
                  <a:cubicBezTo>
                    <a:pt x="13675" y="55938"/>
                    <a:pt x="13682" y="55938"/>
                    <a:pt x="13688" y="55938"/>
                  </a:cubicBezTo>
                  <a:cubicBezTo>
                    <a:pt x="14350" y="55938"/>
                    <a:pt x="15009" y="55883"/>
                    <a:pt x="15661" y="55776"/>
                  </a:cubicBezTo>
                  <a:cubicBezTo>
                    <a:pt x="18527" y="55299"/>
                    <a:pt x="23049" y="50478"/>
                    <a:pt x="25478" y="47889"/>
                  </a:cubicBezTo>
                  <a:cubicBezTo>
                    <a:pt x="26151" y="47171"/>
                    <a:pt x="26787" y="46494"/>
                    <a:pt x="26939" y="46402"/>
                  </a:cubicBezTo>
                  <a:cubicBezTo>
                    <a:pt x="27563" y="46028"/>
                    <a:pt x="27160" y="44325"/>
                    <a:pt x="25633" y="39401"/>
                  </a:cubicBezTo>
                  <a:cubicBezTo>
                    <a:pt x="25216" y="38054"/>
                    <a:pt x="24821" y="36782"/>
                    <a:pt x="24631" y="35970"/>
                  </a:cubicBezTo>
                  <a:cubicBezTo>
                    <a:pt x="24041" y="33463"/>
                    <a:pt x="25233" y="31786"/>
                    <a:pt x="25868" y="31405"/>
                  </a:cubicBezTo>
                  <a:cubicBezTo>
                    <a:pt x="26402" y="31084"/>
                    <a:pt x="31121" y="28208"/>
                    <a:pt x="32109" y="26068"/>
                  </a:cubicBezTo>
                  <a:cubicBezTo>
                    <a:pt x="32870" y="24417"/>
                    <a:pt x="33034" y="21685"/>
                    <a:pt x="32593" y="17947"/>
                  </a:cubicBezTo>
                  <a:cubicBezTo>
                    <a:pt x="32295" y="15412"/>
                    <a:pt x="28543" y="6273"/>
                    <a:pt x="24985" y="3361"/>
                  </a:cubicBezTo>
                  <a:cubicBezTo>
                    <a:pt x="22851" y="1614"/>
                    <a:pt x="20614" y="0"/>
                    <a:pt x="182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5"/>
            <p:cNvSpPr/>
            <p:nvPr/>
          </p:nvSpPr>
          <p:spPr>
            <a:xfrm>
              <a:off x="2045425" y="2880400"/>
              <a:ext cx="439975" cy="497975"/>
            </a:xfrm>
            <a:custGeom>
              <a:rect b="b" l="l" r="r" t="t"/>
              <a:pathLst>
                <a:path extrusionOk="0" h="19919" w="17599">
                  <a:moveTo>
                    <a:pt x="6102" y="0"/>
                  </a:moveTo>
                  <a:cubicBezTo>
                    <a:pt x="4746" y="0"/>
                    <a:pt x="3399" y="287"/>
                    <a:pt x="2294" y="926"/>
                  </a:cubicBezTo>
                  <a:cubicBezTo>
                    <a:pt x="2294" y="926"/>
                    <a:pt x="0" y="4292"/>
                    <a:pt x="0" y="6740"/>
                  </a:cubicBezTo>
                  <a:cubicBezTo>
                    <a:pt x="0" y="9190"/>
                    <a:pt x="1989" y="13168"/>
                    <a:pt x="3519" y="15004"/>
                  </a:cubicBezTo>
                  <a:cubicBezTo>
                    <a:pt x="5049" y="16841"/>
                    <a:pt x="6427" y="18065"/>
                    <a:pt x="6427" y="18065"/>
                  </a:cubicBezTo>
                  <a:lnTo>
                    <a:pt x="9793" y="17300"/>
                  </a:lnTo>
                  <a:lnTo>
                    <a:pt x="9947" y="19901"/>
                  </a:lnTo>
                  <a:cubicBezTo>
                    <a:pt x="9947" y="19901"/>
                    <a:pt x="10377" y="19126"/>
                    <a:pt x="11496" y="19126"/>
                  </a:cubicBezTo>
                  <a:cubicBezTo>
                    <a:pt x="11869" y="19126"/>
                    <a:pt x="12319" y="19212"/>
                    <a:pt x="12855" y="19442"/>
                  </a:cubicBezTo>
                  <a:cubicBezTo>
                    <a:pt x="13667" y="19790"/>
                    <a:pt x="14369" y="19918"/>
                    <a:pt x="14927" y="19918"/>
                  </a:cubicBezTo>
                  <a:cubicBezTo>
                    <a:pt x="15843" y="19918"/>
                    <a:pt x="16374" y="19574"/>
                    <a:pt x="16374" y="19289"/>
                  </a:cubicBezTo>
                  <a:cubicBezTo>
                    <a:pt x="16374" y="18830"/>
                    <a:pt x="17598" y="15616"/>
                    <a:pt x="16374" y="10261"/>
                  </a:cubicBezTo>
                  <a:cubicBezTo>
                    <a:pt x="15150" y="4905"/>
                    <a:pt x="13772" y="3986"/>
                    <a:pt x="11783" y="1997"/>
                  </a:cubicBezTo>
                  <a:cubicBezTo>
                    <a:pt x="10550" y="763"/>
                    <a:pt x="8315" y="0"/>
                    <a:pt x="61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5"/>
            <p:cNvSpPr/>
            <p:nvPr/>
          </p:nvSpPr>
          <p:spPr>
            <a:xfrm>
              <a:off x="2037725" y="2872750"/>
              <a:ext cx="450275" cy="513300"/>
            </a:xfrm>
            <a:custGeom>
              <a:rect b="b" l="l" r="r" t="t"/>
              <a:pathLst>
                <a:path extrusionOk="0" h="20532" w="18011">
                  <a:moveTo>
                    <a:pt x="6412" y="600"/>
                  </a:moveTo>
                  <a:cubicBezTo>
                    <a:pt x="8568" y="600"/>
                    <a:pt x="10719" y="1365"/>
                    <a:pt x="11874" y="2520"/>
                  </a:cubicBezTo>
                  <a:cubicBezTo>
                    <a:pt x="12060" y="2707"/>
                    <a:pt x="12242" y="2884"/>
                    <a:pt x="12418" y="3056"/>
                  </a:cubicBezTo>
                  <a:cubicBezTo>
                    <a:pt x="14088" y="4689"/>
                    <a:pt x="15293" y="5868"/>
                    <a:pt x="16383" y="10636"/>
                  </a:cubicBezTo>
                  <a:cubicBezTo>
                    <a:pt x="17382" y="15008"/>
                    <a:pt x="16721" y="17947"/>
                    <a:pt x="16472" y="19055"/>
                  </a:cubicBezTo>
                  <a:cubicBezTo>
                    <a:pt x="16410" y="19331"/>
                    <a:pt x="16375" y="19482"/>
                    <a:pt x="16377" y="19580"/>
                  </a:cubicBezTo>
                  <a:cubicBezTo>
                    <a:pt x="16369" y="19603"/>
                    <a:pt x="16302" y="19686"/>
                    <a:pt x="16113" y="19767"/>
                  </a:cubicBezTo>
                  <a:cubicBezTo>
                    <a:pt x="15900" y="19859"/>
                    <a:pt x="15604" y="19919"/>
                    <a:pt x="15237" y="19919"/>
                  </a:cubicBezTo>
                  <a:cubicBezTo>
                    <a:pt x="14714" y="19919"/>
                    <a:pt x="14048" y="19796"/>
                    <a:pt x="13282" y="19468"/>
                  </a:cubicBezTo>
                  <a:cubicBezTo>
                    <a:pt x="12710" y="19222"/>
                    <a:pt x="12222" y="19129"/>
                    <a:pt x="11811" y="19129"/>
                  </a:cubicBezTo>
                  <a:cubicBezTo>
                    <a:pt x="11237" y="19129"/>
                    <a:pt x="10814" y="19311"/>
                    <a:pt x="10521" y="19516"/>
                  </a:cubicBezTo>
                  <a:lnTo>
                    <a:pt x="10408" y="17589"/>
                  </a:lnTo>
                  <a:cubicBezTo>
                    <a:pt x="10398" y="17423"/>
                    <a:pt x="10260" y="17301"/>
                    <a:pt x="10102" y="17301"/>
                  </a:cubicBezTo>
                  <a:cubicBezTo>
                    <a:pt x="10080" y="17301"/>
                    <a:pt x="10056" y="17304"/>
                    <a:pt x="10033" y="17309"/>
                  </a:cubicBezTo>
                  <a:lnTo>
                    <a:pt x="6823" y="18038"/>
                  </a:lnTo>
                  <a:cubicBezTo>
                    <a:pt x="6462" y="17705"/>
                    <a:pt x="5307" y="16610"/>
                    <a:pt x="4062" y="15115"/>
                  </a:cubicBezTo>
                  <a:cubicBezTo>
                    <a:pt x="2622" y="13387"/>
                    <a:pt x="614" y="9482"/>
                    <a:pt x="614" y="7047"/>
                  </a:cubicBezTo>
                  <a:cubicBezTo>
                    <a:pt x="614" y="4893"/>
                    <a:pt x="2520" y="1913"/>
                    <a:pt x="2817" y="1463"/>
                  </a:cubicBezTo>
                  <a:cubicBezTo>
                    <a:pt x="3884" y="863"/>
                    <a:pt x="5149" y="600"/>
                    <a:pt x="6412" y="600"/>
                  </a:cubicBezTo>
                  <a:close/>
                  <a:moveTo>
                    <a:pt x="6385" y="1"/>
                  </a:moveTo>
                  <a:cubicBezTo>
                    <a:pt x="4998" y="1"/>
                    <a:pt x="3611" y="294"/>
                    <a:pt x="2449" y="967"/>
                  </a:cubicBezTo>
                  <a:cubicBezTo>
                    <a:pt x="2410" y="990"/>
                    <a:pt x="2375" y="1021"/>
                    <a:pt x="2350" y="1059"/>
                  </a:cubicBezTo>
                  <a:cubicBezTo>
                    <a:pt x="2253" y="1201"/>
                    <a:pt x="0" y="4533"/>
                    <a:pt x="0" y="7047"/>
                  </a:cubicBezTo>
                  <a:cubicBezTo>
                    <a:pt x="0" y="9619"/>
                    <a:pt x="2092" y="13707"/>
                    <a:pt x="3591" y="15506"/>
                  </a:cubicBezTo>
                  <a:cubicBezTo>
                    <a:pt x="5118" y="17340"/>
                    <a:pt x="6517" y="18587"/>
                    <a:pt x="6530" y="18600"/>
                  </a:cubicBezTo>
                  <a:cubicBezTo>
                    <a:pt x="6587" y="18650"/>
                    <a:pt x="6659" y="18677"/>
                    <a:pt x="6733" y="18677"/>
                  </a:cubicBezTo>
                  <a:cubicBezTo>
                    <a:pt x="6756" y="18677"/>
                    <a:pt x="6779" y="18674"/>
                    <a:pt x="6802" y="18669"/>
                  </a:cubicBezTo>
                  <a:lnTo>
                    <a:pt x="9817" y="17985"/>
                  </a:lnTo>
                  <a:lnTo>
                    <a:pt x="9948" y="20226"/>
                  </a:lnTo>
                  <a:cubicBezTo>
                    <a:pt x="9957" y="20360"/>
                    <a:pt x="10052" y="20474"/>
                    <a:pt x="10184" y="20504"/>
                  </a:cubicBezTo>
                  <a:cubicBezTo>
                    <a:pt x="10207" y="20509"/>
                    <a:pt x="10230" y="20511"/>
                    <a:pt x="10253" y="20511"/>
                  </a:cubicBezTo>
                  <a:cubicBezTo>
                    <a:pt x="10361" y="20511"/>
                    <a:pt x="10464" y="20455"/>
                    <a:pt x="10520" y="20359"/>
                  </a:cubicBezTo>
                  <a:cubicBezTo>
                    <a:pt x="10540" y="20324"/>
                    <a:pt x="10895" y="19741"/>
                    <a:pt x="11807" y="19741"/>
                  </a:cubicBezTo>
                  <a:cubicBezTo>
                    <a:pt x="12140" y="19741"/>
                    <a:pt x="12548" y="19818"/>
                    <a:pt x="13041" y="20030"/>
                  </a:cubicBezTo>
                  <a:cubicBezTo>
                    <a:pt x="13889" y="20393"/>
                    <a:pt x="14630" y="20531"/>
                    <a:pt x="15233" y="20531"/>
                  </a:cubicBezTo>
                  <a:cubicBezTo>
                    <a:pt x="15843" y="20530"/>
                    <a:pt x="16311" y="20390"/>
                    <a:pt x="16600" y="20199"/>
                  </a:cubicBezTo>
                  <a:cubicBezTo>
                    <a:pt x="16849" y="20034"/>
                    <a:pt x="16988" y="19819"/>
                    <a:pt x="16988" y="19596"/>
                  </a:cubicBezTo>
                  <a:cubicBezTo>
                    <a:pt x="16989" y="19545"/>
                    <a:pt x="17030" y="19364"/>
                    <a:pt x="17069" y="19189"/>
                  </a:cubicBezTo>
                  <a:cubicBezTo>
                    <a:pt x="17326" y="18045"/>
                    <a:pt x="18010" y="15007"/>
                    <a:pt x="16980" y="10498"/>
                  </a:cubicBezTo>
                  <a:cubicBezTo>
                    <a:pt x="15850" y="5555"/>
                    <a:pt x="14591" y="4322"/>
                    <a:pt x="12847" y="2619"/>
                  </a:cubicBezTo>
                  <a:cubicBezTo>
                    <a:pt x="12671" y="2447"/>
                    <a:pt x="12491" y="2272"/>
                    <a:pt x="12306" y="2087"/>
                  </a:cubicBezTo>
                  <a:cubicBezTo>
                    <a:pt x="11052" y="832"/>
                    <a:pt x="8719" y="1"/>
                    <a:pt x="6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5"/>
            <p:cNvSpPr/>
            <p:nvPr/>
          </p:nvSpPr>
          <p:spPr>
            <a:xfrm>
              <a:off x="2098950" y="2915050"/>
              <a:ext cx="352000" cy="417000"/>
            </a:xfrm>
            <a:custGeom>
              <a:rect b="b" l="l" r="r" t="t"/>
              <a:pathLst>
                <a:path extrusionOk="0" h="16680" w="14080">
                  <a:moveTo>
                    <a:pt x="2823" y="0"/>
                  </a:moveTo>
                  <a:cubicBezTo>
                    <a:pt x="2336" y="0"/>
                    <a:pt x="1943" y="104"/>
                    <a:pt x="1684" y="305"/>
                  </a:cubicBezTo>
                  <a:cubicBezTo>
                    <a:pt x="1684" y="305"/>
                    <a:pt x="0" y="3213"/>
                    <a:pt x="919" y="5508"/>
                  </a:cubicBezTo>
                  <a:cubicBezTo>
                    <a:pt x="1837" y="7803"/>
                    <a:pt x="4745" y="10558"/>
                    <a:pt x="7039" y="12547"/>
                  </a:cubicBezTo>
                  <a:cubicBezTo>
                    <a:pt x="9334" y="14537"/>
                    <a:pt x="12242" y="16679"/>
                    <a:pt x="12242" y="16679"/>
                  </a:cubicBezTo>
                  <a:cubicBezTo>
                    <a:pt x="12242" y="16679"/>
                    <a:pt x="14079" y="11935"/>
                    <a:pt x="11171" y="6426"/>
                  </a:cubicBezTo>
                  <a:cubicBezTo>
                    <a:pt x="8809" y="1950"/>
                    <a:pt x="4933" y="0"/>
                    <a:pt x="2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5"/>
            <p:cNvSpPr/>
            <p:nvPr/>
          </p:nvSpPr>
          <p:spPr>
            <a:xfrm>
              <a:off x="2090750" y="2907375"/>
              <a:ext cx="367750" cy="432300"/>
            </a:xfrm>
            <a:custGeom>
              <a:rect b="b" l="l" r="r" t="t"/>
              <a:pathLst>
                <a:path extrusionOk="0" h="17292" w="14710">
                  <a:moveTo>
                    <a:pt x="3152" y="614"/>
                  </a:moveTo>
                  <a:cubicBezTo>
                    <a:pt x="3420" y="614"/>
                    <a:pt x="3722" y="648"/>
                    <a:pt x="4044" y="717"/>
                  </a:cubicBezTo>
                  <a:cubicBezTo>
                    <a:pt x="6092" y="1158"/>
                    <a:pt x="9202" y="3036"/>
                    <a:pt x="11229" y="6876"/>
                  </a:cubicBezTo>
                  <a:cubicBezTo>
                    <a:pt x="13563" y="11298"/>
                    <a:pt x="12755" y="15255"/>
                    <a:pt x="12410" y="16484"/>
                  </a:cubicBezTo>
                  <a:cubicBezTo>
                    <a:pt x="11573" y="15857"/>
                    <a:pt x="9369" y="14184"/>
                    <a:pt x="7569" y="12623"/>
                  </a:cubicBezTo>
                  <a:cubicBezTo>
                    <a:pt x="4202" y="9705"/>
                    <a:pt x="2227" y="7440"/>
                    <a:pt x="1531" y="5701"/>
                  </a:cubicBezTo>
                  <a:cubicBezTo>
                    <a:pt x="746" y="3738"/>
                    <a:pt x="2030" y="1221"/>
                    <a:pt x="2247" y="820"/>
                  </a:cubicBezTo>
                  <a:cubicBezTo>
                    <a:pt x="2454" y="684"/>
                    <a:pt x="2769" y="614"/>
                    <a:pt x="3152" y="614"/>
                  </a:cubicBezTo>
                  <a:close/>
                  <a:moveTo>
                    <a:pt x="3151" y="1"/>
                  </a:moveTo>
                  <a:cubicBezTo>
                    <a:pt x="2595" y="1"/>
                    <a:pt x="2139" y="126"/>
                    <a:pt x="1824" y="371"/>
                  </a:cubicBezTo>
                  <a:cubicBezTo>
                    <a:pt x="1793" y="395"/>
                    <a:pt x="1766" y="425"/>
                    <a:pt x="1747" y="459"/>
                  </a:cubicBezTo>
                  <a:cubicBezTo>
                    <a:pt x="1675" y="582"/>
                    <a:pt x="0" y="3522"/>
                    <a:pt x="963" y="5928"/>
                  </a:cubicBezTo>
                  <a:cubicBezTo>
                    <a:pt x="1695" y="7762"/>
                    <a:pt x="3726" y="10102"/>
                    <a:pt x="7168" y="13086"/>
                  </a:cubicBezTo>
                  <a:cubicBezTo>
                    <a:pt x="9445" y="15060"/>
                    <a:pt x="12360" y="17211"/>
                    <a:pt x="12390" y="17232"/>
                  </a:cubicBezTo>
                  <a:cubicBezTo>
                    <a:pt x="12442" y="17271"/>
                    <a:pt x="12506" y="17292"/>
                    <a:pt x="12572" y="17292"/>
                  </a:cubicBezTo>
                  <a:cubicBezTo>
                    <a:pt x="12600" y="17292"/>
                    <a:pt x="12629" y="17289"/>
                    <a:pt x="12657" y="17281"/>
                  </a:cubicBezTo>
                  <a:cubicBezTo>
                    <a:pt x="12748" y="17253"/>
                    <a:pt x="12822" y="17186"/>
                    <a:pt x="12856" y="17097"/>
                  </a:cubicBezTo>
                  <a:cubicBezTo>
                    <a:pt x="12934" y="16898"/>
                    <a:pt x="14710" y="12158"/>
                    <a:pt x="11771" y="6591"/>
                  </a:cubicBezTo>
                  <a:cubicBezTo>
                    <a:pt x="9645" y="2564"/>
                    <a:pt x="6350" y="588"/>
                    <a:pt x="4173" y="119"/>
                  </a:cubicBezTo>
                  <a:cubicBezTo>
                    <a:pt x="3806" y="40"/>
                    <a:pt x="3462" y="1"/>
                    <a:pt x="31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5"/>
            <p:cNvSpPr/>
            <p:nvPr/>
          </p:nvSpPr>
          <p:spPr>
            <a:xfrm>
              <a:off x="2118075" y="2574525"/>
              <a:ext cx="436175" cy="566225"/>
            </a:xfrm>
            <a:custGeom>
              <a:rect b="b" l="l" r="r" t="t"/>
              <a:pathLst>
                <a:path extrusionOk="0" h="22649" w="17447">
                  <a:moveTo>
                    <a:pt x="14232" y="0"/>
                  </a:moveTo>
                  <a:cubicBezTo>
                    <a:pt x="14232" y="0"/>
                    <a:pt x="10100" y="2448"/>
                    <a:pt x="9029" y="2908"/>
                  </a:cubicBezTo>
                  <a:cubicBezTo>
                    <a:pt x="7958" y="3367"/>
                    <a:pt x="3367" y="5509"/>
                    <a:pt x="2756" y="8264"/>
                  </a:cubicBezTo>
                  <a:cubicBezTo>
                    <a:pt x="2143" y="11018"/>
                    <a:pt x="613" y="14844"/>
                    <a:pt x="307" y="15762"/>
                  </a:cubicBezTo>
                  <a:cubicBezTo>
                    <a:pt x="1" y="16680"/>
                    <a:pt x="307" y="17904"/>
                    <a:pt x="1225" y="19129"/>
                  </a:cubicBezTo>
                  <a:cubicBezTo>
                    <a:pt x="2143" y="20353"/>
                    <a:pt x="7041" y="22649"/>
                    <a:pt x="8112" y="22649"/>
                  </a:cubicBezTo>
                  <a:cubicBezTo>
                    <a:pt x="9182" y="22649"/>
                    <a:pt x="9642" y="16221"/>
                    <a:pt x="9642" y="16221"/>
                  </a:cubicBezTo>
                  <a:lnTo>
                    <a:pt x="13927" y="16221"/>
                  </a:lnTo>
                  <a:cubicBezTo>
                    <a:pt x="15609" y="16221"/>
                    <a:pt x="14998" y="15303"/>
                    <a:pt x="15457" y="13314"/>
                  </a:cubicBezTo>
                  <a:cubicBezTo>
                    <a:pt x="15916" y="11324"/>
                    <a:pt x="15609" y="8263"/>
                    <a:pt x="15609" y="8263"/>
                  </a:cubicBezTo>
                  <a:cubicBezTo>
                    <a:pt x="15609" y="8263"/>
                    <a:pt x="16835" y="6274"/>
                    <a:pt x="17140" y="5815"/>
                  </a:cubicBezTo>
                  <a:cubicBezTo>
                    <a:pt x="17446" y="5355"/>
                    <a:pt x="15304" y="4131"/>
                    <a:pt x="15304" y="4131"/>
                  </a:cubicBezTo>
                  <a:lnTo>
                    <a:pt x="15304" y="3060"/>
                  </a:lnTo>
                  <a:cubicBezTo>
                    <a:pt x="15304" y="2601"/>
                    <a:pt x="14232" y="0"/>
                    <a:pt x="142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5"/>
            <p:cNvSpPr/>
            <p:nvPr/>
          </p:nvSpPr>
          <p:spPr>
            <a:xfrm>
              <a:off x="2109800" y="2566850"/>
              <a:ext cx="445875" cy="581550"/>
            </a:xfrm>
            <a:custGeom>
              <a:rect b="b" l="l" r="r" t="t"/>
              <a:pathLst>
                <a:path extrusionOk="0" h="23262" w="17835">
                  <a:moveTo>
                    <a:pt x="14414" y="750"/>
                  </a:moveTo>
                  <a:cubicBezTo>
                    <a:pt x="14875" y="1895"/>
                    <a:pt x="15328" y="3140"/>
                    <a:pt x="15328" y="3368"/>
                  </a:cubicBezTo>
                  <a:lnTo>
                    <a:pt x="15328" y="4439"/>
                  </a:lnTo>
                  <a:cubicBezTo>
                    <a:pt x="15328" y="4549"/>
                    <a:pt x="15387" y="4650"/>
                    <a:pt x="15482" y="4704"/>
                  </a:cubicBezTo>
                  <a:cubicBezTo>
                    <a:pt x="16305" y="5175"/>
                    <a:pt x="17071" y="5762"/>
                    <a:pt x="17183" y="6001"/>
                  </a:cubicBezTo>
                  <a:cubicBezTo>
                    <a:pt x="16835" y="6532"/>
                    <a:pt x="15728" y="8332"/>
                    <a:pt x="15679" y="8411"/>
                  </a:cubicBezTo>
                  <a:cubicBezTo>
                    <a:pt x="15644" y="8467"/>
                    <a:pt x="15628" y="8535"/>
                    <a:pt x="15636" y="8601"/>
                  </a:cubicBezTo>
                  <a:cubicBezTo>
                    <a:pt x="15638" y="8631"/>
                    <a:pt x="15932" y="11633"/>
                    <a:pt x="15488" y="13552"/>
                  </a:cubicBezTo>
                  <a:cubicBezTo>
                    <a:pt x="15350" y="14152"/>
                    <a:pt x="15306" y="14659"/>
                    <a:pt x="15270" y="15064"/>
                  </a:cubicBezTo>
                  <a:cubicBezTo>
                    <a:pt x="15184" y="16045"/>
                    <a:pt x="15168" y="16223"/>
                    <a:pt x="14257" y="16223"/>
                  </a:cubicBezTo>
                  <a:lnTo>
                    <a:pt x="9972" y="16223"/>
                  </a:lnTo>
                  <a:cubicBezTo>
                    <a:pt x="9811" y="16223"/>
                    <a:pt x="9678" y="16347"/>
                    <a:pt x="9667" y="16506"/>
                  </a:cubicBezTo>
                  <a:cubicBezTo>
                    <a:pt x="9440" y="19681"/>
                    <a:pt x="8875" y="22495"/>
                    <a:pt x="8442" y="22650"/>
                  </a:cubicBezTo>
                  <a:cubicBezTo>
                    <a:pt x="7475" y="22650"/>
                    <a:pt x="2664" y="20403"/>
                    <a:pt x="1801" y="19252"/>
                  </a:cubicBezTo>
                  <a:cubicBezTo>
                    <a:pt x="964" y="18137"/>
                    <a:pt x="646" y="17011"/>
                    <a:pt x="928" y="16166"/>
                  </a:cubicBezTo>
                  <a:cubicBezTo>
                    <a:pt x="995" y="15963"/>
                    <a:pt x="1124" y="15618"/>
                    <a:pt x="1288" y="15174"/>
                  </a:cubicBezTo>
                  <a:cubicBezTo>
                    <a:pt x="1853" y="13645"/>
                    <a:pt x="2905" y="10799"/>
                    <a:pt x="3385" y="8637"/>
                  </a:cubicBezTo>
                  <a:cubicBezTo>
                    <a:pt x="3989" y="5920"/>
                    <a:pt x="8920" y="3736"/>
                    <a:pt x="9481" y="3495"/>
                  </a:cubicBezTo>
                  <a:cubicBezTo>
                    <a:pt x="10398" y="3103"/>
                    <a:pt x="13430" y="1330"/>
                    <a:pt x="14414" y="750"/>
                  </a:cubicBezTo>
                  <a:close/>
                  <a:moveTo>
                    <a:pt x="14563" y="1"/>
                  </a:moveTo>
                  <a:cubicBezTo>
                    <a:pt x="14509" y="1"/>
                    <a:pt x="14455" y="15"/>
                    <a:pt x="14407" y="44"/>
                  </a:cubicBezTo>
                  <a:cubicBezTo>
                    <a:pt x="14366" y="69"/>
                    <a:pt x="10281" y="2487"/>
                    <a:pt x="9241" y="2934"/>
                  </a:cubicBezTo>
                  <a:cubicBezTo>
                    <a:pt x="8278" y="3346"/>
                    <a:pt x="3444" y="5554"/>
                    <a:pt x="2788" y="8505"/>
                  </a:cubicBezTo>
                  <a:cubicBezTo>
                    <a:pt x="2316" y="10626"/>
                    <a:pt x="1273" y="13447"/>
                    <a:pt x="714" y="14962"/>
                  </a:cubicBezTo>
                  <a:cubicBezTo>
                    <a:pt x="546" y="15414"/>
                    <a:pt x="417" y="15766"/>
                    <a:pt x="347" y="15972"/>
                  </a:cubicBezTo>
                  <a:cubicBezTo>
                    <a:pt x="1" y="17013"/>
                    <a:pt x="352" y="18341"/>
                    <a:pt x="1311" y="19619"/>
                  </a:cubicBezTo>
                  <a:cubicBezTo>
                    <a:pt x="2287" y="20921"/>
                    <a:pt x="7319" y="23262"/>
                    <a:pt x="8442" y="23262"/>
                  </a:cubicBezTo>
                  <a:cubicBezTo>
                    <a:pt x="9578" y="23262"/>
                    <a:pt x="10063" y="19361"/>
                    <a:pt x="10256" y="16835"/>
                  </a:cubicBezTo>
                  <a:lnTo>
                    <a:pt x="14258" y="16835"/>
                  </a:lnTo>
                  <a:cubicBezTo>
                    <a:pt x="15730" y="16835"/>
                    <a:pt x="15796" y="16078"/>
                    <a:pt x="15881" y="15118"/>
                  </a:cubicBezTo>
                  <a:cubicBezTo>
                    <a:pt x="15915" y="14732"/>
                    <a:pt x="15957" y="14249"/>
                    <a:pt x="16086" y="13690"/>
                  </a:cubicBezTo>
                  <a:cubicBezTo>
                    <a:pt x="16509" y="11858"/>
                    <a:pt x="16305" y="9208"/>
                    <a:pt x="16255" y="8644"/>
                  </a:cubicBezTo>
                  <a:cubicBezTo>
                    <a:pt x="16494" y="8257"/>
                    <a:pt x="17462" y="6687"/>
                    <a:pt x="17725" y="6293"/>
                  </a:cubicBezTo>
                  <a:cubicBezTo>
                    <a:pt x="17779" y="6211"/>
                    <a:pt x="17835" y="6077"/>
                    <a:pt x="17791" y="5893"/>
                  </a:cubicBezTo>
                  <a:cubicBezTo>
                    <a:pt x="17661" y="5338"/>
                    <a:pt x="16488" y="4588"/>
                    <a:pt x="15940" y="4263"/>
                  </a:cubicBezTo>
                  <a:lnTo>
                    <a:pt x="15940" y="3368"/>
                  </a:lnTo>
                  <a:cubicBezTo>
                    <a:pt x="15940" y="2886"/>
                    <a:pt x="15103" y="814"/>
                    <a:pt x="14847" y="191"/>
                  </a:cubicBezTo>
                  <a:cubicBezTo>
                    <a:pt x="14813" y="109"/>
                    <a:pt x="14745" y="45"/>
                    <a:pt x="14661" y="17"/>
                  </a:cubicBezTo>
                  <a:cubicBezTo>
                    <a:pt x="14629" y="6"/>
                    <a:pt x="14596" y="1"/>
                    <a:pt x="145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5"/>
            <p:cNvSpPr/>
            <p:nvPr/>
          </p:nvSpPr>
          <p:spPr>
            <a:xfrm>
              <a:off x="1808175" y="2836350"/>
              <a:ext cx="264025" cy="251425"/>
            </a:xfrm>
            <a:custGeom>
              <a:rect b="b" l="l" r="r" t="t"/>
              <a:pathLst>
                <a:path extrusionOk="0" h="10057" w="10561">
                  <a:moveTo>
                    <a:pt x="5413" y="1"/>
                  </a:moveTo>
                  <a:cubicBezTo>
                    <a:pt x="4942" y="1"/>
                    <a:pt x="4501" y="25"/>
                    <a:pt x="4133" y="87"/>
                  </a:cubicBezTo>
                  <a:cubicBezTo>
                    <a:pt x="2296" y="392"/>
                    <a:pt x="1" y="2995"/>
                    <a:pt x="1" y="5596"/>
                  </a:cubicBezTo>
                  <a:cubicBezTo>
                    <a:pt x="1" y="8197"/>
                    <a:pt x="1990" y="9726"/>
                    <a:pt x="5204" y="10033"/>
                  </a:cubicBezTo>
                  <a:cubicBezTo>
                    <a:pt x="5371" y="10049"/>
                    <a:pt x="5534" y="10057"/>
                    <a:pt x="5695" y="10057"/>
                  </a:cubicBezTo>
                  <a:cubicBezTo>
                    <a:pt x="8634" y="10057"/>
                    <a:pt x="10560" y="7506"/>
                    <a:pt x="10560" y="6054"/>
                  </a:cubicBezTo>
                  <a:cubicBezTo>
                    <a:pt x="10560" y="4524"/>
                    <a:pt x="10407" y="2841"/>
                    <a:pt x="9642" y="392"/>
                  </a:cubicBezTo>
                  <a:cubicBezTo>
                    <a:pt x="9642" y="392"/>
                    <a:pt x="7293" y="1"/>
                    <a:pt x="54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5"/>
            <p:cNvSpPr/>
            <p:nvPr/>
          </p:nvSpPr>
          <p:spPr>
            <a:xfrm>
              <a:off x="1800550" y="2828675"/>
              <a:ext cx="279325" cy="266750"/>
            </a:xfrm>
            <a:custGeom>
              <a:rect b="b" l="l" r="r" t="t"/>
              <a:pathLst>
                <a:path extrusionOk="0" h="10670" w="11173">
                  <a:moveTo>
                    <a:pt x="5713" y="613"/>
                  </a:moveTo>
                  <a:cubicBezTo>
                    <a:pt x="7244" y="613"/>
                    <a:pt x="9122" y="881"/>
                    <a:pt x="9711" y="972"/>
                  </a:cubicBezTo>
                  <a:cubicBezTo>
                    <a:pt x="10458" y="3421"/>
                    <a:pt x="10559" y="5068"/>
                    <a:pt x="10559" y="6361"/>
                  </a:cubicBezTo>
                  <a:cubicBezTo>
                    <a:pt x="10559" y="6961"/>
                    <a:pt x="10143" y="7944"/>
                    <a:pt x="9211" y="8791"/>
                  </a:cubicBezTo>
                  <a:cubicBezTo>
                    <a:pt x="8672" y="9282"/>
                    <a:pt x="7573" y="10059"/>
                    <a:pt x="6012" y="10059"/>
                  </a:cubicBezTo>
                  <a:cubicBezTo>
                    <a:pt x="5858" y="10059"/>
                    <a:pt x="5700" y="10052"/>
                    <a:pt x="5538" y="10036"/>
                  </a:cubicBezTo>
                  <a:cubicBezTo>
                    <a:pt x="2362" y="9733"/>
                    <a:pt x="613" y="8265"/>
                    <a:pt x="613" y="5903"/>
                  </a:cubicBezTo>
                  <a:cubicBezTo>
                    <a:pt x="613" y="3489"/>
                    <a:pt x="2780" y="980"/>
                    <a:pt x="4489" y="695"/>
                  </a:cubicBezTo>
                  <a:cubicBezTo>
                    <a:pt x="4839" y="636"/>
                    <a:pt x="5261" y="613"/>
                    <a:pt x="5713" y="613"/>
                  </a:cubicBezTo>
                  <a:close/>
                  <a:moveTo>
                    <a:pt x="5725" y="1"/>
                  </a:moveTo>
                  <a:cubicBezTo>
                    <a:pt x="5236" y="1"/>
                    <a:pt x="4775" y="27"/>
                    <a:pt x="4388" y="91"/>
                  </a:cubicBezTo>
                  <a:cubicBezTo>
                    <a:pt x="2413" y="420"/>
                    <a:pt x="0" y="3166"/>
                    <a:pt x="0" y="5903"/>
                  </a:cubicBezTo>
                  <a:cubicBezTo>
                    <a:pt x="0" y="8585"/>
                    <a:pt x="1997" y="10313"/>
                    <a:pt x="5480" y="10645"/>
                  </a:cubicBezTo>
                  <a:cubicBezTo>
                    <a:pt x="5653" y="10662"/>
                    <a:pt x="5825" y="10669"/>
                    <a:pt x="5995" y="10669"/>
                  </a:cubicBezTo>
                  <a:cubicBezTo>
                    <a:pt x="7329" y="10669"/>
                    <a:pt x="8601" y="10173"/>
                    <a:pt x="9623" y="9244"/>
                  </a:cubicBezTo>
                  <a:cubicBezTo>
                    <a:pt x="10564" y="8387"/>
                    <a:pt x="11172" y="7256"/>
                    <a:pt x="11172" y="6361"/>
                  </a:cubicBezTo>
                  <a:cubicBezTo>
                    <a:pt x="11172" y="4991"/>
                    <a:pt x="11060" y="3236"/>
                    <a:pt x="10239" y="609"/>
                  </a:cubicBezTo>
                  <a:cubicBezTo>
                    <a:pt x="10205" y="498"/>
                    <a:pt x="10111" y="416"/>
                    <a:pt x="9998" y="397"/>
                  </a:cubicBezTo>
                  <a:cubicBezTo>
                    <a:pt x="9877" y="377"/>
                    <a:pt x="7595" y="1"/>
                    <a:pt x="57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5"/>
            <p:cNvSpPr/>
            <p:nvPr/>
          </p:nvSpPr>
          <p:spPr>
            <a:xfrm>
              <a:off x="1945925" y="2374125"/>
              <a:ext cx="573900" cy="595300"/>
            </a:xfrm>
            <a:custGeom>
              <a:rect b="b" l="l" r="r" t="t"/>
              <a:pathLst>
                <a:path extrusionOk="0" h="23812" w="22956">
                  <a:moveTo>
                    <a:pt x="14815" y="0"/>
                  </a:moveTo>
                  <a:cubicBezTo>
                    <a:pt x="12912" y="0"/>
                    <a:pt x="10669" y="248"/>
                    <a:pt x="7805" y="1282"/>
                  </a:cubicBezTo>
                  <a:cubicBezTo>
                    <a:pt x="2296" y="3272"/>
                    <a:pt x="1" y="9699"/>
                    <a:pt x="307" y="13067"/>
                  </a:cubicBezTo>
                  <a:cubicBezTo>
                    <a:pt x="612" y="16434"/>
                    <a:pt x="5663" y="23319"/>
                    <a:pt x="8264" y="23779"/>
                  </a:cubicBezTo>
                  <a:cubicBezTo>
                    <a:pt x="8388" y="23801"/>
                    <a:pt x="8506" y="23811"/>
                    <a:pt x="8618" y="23811"/>
                  </a:cubicBezTo>
                  <a:cubicBezTo>
                    <a:pt x="10866" y="23811"/>
                    <a:pt x="10866" y="19647"/>
                    <a:pt x="10866" y="19647"/>
                  </a:cubicBezTo>
                  <a:lnTo>
                    <a:pt x="13467" y="18116"/>
                  </a:lnTo>
                  <a:cubicBezTo>
                    <a:pt x="13467" y="18116"/>
                    <a:pt x="19283" y="11841"/>
                    <a:pt x="21118" y="8016"/>
                  </a:cubicBezTo>
                  <a:cubicBezTo>
                    <a:pt x="22955" y="4190"/>
                    <a:pt x="22343" y="212"/>
                    <a:pt x="19436" y="212"/>
                  </a:cubicBezTo>
                  <a:cubicBezTo>
                    <a:pt x="18039" y="212"/>
                    <a:pt x="16573" y="0"/>
                    <a:pt x="148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5"/>
            <p:cNvSpPr/>
            <p:nvPr/>
          </p:nvSpPr>
          <p:spPr>
            <a:xfrm>
              <a:off x="1937575" y="2366500"/>
              <a:ext cx="578925" cy="610550"/>
            </a:xfrm>
            <a:custGeom>
              <a:rect b="b" l="l" r="r" t="t"/>
              <a:pathLst>
                <a:path extrusionOk="0" h="24422" w="23157">
                  <a:moveTo>
                    <a:pt x="15131" y="610"/>
                  </a:moveTo>
                  <a:cubicBezTo>
                    <a:pt x="16050" y="610"/>
                    <a:pt x="16895" y="669"/>
                    <a:pt x="17705" y="725"/>
                  </a:cubicBezTo>
                  <a:cubicBezTo>
                    <a:pt x="18423" y="775"/>
                    <a:pt x="19101" y="823"/>
                    <a:pt x="19770" y="823"/>
                  </a:cubicBezTo>
                  <a:cubicBezTo>
                    <a:pt x="20585" y="823"/>
                    <a:pt x="21213" y="1164"/>
                    <a:pt x="21636" y="1836"/>
                  </a:cubicBezTo>
                  <a:cubicBezTo>
                    <a:pt x="22515" y="3232"/>
                    <a:pt x="22331" y="5786"/>
                    <a:pt x="21177" y="8188"/>
                  </a:cubicBezTo>
                  <a:cubicBezTo>
                    <a:pt x="19448" y="11788"/>
                    <a:pt x="14061" y="17686"/>
                    <a:pt x="13607" y="18181"/>
                  </a:cubicBezTo>
                  <a:lnTo>
                    <a:pt x="11045" y="19687"/>
                  </a:lnTo>
                  <a:cubicBezTo>
                    <a:pt x="10951" y="19742"/>
                    <a:pt x="10893" y="19843"/>
                    <a:pt x="10893" y="19952"/>
                  </a:cubicBezTo>
                  <a:cubicBezTo>
                    <a:pt x="10893" y="19977"/>
                    <a:pt x="10878" y="22591"/>
                    <a:pt x="9784" y="23508"/>
                  </a:cubicBezTo>
                  <a:cubicBezTo>
                    <a:pt x="9543" y="23710"/>
                    <a:pt x="9270" y="23810"/>
                    <a:pt x="8954" y="23810"/>
                  </a:cubicBezTo>
                  <a:cubicBezTo>
                    <a:pt x="8857" y="23810"/>
                    <a:pt x="8756" y="23800"/>
                    <a:pt x="8651" y="23781"/>
                  </a:cubicBezTo>
                  <a:cubicBezTo>
                    <a:pt x="6213" y="23352"/>
                    <a:pt x="1243" y="16620"/>
                    <a:pt x="945" y="13343"/>
                  </a:cubicBezTo>
                  <a:cubicBezTo>
                    <a:pt x="627" y="9848"/>
                    <a:pt x="3043" y="3753"/>
                    <a:pt x="8243" y="1875"/>
                  </a:cubicBezTo>
                  <a:cubicBezTo>
                    <a:pt x="11065" y="856"/>
                    <a:pt x="13253" y="610"/>
                    <a:pt x="15131" y="610"/>
                  </a:cubicBezTo>
                  <a:close/>
                  <a:moveTo>
                    <a:pt x="15171" y="0"/>
                  </a:moveTo>
                  <a:cubicBezTo>
                    <a:pt x="13244" y="0"/>
                    <a:pt x="10941" y="250"/>
                    <a:pt x="8035" y="1300"/>
                  </a:cubicBezTo>
                  <a:cubicBezTo>
                    <a:pt x="2549" y="3281"/>
                    <a:pt x="0" y="9712"/>
                    <a:pt x="336" y="13398"/>
                  </a:cubicBezTo>
                  <a:cubicBezTo>
                    <a:pt x="657" y="16932"/>
                    <a:pt x="5874" y="23913"/>
                    <a:pt x="8545" y="24384"/>
                  </a:cubicBezTo>
                  <a:cubicBezTo>
                    <a:pt x="8680" y="24410"/>
                    <a:pt x="8817" y="24422"/>
                    <a:pt x="8955" y="24422"/>
                  </a:cubicBezTo>
                  <a:cubicBezTo>
                    <a:pt x="9415" y="24422"/>
                    <a:pt x="9825" y="24272"/>
                    <a:pt x="10178" y="23976"/>
                  </a:cubicBezTo>
                  <a:cubicBezTo>
                    <a:pt x="11317" y="23021"/>
                    <a:pt x="11479" y="20780"/>
                    <a:pt x="11502" y="20129"/>
                  </a:cubicBezTo>
                  <a:lnTo>
                    <a:pt x="13956" y="18685"/>
                  </a:lnTo>
                  <a:cubicBezTo>
                    <a:pt x="13982" y="18669"/>
                    <a:pt x="14005" y="18650"/>
                    <a:pt x="14025" y="18629"/>
                  </a:cubicBezTo>
                  <a:cubicBezTo>
                    <a:pt x="14264" y="18371"/>
                    <a:pt x="19893" y="12277"/>
                    <a:pt x="21728" y="8453"/>
                  </a:cubicBezTo>
                  <a:cubicBezTo>
                    <a:pt x="22989" y="5828"/>
                    <a:pt x="23156" y="3103"/>
                    <a:pt x="22154" y="1511"/>
                  </a:cubicBezTo>
                  <a:cubicBezTo>
                    <a:pt x="21619" y="660"/>
                    <a:pt x="20794" y="210"/>
                    <a:pt x="19769" y="210"/>
                  </a:cubicBezTo>
                  <a:cubicBezTo>
                    <a:pt x="19122" y="210"/>
                    <a:pt x="18454" y="164"/>
                    <a:pt x="17747" y="115"/>
                  </a:cubicBezTo>
                  <a:cubicBezTo>
                    <a:pt x="16960" y="60"/>
                    <a:pt x="16110" y="0"/>
                    <a:pt x="15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5"/>
            <p:cNvSpPr/>
            <p:nvPr/>
          </p:nvSpPr>
          <p:spPr>
            <a:xfrm>
              <a:off x="2183150" y="2795950"/>
              <a:ext cx="133925" cy="136850"/>
            </a:xfrm>
            <a:custGeom>
              <a:rect b="b" l="l" r="r" t="t"/>
              <a:pathLst>
                <a:path extrusionOk="0" h="5474" w="5357">
                  <a:moveTo>
                    <a:pt x="2323" y="0"/>
                  </a:moveTo>
                  <a:cubicBezTo>
                    <a:pt x="2116" y="0"/>
                    <a:pt x="1902" y="52"/>
                    <a:pt x="1683" y="172"/>
                  </a:cubicBezTo>
                  <a:cubicBezTo>
                    <a:pt x="0" y="1090"/>
                    <a:pt x="1530" y="4457"/>
                    <a:pt x="2601" y="5222"/>
                  </a:cubicBezTo>
                  <a:cubicBezTo>
                    <a:pt x="2856" y="5404"/>
                    <a:pt x="3146" y="5474"/>
                    <a:pt x="3439" y="5474"/>
                  </a:cubicBezTo>
                  <a:cubicBezTo>
                    <a:pt x="4378" y="5474"/>
                    <a:pt x="5356" y="4762"/>
                    <a:pt x="5356" y="4762"/>
                  </a:cubicBezTo>
                  <a:lnTo>
                    <a:pt x="4744" y="2314"/>
                  </a:lnTo>
                  <a:cubicBezTo>
                    <a:pt x="4744" y="2314"/>
                    <a:pt x="3702" y="0"/>
                    <a:pt x="23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5"/>
            <p:cNvSpPr/>
            <p:nvPr/>
          </p:nvSpPr>
          <p:spPr>
            <a:xfrm>
              <a:off x="2196825" y="2788275"/>
              <a:ext cx="128800" cy="152175"/>
            </a:xfrm>
            <a:custGeom>
              <a:rect b="b" l="l" r="r" t="t"/>
              <a:pathLst>
                <a:path extrusionOk="0" h="6087" w="5152">
                  <a:moveTo>
                    <a:pt x="1774" y="0"/>
                  </a:moveTo>
                  <a:cubicBezTo>
                    <a:pt x="1507" y="0"/>
                    <a:pt x="1244" y="70"/>
                    <a:pt x="988" y="211"/>
                  </a:cubicBezTo>
                  <a:cubicBezTo>
                    <a:pt x="441" y="509"/>
                    <a:pt x="129" y="1048"/>
                    <a:pt x="86" y="1770"/>
                  </a:cubicBezTo>
                  <a:cubicBezTo>
                    <a:pt x="0" y="3179"/>
                    <a:pt x="998" y="5151"/>
                    <a:pt x="1876" y="5778"/>
                  </a:cubicBezTo>
                  <a:cubicBezTo>
                    <a:pt x="2189" y="6002"/>
                    <a:pt x="2539" y="6086"/>
                    <a:pt x="2889" y="6086"/>
                  </a:cubicBezTo>
                  <a:cubicBezTo>
                    <a:pt x="3915" y="6086"/>
                    <a:pt x="4932" y="5358"/>
                    <a:pt x="4989" y="5317"/>
                  </a:cubicBezTo>
                  <a:cubicBezTo>
                    <a:pt x="5123" y="5218"/>
                    <a:pt x="5151" y="5028"/>
                    <a:pt x="5053" y="4892"/>
                  </a:cubicBezTo>
                  <a:cubicBezTo>
                    <a:pt x="4993" y="4810"/>
                    <a:pt x="4899" y="4766"/>
                    <a:pt x="4805" y="4766"/>
                  </a:cubicBezTo>
                  <a:cubicBezTo>
                    <a:pt x="4744" y="4766"/>
                    <a:pt x="4682" y="4784"/>
                    <a:pt x="4629" y="4822"/>
                  </a:cubicBezTo>
                  <a:cubicBezTo>
                    <a:pt x="4617" y="4831"/>
                    <a:pt x="3703" y="5473"/>
                    <a:pt x="2889" y="5473"/>
                  </a:cubicBezTo>
                  <a:cubicBezTo>
                    <a:pt x="2653" y="5473"/>
                    <a:pt x="2426" y="5419"/>
                    <a:pt x="2231" y="5280"/>
                  </a:cubicBezTo>
                  <a:cubicBezTo>
                    <a:pt x="1571" y="4808"/>
                    <a:pt x="621" y="3064"/>
                    <a:pt x="696" y="1807"/>
                  </a:cubicBezTo>
                  <a:cubicBezTo>
                    <a:pt x="728" y="1298"/>
                    <a:pt x="924" y="943"/>
                    <a:pt x="1282" y="748"/>
                  </a:cubicBezTo>
                  <a:cubicBezTo>
                    <a:pt x="1446" y="658"/>
                    <a:pt x="1610" y="613"/>
                    <a:pt x="1776" y="613"/>
                  </a:cubicBezTo>
                  <a:cubicBezTo>
                    <a:pt x="1883" y="613"/>
                    <a:pt x="1991" y="632"/>
                    <a:pt x="2102" y="668"/>
                  </a:cubicBezTo>
                  <a:cubicBezTo>
                    <a:pt x="3123" y="1012"/>
                    <a:pt x="3908" y="2730"/>
                    <a:pt x="3916" y="2747"/>
                  </a:cubicBezTo>
                  <a:cubicBezTo>
                    <a:pt x="3967" y="2860"/>
                    <a:pt x="4079" y="2928"/>
                    <a:pt x="4196" y="2928"/>
                  </a:cubicBezTo>
                  <a:cubicBezTo>
                    <a:pt x="4238" y="2928"/>
                    <a:pt x="4281" y="2919"/>
                    <a:pt x="4322" y="2900"/>
                  </a:cubicBezTo>
                  <a:cubicBezTo>
                    <a:pt x="4476" y="2832"/>
                    <a:pt x="4544" y="2650"/>
                    <a:pt x="4475" y="2496"/>
                  </a:cubicBezTo>
                  <a:cubicBezTo>
                    <a:pt x="4438" y="2415"/>
                    <a:pt x="3572" y="517"/>
                    <a:pt x="2298" y="89"/>
                  </a:cubicBezTo>
                  <a:cubicBezTo>
                    <a:pt x="2122" y="30"/>
                    <a:pt x="1947" y="0"/>
                    <a:pt x="17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5"/>
            <p:cNvSpPr/>
            <p:nvPr/>
          </p:nvSpPr>
          <p:spPr>
            <a:xfrm>
              <a:off x="2458000" y="2670025"/>
              <a:ext cx="51325" cy="72850"/>
            </a:xfrm>
            <a:custGeom>
              <a:rect b="b" l="l" r="r" t="t"/>
              <a:pathLst>
                <a:path extrusionOk="0" h="2914" w="2053">
                  <a:moveTo>
                    <a:pt x="1709" y="1"/>
                  </a:moveTo>
                  <a:cubicBezTo>
                    <a:pt x="1576" y="1"/>
                    <a:pt x="1453" y="88"/>
                    <a:pt x="1414" y="221"/>
                  </a:cubicBezTo>
                  <a:cubicBezTo>
                    <a:pt x="1178" y="990"/>
                    <a:pt x="650" y="2149"/>
                    <a:pt x="216" y="2323"/>
                  </a:cubicBezTo>
                  <a:cubicBezTo>
                    <a:pt x="79" y="2377"/>
                    <a:pt x="1" y="2521"/>
                    <a:pt x="28" y="2665"/>
                  </a:cubicBezTo>
                  <a:cubicBezTo>
                    <a:pt x="56" y="2809"/>
                    <a:pt x="182" y="2913"/>
                    <a:pt x="330" y="2913"/>
                  </a:cubicBezTo>
                  <a:cubicBezTo>
                    <a:pt x="368" y="2913"/>
                    <a:pt x="407" y="2906"/>
                    <a:pt x="443" y="2891"/>
                  </a:cubicBezTo>
                  <a:cubicBezTo>
                    <a:pt x="1300" y="2548"/>
                    <a:pt x="1891" y="758"/>
                    <a:pt x="1999" y="402"/>
                  </a:cubicBezTo>
                  <a:cubicBezTo>
                    <a:pt x="2052" y="239"/>
                    <a:pt x="1961" y="65"/>
                    <a:pt x="1799" y="14"/>
                  </a:cubicBezTo>
                  <a:cubicBezTo>
                    <a:pt x="1769" y="5"/>
                    <a:pt x="1738" y="1"/>
                    <a:pt x="170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5"/>
            <p:cNvSpPr/>
            <p:nvPr/>
          </p:nvSpPr>
          <p:spPr>
            <a:xfrm>
              <a:off x="2739375" y="3363375"/>
              <a:ext cx="97725" cy="171250"/>
            </a:xfrm>
            <a:custGeom>
              <a:rect b="b" l="l" r="r" t="t"/>
              <a:pathLst>
                <a:path extrusionOk="0" h="6850" w="3909">
                  <a:moveTo>
                    <a:pt x="1383" y="1"/>
                  </a:moveTo>
                  <a:cubicBezTo>
                    <a:pt x="1140" y="1"/>
                    <a:pt x="921" y="122"/>
                    <a:pt x="859" y="522"/>
                  </a:cubicBezTo>
                  <a:cubicBezTo>
                    <a:pt x="745" y="1266"/>
                    <a:pt x="1343" y="2053"/>
                    <a:pt x="1672" y="2420"/>
                  </a:cubicBezTo>
                  <a:lnTo>
                    <a:pt x="1672" y="2420"/>
                  </a:lnTo>
                  <a:cubicBezTo>
                    <a:pt x="1380" y="2129"/>
                    <a:pt x="847" y="1640"/>
                    <a:pt x="542" y="1640"/>
                  </a:cubicBezTo>
                  <a:cubicBezTo>
                    <a:pt x="417" y="1640"/>
                    <a:pt x="330" y="1721"/>
                    <a:pt x="313" y="1930"/>
                  </a:cubicBezTo>
                  <a:cubicBezTo>
                    <a:pt x="234" y="2868"/>
                    <a:pt x="1173" y="3884"/>
                    <a:pt x="1173" y="3884"/>
                  </a:cubicBezTo>
                  <a:cubicBezTo>
                    <a:pt x="1173" y="3884"/>
                    <a:pt x="599" y="3616"/>
                    <a:pt x="254" y="3616"/>
                  </a:cubicBezTo>
                  <a:cubicBezTo>
                    <a:pt x="106" y="3616"/>
                    <a:pt x="1" y="3665"/>
                    <a:pt x="1" y="3806"/>
                  </a:cubicBezTo>
                  <a:cubicBezTo>
                    <a:pt x="1" y="4275"/>
                    <a:pt x="1641" y="5917"/>
                    <a:pt x="1720" y="6699"/>
                  </a:cubicBezTo>
                  <a:cubicBezTo>
                    <a:pt x="1730" y="6802"/>
                    <a:pt x="1765" y="6849"/>
                    <a:pt x="1818" y="6849"/>
                  </a:cubicBezTo>
                  <a:cubicBezTo>
                    <a:pt x="2170" y="6849"/>
                    <a:pt x="3324" y="4809"/>
                    <a:pt x="3597" y="3182"/>
                  </a:cubicBezTo>
                  <a:cubicBezTo>
                    <a:pt x="3909" y="1305"/>
                    <a:pt x="2189" y="288"/>
                    <a:pt x="2189" y="288"/>
                  </a:cubicBezTo>
                  <a:cubicBezTo>
                    <a:pt x="2189" y="288"/>
                    <a:pt x="1758" y="1"/>
                    <a:pt x="1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5"/>
            <p:cNvSpPr/>
            <p:nvPr/>
          </p:nvSpPr>
          <p:spPr>
            <a:xfrm>
              <a:off x="2731700" y="3355750"/>
              <a:ext cx="113500" cy="186500"/>
            </a:xfrm>
            <a:custGeom>
              <a:rect b="b" l="l" r="r" t="t"/>
              <a:pathLst>
                <a:path extrusionOk="0" h="7460" w="4540">
                  <a:moveTo>
                    <a:pt x="1689" y="612"/>
                  </a:moveTo>
                  <a:cubicBezTo>
                    <a:pt x="1871" y="612"/>
                    <a:pt x="2155" y="734"/>
                    <a:pt x="2327" y="848"/>
                  </a:cubicBezTo>
                  <a:cubicBezTo>
                    <a:pt x="2332" y="850"/>
                    <a:pt x="2336" y="854"/>
                    <a:pt x="2340" y="857"/>
                  </a:cubicBezTo>
                  <a:cubicBezTo>
                    <a:pt x="2355" y="866"/>
                    <a:pt x="3877" y="1785"/>
                    <a:pt x="3601" y="3435"/>
                  </a:cubicBezTo>
                  <a:cubicBezTo>
                    <a:pt x="3387" y="4716"/>
                    <a:pt x="2651" y="6119"/>
                    <a:pt x="2252" y="6652"/>
                  </a:cubicBezTo>
                  <a:cubicBezTo>
                    <a:pt x="2079" y="6191"/>
                    <a:pt x="1668" y="5639"/>
                    <a:pt x="1268" y="5102"/>
                  </a:cubicBezTo>
                  <a:cubicBezTo>
                    <a:pt x="1055" y="4816"/>
                    <a:pt x="780" y="4445"/>
                    <a:pt x="665" y="4236"/>
                  </a:cubicBezTo>
                  <a:lnTo>
                    <a:pt x="665" y="4236"/>
                  </a:lnTo>
                  <a:cubicBezTo>
                    <a:pt x="837" y="4264"/>
                    <a:pt x="1112" y="4355"/>
                    <a:pt x="1350" y="4466"/>
                  </a:cubicBezTo>
                  <a:cubicBezTo>
                    <a:pt x="1391" y="4485"/>
                    <a:pt x="1435" y="4495"/>
                    <a:pt x="1479" y="4495"/>
                  </a:cubicBezTo>
                  <a:cubicBezTo>
                    <a:pt x="1574" y="4495"/>
                    <a:pt x="1667" y="4450"/>
                    <a:pt x="1727" y="4370"/>
                  </a:cubicBezTo>
                  <a:cubicBezTo>
                    <a:pt x="1813" y="4252"/>
                    <a:pt x="1803" y="4089"/>
                    <a:pt x="1705" y="3982"/>
                  </a:cubicBezTo>
                  <a:cubicBezTo>
                    <a:pt x="1470" y="3727"/>
                    <a:pt x="877" y="2929"/>
                    <a:pt x="924" y="2271"/>
                  </a:cubicBezTo>
                  <a:lnTo>
                    <a:pt x="924" y="2271"/>
                  </a:lnTo>
                  <a:cubicBezTo>
                    <a:pt x="1098" y="2345"/>
                    <a:pt x="1425" y="2605"/>
                    <a:pt x="1739" y="2916"/>
                  </a:cubicBezTo>
                  <a:cubicBezTo>
                    <a:pt x="1866" y="3060"/>
                    <a:pt x="1960" y="3149"/>
                    <a:pt x="1974" y="3161"/>
                  </a:cubicBezTo>
                  <a:cubicBezTo>
                    <a:pt x="2033" y="3217"/>
                    <a:pt x="2109" y="3245"/>
                    <a:pt x="2185" y="3245"/>
                  </a:cubicBezTo>
                  <a:cubicBezTo>
                    <a:pt x="2262" y="3245"/>
                    <a:pt x="2340" y="3216"/>
                    <a:pt x="2399" y="3158"/>
                  </a:cubicBezTo>
                  <a:cubicBezTo>
                    <a:pt x="2517" y="3041"/>
                    <a:pt x="2522" y="2853"/>
                    <a:pt x="2410" y="2732"/>
                  </a:cubicBezTo>
                  <a:cubicBezTo>
                    <a:pt x="2336" y="2650"/>
                    <a:pt x="2250" y="2558"/>
                    <a:pt x="2157" y="2465"/>
                  </a:cubicBezTo>
                  <a:cubicBezTo>
                    <a:pt x="1823" y="2079"/>
                    <a:pt x="1384" y="1424"/>
                    <a:pt x="1470" y="873"/>
                  </a:cubicBezTo>
                  <a:cubicBezTo>
                    <a:pt x="1484" y="780"/>
                    <a:pt x="1516" y="662"/>
                    <a:pt x="1592" y="629"/>
                  </a:cubicBezTo>
                  <a:cubicBezTo>
                    <a:pt x="1619" y="617"/>
                    <a:pt x="1652" y="612"/>
                    <a:pt x="1689" y="612"/>
                  </a:cubicBezTo>
                  <a:close/>
                  <a:moveTo>
                    <a:pt x="1688" y="0"/>
                  </a:moveTo>
                  <a:cubicBezTo>
                    <a:pt x="1571" y="0"/>
                    <a:pt x="1454" y="20"/>
                    <a:pt x="1343" y="68"/>
                  </a:cubicBezTo>
                  <a:cubicBezTo>
                    <a:pt x="1162" y="148"/>
                    <a:pt x="931" y="337"/>
                    <a:pt x="863" y="780"/>
                  </a:cubicBezTo>
                  <a:cubicBezTo>
                    <a:pt x="818" y="1077"/>
                    <a:pt x="865" y="1374"/>
                    <a:pt x="960" y="1653"/>
                  </a:cubicBezTo>
                  <a:cubicBezTo>
                    <a:pt x="917" y="1645"/>
                    <a:pt x="875" y="1640"/>
                    <a:pt x="835" y="1640"/>
                  </a:cubicBezTo>
                  <a:cubicBezTo>
                    <a:pt x="780" y="1640"/>
                    <a:pt x="727" y="1649"/>
                    <a:pt x="677" y="1667"/>
                  </a:cubicBezTo>
                  <a:cubicBezTo>
                    <a:pt x="555" y="1708"/>
                    <a:pt x="345" y="1833"/>
                    <a:pt x="314" y="2208"/>
                  </a:cubicBezTo>
                  <a:cubicBezTo>
                    <a:pt x="272" y="2713"/>
                    <a:pt x="474" y="3224"/>
                    <a:pt x="702" y="3624"/>
                  </a:cubicBezTo>
                  <a:cubicBezTo>
                    <a:pt x="657" y="3620"/>
                    <a:pt x="613" y="3617"/>
                    <a:pt x="570" y="3617"/>
                  </a:cubicBezTo>
                  <a:cubicBezTo>
                    <a:pt x="437" y="3617"/>
                    <a:pt x="314" y="3641"/>
                    <a:pt x="217" y="3703"/>
                  </a:cubicBezTo>
                  <a:cubicBezTo>
                    <a:pt x="79" y="3790"/>
                    <a:pt x="1" y="3939"/>
                    <a:pt x="1" y="4110"/>
                  </a:cubicBezTo>
                  <a:cubicBezTo>
                    <a:pt x="1" y="4411"/>
                    <a:pt x="268" y="4783"/>
                    <a:pt x="777" y="5467"/>
                  </a:cubicBezTo>
                  <a:cubicBezTo>
                    <a:pt x="1162" y="5984"/>
                    <a:pt x="1688" y="6691"/>
                    <a:pt x="1722" y="7033"/>
                  </a:cubicBezTo>
                  <a:cubicBezTo>
                    <a:pt x="1753" y="7338"/>
                    <a:pt x="1944" y="7454"/>
                    <a:pt x="2113" y="7459"/>
                  </a:cubicBezTo>
                  <a:lnTo>
                    <a:pt x="2122" y="7459"/>
                  </a:lnTo>
                  <a:cubicBezTo>
                    <a:pt x="2832" y="7459"/>
                    <a:pt x="3969" y="4952"/>
                    <a:pt x="4204" y="3535"/>
                  </a:cubicBezTo>
                  <a:cubicBezTo>
                    <a:pt x="4539" y="1522"/>
                    <a:pt x="2806" y="424"/>
                    <a:pt x="2657" y="334"/>
                  </a:cubicBezTo>
                  <a:cubicBezTo>
                    <a:pt x="2575" y="279"/>
                    <a:pt x="2131" y="0"/>
                    <a:pt x="16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5"/>
            <p:cNvSpPr/>
            <p:nvPr/>
          </p:nvSpPr>
          <p:spPr>
            <a:xfrm>
              <a:off x="2737850" y="3339450"/>
              <a:ext cx="164525" cy="367525"/>
            </a:xfrm>
            <a:custGeom>
              <a:rect b="b" l="l" r="r" t="t"/>
              <a:pathLst>
                <a:path extrusionOk="0" h="14701" w="6581">
                  <a:moveTo>
                    <a:pt x="2630" y="0"/>
                  </a:moveTo>
                  <a:cubicBezTo>
                    <a:pt x="2425" y="0"/>
                    <a:pt x="2213" y="51"/>
                    <a:pt x="1990" y="162"/>
                  </a:cubicBezTo>
                  <a:cubicBezTo>
                    <a:pt x="766" y="774"/>
                    <a:pt x="3367" y="2917"/>
                    <a:pt x="2756" y="4141"/>
                  </a:cubicBezTo>
                  <a:cubicBezTo>
                    <a:pt x="2143" y="5365"/>
                    <a:pt x="766" y="7507"/>
                    <a:pt x="766" y="8732"/>
                  </a:cubicBezTo>
                  <a:cubicBezTo>
                    <a:pt x="766" y="9956"/>
                    <a:pt x="1" y="12864"/>
                    <a:pt x="1" y="12864"/>
                  </a:cubicBezTo>
                  <a:lnTo>
                    <a:pt x="766" y="14700"/>
                  </a:lnTo>
                  <a:cubicBezTo>
                    <a:pt x="766" y="14700"/>
                    <a:pt x="1378" y="14394"/>
                    <a:pt x="2296" y="13476"/>
                  </a:cubicBezTo>
                  <a:cubicBezTo>
                    <a:pt x="3214" y="12558"/>
                    <a:pt x="4744" y="10415"/>
                    <a:pt x="5663" y="8426"/>
                  </a:cubicBezTo>
                  <a:cubicBezTo>
                    <a:pt x="6581" y="6436"/>
                    <a:pt x="6275" y="3528"/>
                    <a:pt x="5204" y="2151"/>
                  </a:cubicBezTo>
                  <a:cubicBezTo>
                    <a:pt x="4327" y="1025"/>
                    <a:pt x="3553" y="0"/>
                    <a:pt x="2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5"/>
            <p:cNvSpPr/>
            <p:nvPr/>
          </p:nvSpPr>
          <p:spPr>
            <a:xfrm>
              <a:off x="2730025" y="3331650"/>
              <a:ext cx="179725" cy="382950"/>
            </a:xfrm>
            <a:custGeom>
              <a:rect b="b" l="l" r="r" t="t"/>
              <a:pathLst>
                <a:path extrusionOk="0" h="15318" w="7189">
                  <a:moveTo>
                    <a:pt x="2940" y="621"/>
                  </a:moveTo>
                  <a:cubicBezTo>
                    <a:pt x="3652" y="621"/>
                    <a:pt x="4306" y="1404"/>
                    <a:pt x="5213" y="2572"/>
                  </a:cubicBezTo>
                  <a:lnTo>
                    <a:pt x="5275" y="2652"/>
                  </a:lnTo>
                  <a:cubicBezTo>
                    <a:pt x="6217" y="3862"/>
                    <a:pt x="6623" y="6606"/>
                    <a:pt x="5699" y="8609"/>
                  </a:cubicBezTo>
                  <a:cubicBezTo>
                    <a:pt x="4809" y="10536"/>
                    <a:pt x="3319" y="12645"/>
                    <a:pt x="2393" y="13571"/>
                  </a:cubicBezTo>
                  <a:cubicBezTo>
                    <a:pt x="1887" y="14078"/>
                    <a:pt x="1477" y="14391"/>
                    <a:pt x="1224" y="14562"/>
                  </a:cubicBezTo>
                  <a:lnTo>
                    <a:pt x="636" y="13153"/>
                  </a:lnTo>
                  <a:cubicBezTo>
                    <a:pt x="773" y="12619"/>
                    <a:pt x="1385" y="10177"/>
                    <a:pt x="1385" y="9044"/>
                  </a:cubicBezTo>
                  <a:cubicBezTo>
                    <a:pt x="1385" y="8179"/>
                    <a:pt x="2214" y="6671"/>
                    <a:pt x="2818" y="5568"/>
                  </a:cubicBezTo>
                  <a:cubicBezTo>
                    <a:pt x="3017" y="5208"/>
                    <a:pt x="3199" y="4874"/>
                    <a:pt x="3342" y="4589"/>
                  </a:cubicBezTo>
                  <a:cubicBezTo>
                    <a:pt x="3706" y="3864"/>
                    <a:pt x="3217" y="2978"/>
                    <a:pt x="2785" y="2196"/>
                  </a:cubicBezTo>
                  <a:cubicBezTo>
                    <a:pt x="2516" y="1709"/>
                    <a:pt x="2209" y="1154"/>
                    <a:pt x="2290" y="897"/>
                  </a:cubicBezTo>
                  <a:cubicBezTo>
                    <a:pt x="2302" y="857"/>
                    <a:pt x="2331" y="802"/>
                    <a:pt x="2441" y="747"/>
                  </a:cubicBezTo>
                  <a:cubicBezTo>
                    <a:pt x="2613" y="662"/>
                    <a:pt x="2778" y="621"/>
                    <a:pt x="2940" y="621"/>
                  </a:cubicBezTo>
                  <a:close/>
                  <a:moveTo>
                    <a:pt x="2951" y="0"/>
                  </a:moveTo>
                  <a:cubicBezTo>
                    <a:pt x="2702" y="0"/>
                    <a:pt x="2442" y="62"/>
                    <a:pt x="2166" y="200"/>
                  </a:cubicBezTo>
                  <a:cubicBezTo>
                    <a:pt x="1929" y="319"/>
                    <a:pt x="1774" y="492"/>
                    <a:pt x="1704" y="715"/>
                  </a:cubicBezTo>
                  <a:cubicBezTo>
                    <a:pt x="1547" y="1222"/>
                    <a:pt x="1888" y="1840"/>
                    <a:pt x="2249" y="2493"/>
                  </a:cubicBezTo>
                  <a:cubicBezTo>
                    <a:pt x="2607" y="3142"/>
                    <a:pt x="3013" y="3877"/>
                    <a:pt x="2794" y="4316"/>
                  </a:cubicBezTo>
                  <a:cubicBezTo>
                    <a:pt x="2656" y="4595"/>
                    <a:pt x="2475" y="4922"/>
                    <a:pt x="2281" y="5274"/>
                  </a:cubicBezTo>
                  <a:cubicBezTo>
                    <a:pt x="1609" y="6499"/>
                    <a:pt x="772" y="8023"/>
                    <a:pt x="772" y="9044"/>
                  </a:cubicBezTo>
                  <a:cubicBezTo>
                    <a:pt x="772" y="10214"/>
                    <a:pt x="25" y="13069"/>
                    <a:pt x="17" y="13098"/>
                  </a:cubicBezTo>
                  <a:cubicBezTo>
                    <a:pt x="0" y="13162"/>
                    <a:pt x="5" y="13232"/>
                    <a:pt x="31" y="13293"/>
                  </a:cubicBezTo>
                  <a:lnTo>
                    <a:pt x="797" y="15130"/>
                  </a:lnTo>
                  <a:cubicBezTo>
                    <a:pt x="829" y="15208"/>
                    <a:pt x="893" y="15269"/>
                    <a:pt x="972" y="15299"/>
                  </a:cubicBezTo>
                  <a:cubicBezTo>
                    <a:pt x="1006" y="15311"/>
                    <a:pt x="1043" y="15318"/>
                    <a:pt x="1079" y="15318"/>
                  </a:cubicBezTo>
                  <a:cubicBezTo>
                    <a:pt x="1127" y="15318"/>
                    <a:pt x="1173" y="15307"/>
                    <a:pt x="1215" y="15285"/>
                  </a:cubicBezTo>
                  <a:cubicBezTo>
                    <a:pt x="1243" y="15273"/>
                    <a:pt x="1883" y="14947"/>
                    <a:pt x="2826" y="14004"/>
                  </a:cubicBezTo>
                  <a:cubicBezTo>
                    <a:pt x="3790" y="13039"/>
                    <a:pt x="5336" y="10854"/>
                    <a:pt x="6254" y="8866"/>
                  </a:cubicBezTo>
                  <a:cubicBezTo>
                    <a:pt x="7189" y="6841"/>
                    <a:pt x="6961" y="3823"/>
                    <a:pt x="5758" y="2276"/>
                  </a:cubicBezTo>
                  <a:lnTo>
                    <a:pt x="5696" y="2196"/>
                  </a:lnTo>
                  <a:cubicBezTo>
                    <a:pt x="4823" y="1074"/>
                    <a:pt x="3988" y="0"/>
                    <a:pt x="2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5"/>
            <p:cNvSpPr/>
            <p:nvPr/>
          </p:nvSpPr>
          <p:spPr>
            <a:xfrm>
              <a:off x="2766850" y="3370525"/>
              <a:ext cx="62750" cy="217050"/>
            </a:xfrm>
            <a:custGeom>
              <a:rect b="b" l="l" r="r" t="t"/>
              <a:pathLst>
                <a:path extrusionOk="0" h="8682" w="2510">
                  <a:moveTo>
                    <a:pt x="1148" y="1"/>
                  </a:moveTo>
                  <a:cubicBezTo>
                    <a:pt x="1111" y="1"/>
                    <a:pt x="1090" y="2"/>
                    <a:pt x="1090" y="2"/>
                  </a:cubicBezTo>
                  <a:cubicBezTo>
                    <a:pt x="1090" y="2"/>
                    <a:pt x="1" y="2865"/>
                    <a:pt x="1" y="4803"/>
                  </a:cubicBezTo>
                  <a:lnTo>
                    <a:pt x="1" y="8682"/>
                  </a:lnTo>
                  <a:lnTo>
                    <a:pt x="2510" y="5146"/>
                  </a:lnTo>
                  <a:cubicBezTo>
                    <a:pt x="2510" y="5146"/>
                    <a:pt x="2053" y="2865"/>
                    <a:pt x="2281" y="1381"/>
                  </a:cubicBezTo>
                  <a:cubicBezTo>
                    <a:pt x="2482" y="81"/>
                    <a:pt x="1414" y="1"/>
                    <a:pt x="11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5"/>
            <p:cNvSpPr/>
            <p:nvPr/>
          </p:nvSpPr>
          <p:spPr>
            <a:xfrm>
              <a:off x="2759175" y="3362900"/>
              <a:ext cx="78850" cy="232350"/>
            </a:xfrm>
            <a:custGeom>
              <a:rect b="b" l="l" r="r" t="t"/>
              <a:pathLst>
                <a:path extrusionOk="0" h="9294" w="3154">
                  <a:moveTo>
                    <a:pt x="1445" y="0"/>
                  </a:moveTo>
                  <a:cubicBezTo>
                    <a:pt x="1405" y="0"/>
                    <a:pt x="1379" y="1"/>
                    <a:pt x="1374" y="1"/>
                  </a:cubicBezTo>
                  <a:cubicBezTo>
                    <a:pt x="1256" y="10"/>
                    <a:pt x="1153" y="87"/>
                    <a:pt x="1111" y="198"/>
                  </a:cubicBezTo>
                  <a:cubicBezTo>
                    <a:pt x="1064" y="317"/>
                    <a:pt x="1" y="3136"/>
                    <a:pt x="1" y="5108"/>
                  </a:cubicBezTo>
                  <a:lnTo>
                    <a:pt x="1" y="8987"/>
                  </a:lnTo>
                  <a:cubicBezTo>
                    <a:pt x="1" y="9156"/>
                    <a:pt x="138" y="9293"/>
                    <a:pt x="308" y="9293"/>
                  </a:cubicBezTo>
                  <a:cubicBezTo>
                    <a:pt x="476" y="9293"/>
                    <a:pt x="613" y="9156"/>
                    <a:pt x="613" y="8988"/>
                  </a:cubicBezTo>
                  <a:lnTo>
                    <a:pt x="613" y="5108"/>
                  </a:lnTo>
                  <a:cubicBezTo>
                    <a:pt x="613" y="3542"/>
                    <a:pt x="1364" y="1303"/>
                    <a:pt x="1608" y="621"/>
                  </a:cubicBezTo>
                  <a:cubicBezTo>
                    <a:pt x="1767" y="640"/>
                    <a:pt x="1989" y="696"/>
                    <a:pt x="2138" y="856"/>
                  </a:cubicBezTo>
                  <a:cubicBezTo>
                    <a:pt x="2290" y="1022"/>
                    <a:pt x="2340" y="1285"/>
                    <a:pt x="2286" y="1640"/>
                  </a:cubicBezTo>
                  <a:cubicBezTo>
                    <a:pt x="2052" y="3159"/>
                    <a:pt x="2498" y="5415"/>
                    <a:pt x="2516" y="5510"/>
                  </a:cubicBezTo>
                  <a:cubicBezTo>
                    <a:pt x="2544" y="5658"/>
                    <a:pt x="2673" y="5763"/>
                    <a:pt x="2817" y="5763"/>
                  </a:cubicBezTo>
                  <a:cubicBezTo>
                    <a:pt x="2837" y="5763"/>
                    <a:pt x="2857" y="5761"/>
                    <a:pt x="2878" y="5756"/>
                  </a:cubicBezTo>
                  <a:cubicBezTo>
                    <a:pt x="3046" y="5723"/>
                    <a:pt x="3153" y="5558"/>
                    <a:pt x="3117" y="5391"/>
                  </a:cubicBezTo>
                  <a:cubicBezTo>
                    <a:pt x="3112" y="5369"/>
                    <a:pt x="2674" y="3144"/>
                    <a:pt x="2891" y="1733"/>
                  </a:cubicBezTo>
                  <a:cubicBezTo>
                    <a:pt x="2975" y="1186"/>
                    <a:pt x="2873" y="751"/>
                    <a:pt x="2586" y="440"/>
                  </a:cubicBezTo>
                  <a:cubicBezTo>
                    <a:pt x="2212" y="34"/>
                    <a:pt x="1644" y="0"/>
                    <a:pt x="14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5"/>
            <p:cNvSpPr/>
            <p:nvPr/>
          </p:nvSpPr>
          <p:spPr>
            <a:xfrm>
              <a:off x="1865600" y="3423825"/>
              <a:ext cx="975575" cy="860850"/>
            </a:xfrm>
            <a:custGeom>
              <a:rect b="b" l="l" r="r" t="t"/>
              <a:pathLst>
                <a:path extrusionOk="0" h="34434" w="39023">
                  <a:moveTo>
                    <a:pt x="8110" y="0"/>
                  </a:moveTo>
                  <a:lnTo>
                    <a:pt x="2143" y="4285"/>
                  </a:lnTo>
                  <a:cubicBezTo>
                    <a:pt x="2143" y="4285"/>
                    <a:pt x="0" y="7346"/>
                    <a:pt x="1071" y="10713"/>
                  </a:cubicBezTo>
                  <a:cubicBezTo>
                    <a:pt x="2143" y="14080"/>
                    <a:pt x="17446" y="34433"/>
                    <a:pt x="19588" y="34433"/>
                  </a:cubicBezTo>
                  <a:cubicBezTo>
                    <a:pt x="21730" y="34433"/>
                    <a:pt x="37186" y="14386"/>
                    <a:pt x="38104" y="13162"/>
                  </a:cubicBezTo>
                  <a:cubicBezTo>
                    <a:pt x="39023" y="11938"/>
                    <a:pt x="35044" y="8877"/>
                    <a:pt x="35044" y="8877"/>
                  </a:cubicBezTo>
                  <a:lnTo>
                    <a:pt x="19588" y="22956"/>
                  </a:lnTo>
                  <a:cubicBezTo>
                    <a:pt x="19588" y="22956"/>
                    <a:pt x="15456" y="6428"/>
                    <a:pt x="13772" y="3368"/>
                  </a:cubicBezTo>
                  <a:cubicBezTo>
                    <a:pt x="12089" y="307"/>
                    <a:pt x="8110" y="0"/>
                    <a:pt x="81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5"/>
            <p:cNvSpPr/>
            <p:nvPr/>
          </p:nvSpPr>
          <p:spPr>
            <a:xfrm>
              <a:off x="1857450" y="3416125"/>
              <a:ext cx="993025" cy="876200"/>
            </a:xfrm>
            <a:custGeom>
              <a:rect b="b" l="l" r="r" t="t"/>
              <a:pathLst>
                <a:path extrusionOk="0" h="35048" w="39721">
                  <a:moveTo>
                    <a:pt x="8415" y="0"/>
                  </a:moveTo>
                  <a:cubicBezTo>
                    <a:pt x="8263" y="0"/>
                    <a:pt x="8143" y="132"/>
                    <a:pt x="8132" y="285"/>
                  </a:cubicBezTo>
                  <a:cubicBezTo>
                    <a:pt x="8118" y="454"/>
                    <a:pt x="8244" y="601"/>
                    <a:pt x="8412" y="614"/>
                  </a:cubicBezTo>
                  <a:cubicBezTo>
                    <a:pt x="8451" y="616"/>
                    <a:pt x="12248" y="948"/>
                    <a:pt x="13830" y="3823"/>
                  </a:cubicBezTo>
                  <a:cubicBezTo>
                    <a:pt x="15475" y="6813"/>
                    <a:pt x="19575" y="23173"/>
                    <a:pt x="19616" y="23338"/>
                  </a:cubicBezTo>
                  <a:cubicBezTo>
                    <a:pt x="19653" y="23483"/>
                    <a:pt x="19782" y="23569"/>
                    <a:pt x="19915" y="23569"/>
                  </a:cubicBezTo>
                  <a:cubicBezTo>
                    <a:pt x="19987" y="23569"/>
                    <a:pt x="20060" y="23544"/>
                    <a:pt x="20120" y="23490"/>
                  </a:cubicBezTo>
                  <a:lnTo>
                    <a:pt x="35384" y="9585"/>
                  </a:lnTo>
                  <a:cubicBezTo>
                    <a:pt x="36862" y="10764"/>
                    <a:pt x="38665" y="12646"/>
                    <a:pt x="38186" y="13286"/>
                  </a:cubicBezTo>
                  <a:cubicBezTo>
                    <a:pt x="34491" y="18212"/>
                    <a:pt x="21572" y="34436"/>
                    <a:pt x="19914" y="34436"/>
                  </a:cubicBezTo>
                  <a:cubicBezTo>
                    <a:pt x="18207" y="34436"/>
                    <a:pt x="2877" y="14663"/>
                    <a:pt x="1689" y="10929"/>
                  </a:cubicBezTo>
                  <a:cubicBezTo>
                    <a:pt x="677" y="7750"/>
                    <a:pt x="2699" y="4798"/>
                    <a:pt x="2719" y="4768"/>
                  </a:cubicBezTo>
                  <a:cubicBezTo>
                    <a:pt x="2815" y="4630"/>
                    <a:pt x="2782" y="4439"/>
                    <a:pt x="2644" y="4343"/>
                  </a:cubicBezTo>
                  <a:cubicBezTo>
                    <a:pt x="2590" y="4305"/>
                    <a:pt x="2529" y="4287"/>
                    <a:pt x="2469" y="4287"/>
                  </a:cubicBezTo>
                  <a:cubicBezTo>
                    <a:pt x="2372" y="4287"/>
                    <a:pt x="2277" y="4333"/>
                    <a:pt x="2217" y="4418"/>
                  </a:cubicBezTo>
                  <a:cubicBezTo>
                    <a:pt x="2126" y="4548"/>
                    <a:pt x="1" y="7643"/>
                    <a:pt x="1105" y="11114"/>
                  </a:cubicBezTo>
                  <a:cubicBezTo>
                    <a:pt x="1680" y="12919"/>
                    <a:pt x="6020" y="19130"/>
                    <a:pt x="10010" y="24329"/>
                  </a:cubicBezTo>
                  <a:cubicBezTo>
                    <a:pt x="12484" y="27552"/>
                    <a:pt x="18399" y="35047"/>
                    <a:pt x="19914" y="35047"/>
                  </a:cubicBezTo>
                  <a:cubicBezTo>
                    <a:pt x="22342" y="35047"/>
                    <a:pt x="38515" y="13867"/>
                    <a:pt x="38674" y="13653"/>
                  </a:cubicBezTo>
                  <a:cubicBezTo>
                    <a:pt x="39721" y="12258"/>
                    <a:pt x="36260" y="9484"/>
                    <a:pt x="35556" y="8941"/>
                  </a:cubicBezTo>
                  <a:cubicBezTo>
                    <a:pt x="35501" y="8899"/>
                    <a:pt x="35435" y="8879"/>
                    <a:pt x="35370" y="8879"/>
                  </a:cubicBezTo>
                  <a:cubicBezTo>
                    <a:pt x="35296" y="8879"/>
                    <a:pt x="35221" y="8905"/>
                    <a:pt x="35162" y="8958"/>
                  </a:cubicBezTo>
                  <a:lnTo>
                    <a:pt x="20086" y="22692"/>
                  </a:lnTo>
                  <a:cubicBezTo>
                    <a:pt x="19370" y="19864"/>
                    <a:pt x="15904" y="6325"/>
                    <a:pt x="14366" y="3528"/>
                  </a:cubicBezTo>
                  <a:cubicBezTo>
                    <a:pt x="12624" y="359"/>
                    <a:pt x="8629" y="16"/>
                    <a:pt x="8460" y="4"/>
                  </a:cubicBezTo>
                  <a:cubicBezTo>
                    <a:pt x="8444" y="1"/>
                    <a:pt x="8429" y="0"/>
                    <a:pt x="84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5"/>
            <p:cNvSpPr/>
            <p:nvPr/>
          </p:nvSpPr>
          <p:spPr>
            <a:xfrm>
              <a:off x="3748275" y="1839425"/>
              <a:ext cx="212500" cy="174025"/>
            </a:xfrm>
            <a:custGeom>
              <a:rect b="b" l="l" r="r" t="t"/>
              <a:pathLst>
                <a:path extrusionOk="0" h="6961" w="8500">
                  <a:moveTo>
                    <a:pt x="5902" y="1"/>
                  </a:moveTo>
                  <a:cubicBezTo>
                    <a:pt x="5677" y="1"/>
                    <a:pt x="5438" y="24"/>
                    <a:pt x="5185" y="73"/>
                  </a:cubicBezTo>
                  <a:cubicBezTo>
                    <a:pt x="2963" y="496"/>
                    <a:pt x="847" y="2823"/>
                    <a:pt x="847" y="2823"/>
                  </a:cubicBezTo>
                  <a:cubicBezTo>
                    <a:pt x="847" y="2823"/>
                    <a:pt x="1" y="3564"/>
                    <a:pt x="529" y="4939"/>
                  </a:cubicBezTo>
                  <a:cubicBezTo>
                    <a:pt x="1059" y="6315"/>
                    <a:pt x="2963" y="6844"/>
                    <a:pt x="4127" y="6950"/>
                  </a:cubicBezTo>
                  <a:cubicBezTo>
                    <a:pt x="4206" y="6957"/>
                    <a:pt x="4289" y="6961"/>
                    <a:pt x="4375" y="6961"/>
                  </a:cubicBezTo>
                  <a:cubicBezTo>
                    <a:pt x="5558" y="6961"/>
                    <a:pt x="7344" y="6242"/>
                    <a:pt x="7937" y="3776"/>
                  </a:cubicBezTo>
                  <a:cubicBezTo>
                    <a:pt x="8500" y="1432"/>
                    <a:pt x="7649" y="1"/>
                    <a:pt x="5902" y="1"/>
                  </a:cubicBez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5"/>
            <p:cNvSpPr/>
            <p:nvPr/>
          </p:nvSpPr>
          <p:spPr>
            <a:xfrm>
              <a:off x="3740250" y="1831750"/>
              <a:ext cx="222875" cy="189325"/>
            </a:xfrm>
            <a:custGeom>
              <a:rect b="b" l="l" r="r" t="t"/>
              <a:pathLst>
                <a:path extrusionOk="0" h="7573" w="8915">
                  <a:moveTo>
                    <a:pt x="6223" y="613"/>
                  </a:moveTo>
                  <a:cubicBezTo>
                    <a:pt x="6801" y="613"/>
                    <a:pt x="7268" y="787"/>
                    <a:pt x="7593" y="1127"/>
                  </a:cubicBezTo>
                  <a:cubicBezTo>
                    <a:pt x="8139" y="1699"/>
                    <a:pt x="8269" y="2723"/>
                    <a:pt x="7960" y="4011"/>
                  </a:cubicBezTo>
                  <a:cubicBezTo>
                    <a:pt x="7400" y="6347"/>
                    <a:pt x="5748" y="6963"/>
                    <a:pt x="4706" y="6963"/>
                  </a:cubicBezTo>
                  <a:cubicBezTo>
                    <a:pt x="4625" y="6963"/>
                    <a:pt x="4548" y="6959"/>
                    <a:pt x="4476" y="6952"/>
                  </a:cubicBezTo>
                  <a:cubicBezTo>
                    <a:pt x="3213" y="6837"/>
                    <a:pt x="1581" y="6293"/>
                    <a:pt x="1136" y="5136"/>
                  </a:cubicBezTo>
                  <a:cubicBezTo>
                    <a:pt x="695" y="3991"/>
                    <a:pt x="1344" y="3384"/>
                    <a:pt x="1372" y="3358"/>
                  </a:cubicBezTo>
                  <a:cubicBezTo>
                    <a:pt x="1380" y="3352"/>
                    <a:pt x="1388" y="3345"/>
                    <a:pt x="1395" y="3336"/>
                  </a:cubicBezTo>
                  <a:cubicBezTo>
                    <a:pt x="1415" y="3313"/>
                    <a:pt x="3467" y="1079"/>
                    <a:pt x="5564" y="680"/>
                  </a:cubicBezTo>
                  <a:cubicBezTo>
                    <a:pt x="5797" y="635"/>
                    <a:pt x="6017" y="613"/>
                    <a:pt x="6223" y="613"/>
                  </a:cubicBezTo>
                  <a:close/>
                  <a:moveTo>
                    <a:pt x="6227" y="1"/>
                  </a:moveTo>
                  <a:cubicBezTo>
                    <a:pt x="5981" y="1"/>
                    <a:pt x="5721" y="26"/>
                    <a:pt x="5449" y="78"/>
                  </a:cubicBezTo>
                  <a:cubicBezTo>
                    <a:pt x="3205" y="506"/>
                    <a:pt x="1128" y="2721"/>
                    <a:pt x="951" y="2914"/>
                  </a:cubicBezTo>
                  <a:cubicBezTo>
                    <a:pt x="820" y="3037"/>
                    <a:pt x="1" y="3889"/>
                    <a:pt x="564" y="5357"/>
                  </a:cubicBezTo>
                  <a:cubicBezTo>
                    <a:pt x="1112" y="6775"/>
                    <a:pt x="2983" y="7432"/>
                    <a:pt x="4421" y="7562"/>
                  </a:cubicBezTo>
                  <a:cubicBezTo>
                    <a:pt x="4498" y="7569"/>
                    <a:pt x="4581" y="7572"/>
                    <a:pt x="4669" y="7572"/>
                  </a:cubicBezTo>
                  <a:cubicBezTo>
                    <a:pt x="5854" y="7572"/>
                    <a:pt x="7901" y="6881"/>
                    <a:pt x="8556" y="4154"/>
                  </a:cubicBezTo>
                  <a:cubicBezTo>
                    <a:pt x="8915" y="2657"/>
                    <a:pt x="8730" y="1433"/>
                    <a:pt x="8036" y="705"/>
                  </a:cubicBezTo>
                  <a:cubicBezTo>
                    <a:pt x="7591" y="239"/>
                    <a:pt x="6974" y="1"/>
                    <a:pt x="62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5"/>
            <p:cNvSpPr/>
            <p:nvPr/>
          </p:nvSpPr>
          <p:spPr>
            <a:xfrm>
              <a:off x="3573675" y="1894125"/>
              <a:ext cx="283075" cy="198425"/>
            </a:xfrm>
            <a:custGeom>
              <a:rect b="b" l="l" r="r" t="t"/>
              <a:pathLst>
                <a:path extrusionOk="0" h="7937" w="11323">
                  <a:moveTo>
                    <a:pt x="9101" y="1"/>
                  </a:moveTo>
                  <a:cubicBezTo>
                    <a:pt x="9101" y="1"/>
                    <a:pt x="4551" y="635"/>
                    <a:pt x="3493" y="1376"/>
                  </a:cubicBezTo>
                  <a:cubicBezTo>
                    <a:pt x="2434" y="2116"/>
                    <a:pt x="0" y="6244"/>
                    <a:pt x="0" y="6772"/>
                  </a:cubicBezTo>
                  <a:cubicBezTo>
                    <a:pt x="0" y="7302"/>
                    <a:pt x="1483" y="7830"/>
                    <a:pt x="2223" y="7830"/>
                  </a:cubicBezTo>
                  <a:cubicBezTo>
                    <a:pt x="2964" y="7830"/>
                    <a:pt x="4868" y="5292"/>
                    <a:pt x="4868" y="5291"/>
                  </a:cubicBezTo>
                  <a:lnTo>
                    <a:pt x="4868" y="5291"/>
                  </a:lnTo>
                  <a:lnTo>
                    <a:pt x="3915" y="7937"/>
                  </a:lnTo>
                  <a:cubicBezTo>
                    <a:pt x="3915" y="7937"/>
                    <a:pt x="4868" y="7830"/>
                    <a:pt x="4973" y="7407"/>
                  </a:cubicBezTo>
                  <a:cubicBezTo>
                    <a:pt x="5080" y="6984"/>
                    <a:pt x="6561" y="4127"/>
                    <a:pt x="6561" y="4127"/>
                  </a:cubicBezTo>
                  <a:cubicBezTo>
                    <a:pt x="6561" y="4127"/>
                    <a:pt x="6616" y="4129"/>
                    <a:pt x="6714" y="4129"/>
                  </a:cubicBezTo>
                  <a:cubicBezTo>
                    <a:pt x="7303" y="4129"/>
                    <a:pt x="9418" y="4052"/>
                    <a:pt x="10052" y="2963"/>
                  </a:cubicBezTo>
                  <a:cubicBezTo>
                    <a:pt x="10793" y="1693"/>
                    <a:pt x="11323" y="847"/>
                    <a:pt x="9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5"/>
            <p:cNvSpPr/>
            <p:nvPr/>
          </p:nvSpPr>
          <p:spPr>
            <a:xfrm>
              <a:off x="3566025" y="1886475"/>
              <a:ext cx="286700" cy="213725"/>
            </a:xfrm>
            <a:custGeom>
              <a:rect b="b" l="l" r="r" t="t"/>
              <a:pathLst>
                <a:path extrusionOk="0" h="8549" w="11468">
                  <a:moveTo>
                    <a:pt x="9370" y="621"/>
                  </a:moveTo>
                  <a:cubicBezTo>
                    <a:pt x="10126" y="917"/>
                    <a:pt x="10548" y="1216"/>
                    <a:pt x="10661" y="1533"/>
                  </a:cubicBezTo>
                  <a:cubicBezTo>
                    <a:pt x="10795" y="1915"/>
                    <a:pt x="10498" y="2422"/>
                    <a:pt x="10095" y="3115"/>
                  </a:cubicBezTo>
                  <a:cubicBezTo>
                    <a:pt x="9601" y="3960"/>
                    <a:pt x="7863" y="4130"/>
                    <a:pt x="7047" y="4130"/>
                  </a:cubicBezTo>
                  <a:cubicBezTo>
                    <a:pt x="6985" y="4130"/>
                    <a:pt x="6929" y="4129"/>
                    <a:pt x="6879" y="4127"/>
                  </a:cubicBezTo>
                  <a:cubicBezTo>
                    <a:pt x="6875" y="4127"/>
                    <a:pt x="6871" y="4127"/>
                    <a:pt x="6867" y="4127"/>
                  </a:cubicBezTo>
                  <a:cubicBezTo>
                    <a:pt x="6753" y="4127"/>
                    <a:pt x="6648" y="4190"/>
                    <a:pt x="6595" y="4292"/>
                  </a:cubicBezTo>
                  <a:cubicBezTo>
                    <a:pt x="6345" y="4774"/>
                    <a:pt x="5092" y="7202"/>
                    <a:pt x="4983" y="7639"/>
                  </a:cubicBezTo>
                  <a:cubicBezTo>
                    <a:pt x="4970" y="7689"/>
                    <a:pt x="4859" y="7756"/>
                    <a:pt x="4701" y="7816"/>
                  </a:cubicBezTo>
                  <a:lnTo>
                    <a:pt x="5462" y="5700"/>
                  </a:lnTo>
                  <a:cubicBezTo>
                    <a:pt x="5513" y="5558"/>
                    <a:pt x="5452" y="5400"/>
                    <a:pt x="5319" y="5328"/>
                  </a:cubicBezTo>
                  <a:cubicBezTo>
                    <a:pt x="5273" y="5303"/>
                    <a:pt x="5223" y="5291"/>
                    <a:pt x="5174" y="5291"/>
                  </a:cubicBezTo>
                  <a:cubicBezTo>
                    <a:pt x="5080" y="5291"/>
                    <a:pt x="4989" y="5334"/>
                    <a:pt x="4929" y="5413"/>
                  </a:cubicBezTo>
                  <a:cubicBezTo>
                    <a:pt x="3947" y="6723"/>
                    <a:pt x="2848" y="7831"/>
                    <a:pt x="2529" y="7831"/>
                  </a:cubicBezTo>
                  <a:cubicBezTo>
                    <a:pt x="1775" y="7831"/>
                    <a:pt x="649" y="7308"/>
                    <a:pt x="612" y="7087"/>
                  </a:cubicBezTo>
                  <a:cubicBezTo>
                    <a:pt x="668" y="6584"/>
                    <a:pt x="2985" y="2625"/>
                    <a:pt x="3974" y="1933"/>
                  </a:cubicBezTo>
                  <a:cubicBezTo>
                    <a:pt x="4776" y="1371"/>
                    <a:pt x="8066" y="807"/>
                    <a:pt x="9370" y="621"/>
                  </a:cubicBezTo>
                  <a:close/>
                  <a:moveTo>
                    <a:pt x="9409" y="1"/>
                  </a:moveTo>
                  <a:cubicBezTo>
                    <a:pt x="9394" y="1"/>
                    <a:pt x="9380" y="2"/>
                    <a:pt x="9365" y="4"/>
                  </a:cubicBezTo>
                  <a:cubicBezTo>
                    <a:pt x="8892" y="69"/>
                    <a:pt x="4711" y="670"/>
                    <a:pt x="3623" y="1431"/>
                  </a:cubicBezTo>
                  <a:cubicBezTo>
                    <a:pt x="2504" y="2214"/>
                    <a:pt x="1" y="6425"/>
                    <a:pt x="1" y="7078"/>
                  </a:cubicBezTo>
                  <a:cubicBezTo>
                    <a:pt x="1" y="7914"/>
                    <a:pt x="1779" y="8443"/>
                    <a:pt x="2529" y="8443"/>
                  </a:cubicBezTo>
                  <a:cubicBezTo>
                    <a:pt x="2988" y="8443"/>
                    <a:pt x="3682" y="7817"/>
                    <a:pt x="4289" y="7154"/>
                  </a:cubicBezTo>
                  <a:lnTo>
                    <a:pt x="4289" y="7154"/>
                  </a:lnTo>
                  <a:lnTo>
                    <a:pt x="3934" y="8138"/>
                  </a:lnTo>
                  <a:cubicBezTo>
                    <a:pt x="3862" y="8338"/>
                    <a:pt x="4010" y="8548"/>
                    <a:pt x="4222" y="8548"/>
                  </a:cubicBezTo>
                  <a:cubicBezTo>
                    <a:pt x="4233" y="8548"/>
                    <a:pt x="4245" y="8548"/>
                    <a:pt x="4256" y="8547"/>
                  </a:cubicBezTo>
                  <a:cubicBezTo>
                    <a:pt x="4451" y="8525"/>
                    <a:pt x="5428" y="8388"/>
                    <a:pt x="5577" y="7788"/>
                  </a:cubicBezTo>
                  <a:cubicBezTo>
                    <a:pt x="5644" y="7519"/>
                    <a:pt x="6483" y="5844"/>
                    <a:pt x="7053" y="4742"/>
                  </a:cubicBezTo>
                  <a:cubicBezTo>
                    <a:pt x="7728" y="4739"/>
                    <a:pt x="9920" y="4631"/>
                    <a:pt x="10652" y="3375"/>
                  </a:cubicBezTo>
                  <a:cubicBezTo>
                    <a:pt x="11089" y="2626"/>
                    <a:pt x="11467" y="1979"/>
                    <a:pt x="11237" y="1330"/>
                  </a:cubicBezTo>
                  <a:cubicBezTo>
                    <a:pt x="11055" y="815"/>
                    <a:pt x="10509" y="398"/>
                    <a:pt x="9516" y="21"/>
                  </a:cubicBezTo>
                  <a:cubicBezTo>
                    <a:pt x="9482" y="7"/>
                    <a:pt x="9446" y="1"/>
                    <a:pt x="94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5"/>
            <p:cNvSpPr/>
            <p:nvPr/>
          </p:nvSpPr>
          <p:spPr>
            <a:xfrm>
              <a:off x="3960075" y="1719450"/>
              <a:ext cx="202550" cy="700950"/>
            </a:xfrm>
            <a:custGeom>
              <a:rect b="b" l="l" r="r" t="t"/>
              <a:pathLst>
                <a:path extrusionOk="0" h="28038" w="8102">
                  <a:moveTo>
                    <a:pt x="2778" y="1"/>
                  </a:moveTo>
                  <a:cubicBezTo>
                    <a:pt x="2778" y="1"/>
                    <a:pt x="1504" y="4283"/>
                    <a:pt x="1504" y="6945"/>
                  </a:cubicBezTo>
                  <a:cubicBezTo>
                    <a:pt x="1504" y="9607"/>
                    <a:pt x="3357" y="18172"/>
                    <a:pt x="3357" y="18172"/>
                  </a:cubicBezTo>
                  <a:cubicBezTo>
                    <a:pt x="3357" y="18172"/>
                    <a:pt x="3010" y="20486"/>
                    <a:pt x="1504" y="22106"/>
                  </a:cubicBezTo>
                  <a:cubicBezTo>
                    <a:pt x="0" y="23727"/>
                    <a:pt x="463" y="25925"/>
                    <a:pt x="1158" y="26619"/>
                  </a:cubicBezTo>
                  <a:cubicBezTo>
                    <a:pt x="1694" y="27156"/>
                    <a:pt x="2645" y="28038"/>
                    <a:pt x="3263" y="28038"/>
                  </a:cubicBezTo>
                  <a:cubicBezTo>
                    <a:pt x="3445" y="28038"/>
                    <a:pt x="3598" y="27961"/>
                    <a:pt x="3703" y="27777"/>
                  </a:cubicBezTo>
                  <a:cubicBezTo>
                    <a:pt x="4166" y="26967"/>
                    <a:pt x="3820" y="25463"/>
                    <a:pt x="4283" y="24884"/>
                  </a:cubicBezTo>
                  <a:cubicBezTo>
                    <a:pt x="4746" y="24305"/>
                    <a:pt x="6482" y="23379"/>
                    <a:pt x="6713" y="21643"/>
                  </a:cubicBezTo>
                  <a:cubicBezTo>
                    <a:pt x="6945" y="19907"/>
                    <a:pt x="6597" y="14584"/>
                    <a:pt x="6597" y="11690"/>
                  </a:cubicBezTo>
                  <a:cubicBezTo>
                    <a:pt x="6597" y="8797"/>
                    <a:pt x="8101" y="4515"/>
                    <a:pt x="6482" y="1506"/>
                  </a:cubicBezTo>
                  <a:lnTo>
                    <a:pt x="27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5"/>
            <p:cNvSpPr/>
            <p:nvPr/>
          </p:nvSpPr>
          <p:spPr>
            <a:xfrm>
              <a:off x="3950375" y="1711825"/>
              <a:ext cx="207725" cy="716250"/>
            </a:xfrm>
            <a:custGeom>
              <a:rect b="b" l="l" r="r" t="t"/>
              <a:pathLst>
                <a:path extrusionOk="0" h="28650" w="8309">
                  <a:moveTo>
                    <a:pt x="3166" y="0"/>
                  </a:moveTo>
                  <a:cubicBezTo>
                    <a:pt x="3034" y="0"/>
                    <a:pt x="2912" y="87"/>
                    <a:pt x="2873" y="219"/>
                  </a:cubicBezTo>
                  <a:cubicBezTo>
                    <a:pt x="2820" y="397"/>
                    <a:pt x="1587" y="4575"/>
                    <a:pt x="1587" y="7250"/>
                  </a:cubicBezTo>
                  <a:cubicBezTo>
                    <a:pt x="1587" y="9829"/>
                    <a:pt x="3257" y="17665"/>
                    <a:pt x="3433" y="18483"/>
                  </a:cubicBezTo>
                  <a:cubicBezTo>
                    <a:pt x="3370" y="18829"/>
                    <a:pt x="2967" y="20806"/>
                    <a:pt x="1669" y="22203"/>
                  </a:cubicBezTo>
                  <a:cubicBezTo>
                    <a:pt x="0" y="24000"/>
                    <a:pt x="561" y="26374"/>
                    <a:pt x="1330" y="27142"/>
                  </a:cubicBezTo>
                  <a:cubicBezTo>
                    <a:pt x="2353" y="28166"/>
                    <a:pt x="3098" y="28649"/>
                    <a:pt x="3652" y="28649"/>
                  </a:cubicBezTo>
                  <a:cubicBezTo>
                    <a:pt x="3691" y="28649"/>
                    <a:pt x="3731" y="28646"/>
                    <a:pt x="3771" y="28642"/>
                  </a:cubicBezTo>
                  <a:cubicBezTo>
                    <a:pt x="4022" y="28607"/>
                    <a:pt x="4224" y="28467"/>
                    <a:pt x="4357" y="28234"/>
                  </a:cubicBezTo>
                  <a:cubicBezTo>
                    <a:pt x="4624" y="27769"/>
                    <a:pt x="4655" y="27163"/>
                    <a:pt x="4687" y="26576"/>
                  </a:cubicBezTo>
                  <a:cubicBezTo>
                    <a:pt x="4712" y="26094"/>
                    <a:pt x="4738" y="25594"/>
                    <a:pt x="4910" y="25380"/>
                  </a:cubicBezTo>
                  <a:cubicBezTo>
                    <a:pt x="5011" y="25254"/>
                    <a:pt x="5208" y="25088"/>
                    <a:pt x="5435" y="24895"/>
                  </a:cubicBezTo>
                  <a:cubicBezTo>
                    <a:pt x="6145" y="24297"/>
                    <a:pt x="7217" y="23392"/>
                    <a:pt x="7405" y="21988"/>
                  </a:cubicBezTo>
                  <a:cubicBezTo>
                    <a:pt x="7554" y="20864"/>
                    <a:pt x="7469" y="18317"/>
                    <a:pt x="7386" y="15853"/>
                  </a:cubicBezTo>
                  <a:cubicBezTo>
                    <a:pt x="7337" y="14412"/>
                    <a:pt x="7292" y="13052"/>
                    <a:pt x="7292" y="11995"/>
                  </a:cubicBezTo>
                  <a:cubicBezTo>
                    <a:pt x="7292" y="11125"/>
                    <a:pt x="7432" y="10116"/>
                    <a:pt x="7581" y="9048"/>
                  </a:cubicBezTo>
                  <a:cubicBezTo>
                    <a:pt x="7922" y="6606"/>
                    <a:pt x="8309" y="3836"/>
                    <a:pt x="7140" y="1666"/>
                  </a:cubicBezTo>
                  <a:cubicBezTo>
                    <a:pt x="7085" y="1560"/>
                    <a:pt x="6978" y="1500"/>
                    <a:pt x="6867" y="1500"/>
                  </a:cubicBezTo>
                  <a:cubicBezTo>
                    <a:pt x="6818" y="1500"/>
                    <a:pt x="6768" y="1512"/>
                    <a:pt x="6722" y="1537"/>
                  </a:cubicBezTo>
                  <a:cubicBezTo>
                    <a:pt x="6572" y="1617"/>
                    <a:pt x="6516" y="1806"/>
                    <a:pt x="6600" y="1955"/>
                  </a:cubicBezTo>
                  <a:cubicBezTo>
                    <a:pt x="7675" y="3950"/>
                    <a:pt x="7303" y="6615"/>
                    <a:pt x="6975" y="8964"/>
                  </a:cubicBezTo>
                  <a:cubicBezTo>
                    <a:pt x="6823" y="10054"/>
                    <a:pt x="6680" y="11083"/>
                    <a:pt x="6680" y="11995"/>
                  </a:cubicBezTo>
                  <a:cubicBezTo>
                    <a:pt x="6680" y="13062"/>
                    <a:pt x="6726" y="14428"/>
                    <a:pt x="6774" y="15873"/>
                  </a:cubicBezTo>
                  <a:cubicBezTo>
                    <a:pt x="6856" y="18313"/>
                    <a:pt x="6941" y="20834"/>
                    <a:pt x="6798" y="21907"/>
                  </a:cubicBezTo>
                  <a:cubicBezTo>
                    <a:pt x="6643" y="23077"/>
                    <a:pt x="5716" y="23858"/>
                    <a:pt x="5041" y="24428"/>
                  </a:cubicBezTo>
                  <a:cubicBezTo>
                    <a:pt x="4788" y="24641"/>
                    <a:pt x="4570" y="24825"/>
                    <a:pt x="4431" y="24998"/>
                  </a:cubicBezTo>
                  <a:cubicBezTo>
                    <a:pt x="4137" y="25366"/>
                    <a:pt x="4107" y="25939"/>
                    <a:pt x="4075" y="26545"/>
                  </a:cubicBezTo>
                  <a:cubicBezTo>
                    <a:pt x="4048" y="27059"/>
                    <a:pt x="4019" y="27591"/>
                    <a:pt x="3825" y="27930"/>
                  </a:cubicBezTo>
                  <a:cubicBezTo>
                    <a:pt x="3782" y="28007"/>
                    <a:pt x="3740" y="28028"/>
                    <a:pt x="3689" y="28034"/>
                  </a:cubicBezTo>
                  <a:cubicBezTo>
                    <a:pt x="3678" y="28036"/>
                    <a:pt x="3665" y="28037"/>
                    <a:pt x="3650" y="28037"/>
                  </a:cubicBezTo>
                  <a:cubicBezTo>
                    <a:pt x="3459" y="28037"/>
                    <a:pt x="2934" y="27879"/>
                    <a:pt x="1763" y="26708"/>
                  </a:cubicBezTo>
                  <a:cubicBezTo>
                    <a:pt x="1157" y="26104"/>
                    <a:pt x="733" y="24111"/>
                    <a:pt x="2117" y="22620"/>
                  </a:cubicBezTo>
                  <a:cubicBezTo>
                    <a:pt x="3669" y="20949"/>
                    <a:pt x="4034" y="18621"/>
                    <a:pt x="4048" y="18522"/>
                  </a:cubicBezTo>
                  <a:cubicBezTo>
                    <a:pt x="4054" y="18485"/>
                    <a:pt x="4053" y="18448"/>
                    <a:pt x="4044" y="18412"/>
                  </a:cubicBezTo>
                  <a:cubicBezTo>
                    <a:pt x="4026" y="18327"/>
                    <a:pt x="2199" y="9849"/>
                    <a:pt x="2199" y="7250"/>
                  </a:cubicBezTo>
                  <a:cubicBezTo>
                    <a:pt x="2199" y="4665"/>
                    <a:pt x="3448" y="436"/>
                    <a:pt x="3460" y="393"/>
                  </a:cubicBezTo>
                  <a:cubicBezTo>
                    <a:pt x="3508" y="232"/>
                    <a:pt x="3416" y="61"/>
                    <a:pt x="3254" y="13"/>
                  </a:cubicBezTo>
                  <a:cubicBezTo>
                    <a:pt x="3224" y="5"/>
                    <a:pt x="3195" y="0"/>
                    <a:pt x="3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5"/>
            <p:cNvSpPr/>
            <p:nvPr/>
          </p:nvSpPr>
          <p:spPr>
            <a:xfrm>
              <a:off x="3960075" y="2136825"/>
              <a:ext cx="170875" cy="283575"/>
            </a:xfrm>
            <a:custGeom>
              <a:rect b="b" l="l" r="r" t="t"/>
              <a:pathLst>
                <a:path extrusionOk="0" h="11343" w="6835">
                  <a:moveTo>
                    <a:pt x="5684" y="0"/>
                  </a:moveTo>
                  <a:cubicBezTo>
                    <a:pt x="4452" y="0"/>
                    <a:pt x="3707" y="513"/>
                    <a:pt x="3267" y="1057"/>
                  </a:cubicBezTo>
                  <a:cubicBezTo>
                    <a:pt x="3323" y="1323"/>
                    <a:pt x="3357" y="1477"/>
                    <a:pt x="3357" y="1477"/>
                  </a:cubicBezTo>
                  <a:cubicBezTo>
                    <a:pt x="3357" y="1477"/>
                    <a:pt x="3009" y="3791"/>
                    <a:pt x="1504" y="5411"/>
                  </a:cubicBezTo>
                  <a:cubicBezTo>
                    <a:pt x="0" y="7032"/>
                    <a:pt x="463" y="9230"/>
                    <a:pt x="1158" y="9924"/>
                  </a:cubicBezTo>
                  <a:cubicBezTo>
                    <a:pt x="1694" y="10461"/>
                    <a:pt x="2645" y="11343"/>
                    <a:pt x="3263" y="11343"/>
                  </a:cubicBezTo>
                  <a:cubicBezTo>
                    <a:pt x="3445" y="11343"/>
                    <a:pt x="3598" y="11266"/>
                    <a:pt x="3703" y="11082"/>
                  </a:cubicBezTo>
                  <a:cubicBezTo>
                    <a:pt x="4166" y="10272"/>
                    <a:pt x="3820" y="8768"/>
                    <a:pt x="4283" y="8189"/>
                  </a:cubicBezTo>
                  <a:cubicBezTo>
                    <a:pt x="4745" y="7610"/>
                    <a:pt x="6482" y="6684"/>
                    <a:pt x="6712" y="4948"/>
                  </a:cubicBezTo>
                  <a:cubicBezTo>
                    <a:pt x="6835" y="4036"/>
                    <a:pt x="6796" y="2130"/>
                    <a:pt x="6732" y="110"/>
                  </a:cubicBezTo>
                  <a:cubicBezTo>
                    <a:pt x="6349" y="34"/>
                    <a:pt x="6001" y="0"/>
                    <a:pt x="5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5"/>
            <p:cNvSpPr/>
            <p:nvPr/>
          </p:nvSpPr>
          <p:spPr>
            <a:xfrm>
              <a:off x="3950375" y="2129175"/>
              <a:ext cx="188075" cy="298900"/>
            </a:xfrm>
            <a:custGeom>
              <a:rect b="b" l="l" r="r" t="t"/>
              <a:pathLst>
                <a:path extrusionOk="0" h="11956" w="7523">
                  <a:moveTo>
                    <a:pt x="6084" y="614"/>
                  </a:moveTo>
                  <a:cubicBezTo>
                    <a:pt x="6318" y="614"/>
                    <a:pt x="6564" y="634"/>
                    <a:pt x="6822" y="674"/>
                  </a:cubicBezTo>
                  <a:cubicBezTo>
                    <a:pt x="6878" y="2547"/>
                    <a:pt x="6911" y="4360"/>
                    <a:pt x="6797" y="5213"/>
                  </a:cubicBezTo>
                  <a:cubicBezTo>
                    <a:pt x="6641" y="6383"/>
                    <a:pt x="5716" y="7164"/>
                    <a:pt x="5040" y="7734"/>
                  </a:cubicBezTo>
                  <a:cubicBezTo>
                    <a:pt x="4788" y="7947"/>
                    <a:pt x="4569" y="8131"/>
                    <a:pt x="4430" y="8304"/>
                  </a:cubicBezTo>
                  <a:cubicBezTo>
                    <a:pt x="4137" y="8672"/>
                    <a:pt x="4106" y="9245"/>
                    <a:pt x="4075" y="9851"/>
                  </a:cubicBezTo>
                  <a:cubicBezTo>
                    <a:pt x="4048" y="10365"/>
                    <a:pt x="4019" y="10897"/>
                    <a:pt x="3825" y="11236"/>
                  </a:cubicBezTo>
                  <a:cubicBezTo>
                    <a:pt x="3782" y="11313"/>
                    <a:pt x="3739" y="11334"/>
                    <a:pt x="3688" y="11340"/>
                  </a:cubicBezTo>
                  <a:cubicBezTo>
                    <a:pt x="3677" y="11342"/>
                    <a:pt x="3664" y="11343"/>
                    <a:pt x="3649" y="11343"/>
                  </a:cubicBezTo>
                  <a:cubicBezTo>
                    <a:pt x="3458" y="11343"/>
                    <a:pt x="2933" y="11185"/>
                    <a:pt x="1762" y="10014"/>
                  </a:cubicBezTo>
                  <a:cubicBezTo>
                    <a:pt x="1157" y="9410"/>
                    <a:pt x="733" y="7417"/>
                    <a:pt x="2117" y="5926"/>
                  </a:cubicBezTo>
                  <a:cubicBezTo>
                    <a:pt x="3668" y="4255"/>
                    <a:pt x="4034" y="1927"/>
                    <a:pt x="4047" y="1828"/>
                  </a:cubicBezTo>
                  <a:cubicBezTo>
                    <a:pt x="4053" y="1791"/>
                    <a:pt x="4051" y="1754"/>
                    <a:pt x="4044" y="1717"/>
                  </a:cubicBezTo>
                  <a:lnTo>
                    <a:pt x="3986" y="1447"/>
                  </a:lnTo>
                  <a:cubicBezTo>
                    <a:pt x="4487" y="895"/>
                    <a:pt x="5200" y="614"/>
                    <a:pt x="6084" y="614"/>
                  </a:cubicBezTo>
                  <a:close/>
                  <a:moveTo>
                    <a:pt x="6073" y="1"/>
                  </a:moveTo>
                  <a:cubicBezTo>
                    <a:pt x="4690" y="1"/>
                    <a:pt x="3877" y="602"/>
                    <a:pt x="3418" y="1170"/>
                  </a:cubicBezTo>
                  <a:cubicBezTo>
                    <a:pt x="3359" y="1242"/>
                    <a:pt x="3337" y="1336"/>
                    <a:pt x="3356" y="1426"/>
                  </a:cubicBezTo>
                  <a:lnTo>
                    <a:pt x="3433" y="1789"/>
                  </a:lnTo>
                  <a:cubicBezTo>
                    <a:pt x="3372" y="2134"/>
                    <a:pt x="2970" y="4107"/>
                    <a:pt x="1669" y="5509"/>
                  </a:cubicBezTo>
                  <a:cubicBezTo>
                    <a:pt x="0" y="7306"/>
                    <a:pt x="561" y="9680"/>
                    <a:pt x="1330" y="10448"/>
                  </a:cubicBezTo>
                  <a:cubicBezTo>
                    <a:pt x="2353" y="11472"/>
                    <a:pt x="3098" y="11955"/>
                    <a:pt x="3652" y="11955"/>
                  </a:cubicBezTo>
                  <a:cubicBezTo>
                    <a:pt x="3691" y="11955"/>
                    <a:pt x="3731" y="11953"/>
                    <a:pt x="3770" y="11948"/>
                  </a:cubicBezTo>
                  <a:cubicBezTo>
                    <a:pt x="4022" y="11914"/>
                    <a:pt x="4224" y="11774"/>
                    <a:pt x="4357" y="11540"/>
                  </a:cubicBezTo>
                  <a:cubicBezTo>
                    <a:pt x="4623" y="11075"/>
                    <a:pt x="4655" y="10469"/>
                    <a:pt x="4686" y="9883"/>
                  </a:cubicBezTo>
                  <a:cubicBezTo>
                    <a:pt x="4712" y="9400"/>
                    <a:pt x="4737" y="8901"/>
                    <a:pt x="4909" y="8686"/>
                  </a:cubicBezTo>
                  <a:cubicBezTo>
                    <a:pt x="5011" y="8560"/>
                    <a:pt x="5207" y="8394"/>
                    <a:pt x="5435" y="8202"/>
                  </a:cubicBezTo>
                  <a:cubicBezTo>
                    <a:pt x="6144" y="7604"/>
                    <a:pt x="7217" y="6699"/>
                    <a:pt x="7404" y="5295"/>
                  </a:cubicBezTo>
                  <a:cubicBezTo>
                    <a:pt x="7522" y="4412"/>
                    <a:pt x="7499" y="2702"/>
                    <a:pt x="7427" y="406"/>
                  </a:cubicBezTo>
                  <a:cubicBezTo>
                    <a:pt x="7422" y="264"/>
                    <a:pt x="7319" y="143"/>
                    <a:pt x="7180" y="115"/>
                  </a:cubicBezTo>
                  <a:cubicBezTo>
                    <a:pt x="6775" y="36"/>
                    <a:pt x="6407" y="1"/>
                    <a:pt x="60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5"/>
            <p:cNvSpPr/>
            <p:nvPr/>
          </p:nvSpPr>
          <p:spPr>
            <a:xfrm>
              <a:off x="3931150" y="2136125"/>
              <a:ext cx="549725" cy="515025"/>
            </a:xfrm>
            <a:custGeom>
              <a:rect b="b" l="l" r="r" t="t"/>
              <a:pathLst>
                <a:path extrusionOk="0" h="20601" w="21989">
                  <a:moveTo>
                    <a:pt x="11110" y="0"/>
                  </a:moveTo>
                  <a:lnTo>
                    <a:pt x="1" y="12614"/>
                  </a:lnTo>
                  <a:lnTo>
                    <a:pt x="11226" y="20600"/>
                  </a:lnTo>
                  <a:lnTo>
                    <a:pt x="21989" y="6944"/>
                  </a:lnTo>
                  <a:lnTo>
                    <a:pt x="1111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5"/>
            <p:cNvSpPr/>
            <p:nvPr/>
          </p:nvSpPr>
          <p:spPr>
            <a:xfrm>
              <a:off x="3922400" y="2128475"/>
              <a:ext cx="567325" cy="530325"/>
            </a:xfrm>
            <a:custGeom>
              <a:rect b="b" l="l" r="r" t="t"/>
              <a:pathLst>
                <a:path extrusionOk="0" h="21213" w="22693">
                  <a:moveTo>
                    <a:pt x="11517" y="705"/>
                  </a:moveTo>
                  <a:lnTo>
                    <a:pt x="21890" y="7326"/>
                  </a:lnTo>
                  <a:lnTo>
                    <a:pt x="11517" y="20488"/>
                  </a:lnTo>
                  <a:lnTo>
                    <a:pt x="805" y="12868"/>
                  </a:lnTo>
                  <a:lnTo>
                    <a:pt x="11517" y="705"/>
                  </a:lnTo>
                  <a:close/>
                  <a:moveTo>
                    <a:pt x="11460" y="0"/>
                  </a:moveTo>
                  <a:cubicBezTo>
                    <a:pt x="11375" y="0"/>
                    <a:pt x="11291" y="36"/>
                    <a:pt x="11231" y="104"/>
                  </a:cubicBezTo>
                  <a:lnTo>
                    <a:pt x="120" y="12718"/>
                  </a:lnTo>
                  <a:cubicBezTo>
                    <a:pt x="0" y="12854"/>
                    <a:pt x="24" y="13064"/>
                    <a:pt x="172" y="13170"/>
                  </a:cubicBezTo>
                  <a:lnTo>
                    <a:pt x="11398" y="21156"/>
                  </a:lnTo>
                  <a:cubicBezTo>
                    <a:pt x="11450" y="21192"/>
                    <a:pt x="11512" y="21212"/>
                    <a:pt x="11577" y="21212"/>
                  </a:cubicBezTo>
                  <a:cubicBezTo>
                    <a:pt x="11670" y="21212"/>
                    <a:pt x="11758" y="21169"/>
                    <a:pt x="11817" y="21096"/>
                  </a:cubicBezTo>
                  <a:lnTo>
                    <a:pt x="22579" y="7439"/>
                  </a:lnTo>
                  <a:cubicBezTo>
                    <a:pt x="22692" y="7297"/>
                    <a:pt x="22657" y="7089"/>
                    <a:pt x="22504" y="6992"/>
                  </a:cubicBezTo>
                  <a:lnTo>
                    <a:pt x="11624" y="48"/>
                  </a:lnTo>
                  <a:cubicBezTo>
                    <a:pt x="11574" y="16"/>
                    <a:pt x="11517" y="0"/>
                    <a:pt x="114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5"/>
            <p:cNvSpPr/>
            <p:nvPr/>
          </p:nvSpPr>
          <p:spPr>
            <a:xfrm>
              <a:off x="4087375" y="2214250"/>
              <a:ext cx="63700" cy="182325"/>
            </a:xfrm>
            <a:custGeom>
              <a:rect b="b" l="l" r="r" t="t"/>
              <a:pathLst>
                <a:path extrusionOk="0" h="7293" w="2548">
                  <a:moveTo>
                    <a:pt x="1621" y="0"/>
                  </a:moveTo>
                  <a:lnTo>
                    <a:pt x="0" y="2083"/>
                  </a:lnTo>
                  <a:cubicBezTo>
                    <a:pt x="0" y="2083"/>
                    <a:pt x="117" y="6018"/>
                    <a:pt x="117" y="6597"/>
                  </a:cubicBezTo>
                  <a:cubicBezTo>
                    <a:pt x="117" y="6926"/>
                    <a:pt x="528" y="7292"/>
                    <a:pt x="904" y="7292"/>
                  </a:cubicBezTo>
                  <a:cubicBezTo>
                    <a:pt x="1189" y="7292"/>
                    <a:pt x="1455" y="7081"/>
                    <a:pt x="1505" y="6481"/>
                  </a:cubicBezTo>
                  <a:cubicBezTo>
                    <a:pt x="1621" y="5093"/>
                    <a:pt x="1621" y="4513"/>
                    <a:pt x="1736" y="4167"/>
                  </a:cubicBezTo>
                  <a:cubicBezTo>
                    <a:pt x="1853" y="3819"/>
                    <a:pt x="2547" y="1620"/>
                    <a:pt x="1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5"/>
            <p:cNvSpPr/>
            <p:nvPr/>
          </p:nvSpPr>
          <p:spPr>
            <a:xfrm>
              <a:off x="4079625" y="2206625"/>
              <a:ext cx="78525" cy="197575"/>
            </a:xfrm>
            <a:custGeom>
              <a:rect b="b" l="l" r="r" t="t"/>
              <a:pathLst>
                <a:path extrusionOk="0" h="7903" w="3141">
                  <a:moveTo>
                    <a:pt x="1932" y="0"/>
                  </a:moveTo>
                  <a:cubicBezTo>
                    <a:pt x="1881" y="0"/>
                    <a:pt x="1828" y="13"/>
                    <a:pt x="1780" y="41"/>
                  </a:cubicBezTo>
                  <a:cubicBezTo>
                    <a:pt x="1635" y="124"/>
                    <a:pt x="1583" y="310"/>
                    <a:pt x="1665" y="456"/>
                  </a:cubicBezTo>
                  <a:cubicBezTo>
                    <a:pt x="2505" y="1924"/>
                    <a:pt x="1889" y="3978"/>
                    <a:pt x="1757" y="4374"/>
                  </a:cubicBezTo>
                  <a:cubicBezTo>
                    <a:pt x="1663" y="4651"/>
                    <a:pt x="1639" y="5001"/>
                    <a:pt x="1591" y="5698"/>
                  </a:cubicBezTo>
                  <a:cubicBezTo>
                    <a:pt x="1570" y="5987"/>
                    <a:pt x="1546" y="6335"/>
                    <a:pt x="1510" y="6760"/>
                  </a:cubicBezTo>
                  <a:cubicBezTo>
                    <a:pt x="1490" y="6996"/>
                    <a:pt x="1416" y="7291"/>
                    <a:pt x="1227" y="7291"/>
                  </a:cubicBezTo>
                  <a:cubicBezTo>
                    <a:pt x="1219" y="7291"/>
                    <a:pt x="1211" y="7291"/>
                    <a:pt x="1202" y="7290"/>
                  </a:cubicBezTo>
                  <a:cubicBezTo>
                    <a:pt x="968" y="7281"/>
                    <a:pt x="733" y="7034"/>
                    <a:pt x="733" y="6902"/>
                  </a:cubicBezTo>
                  <a:cubicBezTo>
                    <a:pt x="733" y="6325"/>
                    <a:pt x="622" y="2540"/>
                    <a:pt x="616" y="2379"/>
                  </a:cubicBezTo>
                  <a:cubicBezTo>
                    <a:pt x="610" y="2213"/>
                    <a:pt x="473" y="2082"/>
                    <a:pt x="308" y="2082"/>
                  </a:cubicBezTo>
                  <a:cubicBezTo>
                    <a:pt x="306" y="2082"/>
                    <a:pt x="304" y="2082"/>
                    <a:pt x="302" y="2082"/>
                  </a:cubicBezTo>
                  <a:cubicBezTo>
                    <a:pt x="133" y="2087"/>
                    <a:pt x="0" y="2227"/>
                    <a:pt x="5" y="2397"/>
                  </a:cubicBezTo>
                  <a:cubicBezTo>
                    <a:pt x="6" y="2437"/>
                    <a:pt x="120" y="6334"/>
                    <a:pt x="120" y="6902"/>
                  </a:cubicBezTo>
                  <a:cubicBezTo>
                    <a:pt x="120" y="7384"/>
                    <a:pt x="643" y="7879"/>
                    <a:pt x="1177" y="7902"/>
                  </a:cubicBezTo>
                  <a:lnTo>
                    <a:pt x="1209" y="7902"/>
                  </a:lnTo>
                  <a:cubicBezTo>
                    <a:pt x="1439" y="7902"/>
                    <a:pt x="2037" y="7805"/>
                    <a:pt x="2121" y="6811"/>
                  </a:cubicBezTo>
                  <a:cubicBezTo>
                    <a:pt x="2157" y="6383"/>
                    <a:pt x="2182" y="6031"/>
                    <a:pt x="2201" y="5740"/>
                  </a:cubicBezTo>
                  <a:cubicBezTo>
                    <a:pt x="2246" y="5115"/>
                    <a:pt x="2270" y="4772"/>
                    <a:pt x="2338" y="4568"/>
                  </a:cubicBezTo>
                  <a:cubicBezTo>
                    <a:pt x="2544" y="3950"/>
                    <a:pt x="3141" y="1804"/>
                    <a:pt x="2197" y="152"/>
                  </a:cubicBezTo>
                  <a:cubicBezTo>
                    <a:pt x="2140" y="55"/>
                    <a:pt x="2038" y="0"/>
                    <a:pt x="19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5"/>
            <p:cNvSpPr/>
            <p:nvPr/>
          </p:nvSpPr>
          <p:spPr>
            <a:xfrm>
              <a:off x="4280375" y="1456175"/>
              <a:ext cx="712625" cy="1035850"/>
            </a:xfrm>
            <a:custGeom>
              <a:rect b="b" l="l" r="r" t="t"/>
              <a:pathLst>
                <a:path extrusionOk="0" h="41434" w="28505">
                  <a:moveTo>
                    <a:pt x="27232" y="0"/>
                  </a:moveTo>
                  <a:lnTo>
                    <a:pt x="23529" y="1737"/>
                  </a:lnTo>
                  <a:cubicBezTo>
                    <a:pt x="23529" y="1737"/>
                    <a:pt x="20404" y="5209"/>
                    <a:pt x="18899" y="8450"/>
                  </a:cubicBezTo>
                  <a:cubicBezTo>
                    <a:pt x="17395" y="11691"/>
                    <a:pt x="16237" y="20023"/>
                    <a:pt x="16237" y="20023"/>
                  </a:cubicBezTo>
                  <a:cubicBezTo>
                    <a:pt x="16237" y="20023"/>
                    <a:pt x="10219" y="29860"/>
                    <a:pt x="9409" y="30670"/>
                  </a:cubicBezTo>
                  <a:cubicBezTo>
                    <a:pt x="8599" y="31481"/>
                    <a:pt x="9062" y="31365"/>
                    <a:pt x="7095" y="32291"/>
                  </a:cubicBezTo>
                  <a:cubicBezTo>
                    <a:pt x="5127" y="33216"/>
                    <a:pt x="2581" y="33680"/>
                    <a:pt x="2234" y="34258"/>
                  </a:cubicBezTo>
                  <a:cubicBezTo>
                    <a:pt x="1888" y="34836"/>
                    <a:pt x="614" y="37615"/>
                    <a:pt x="266" y="37961"/>
                  </a:cubicBezTo>
                  <a:cubicBezTo>
                    <a:pt x="1" y="38227"/>
                    <a:pt x="411" y="38694"/>
                    <a:pt x="826" y="38694"/>
                  </a:cubicBezTo>
                  <a:cubicBezTo>
                    <a:pt x="954" y="38694"/>
                    <a:pt x="1083" y="38649"/>
                    <a:pt x="1193" y="38540"/>
                  </a:cubicBezTo>
                  <a:cubicBezTo>
                    <a:pt x="1656" y="38078"/>
                    <a:pt x="3275" y="36226"/>
                    <a:pt x="3275" y="36225"/>
                  </a:cubicBezTo>
                  <a:lnTo>
                    <a:pt x="3275" y="36225"/>
                  </a:lnTo>
                  <a:lnTo>
                    <a:pt x="1308" y="40854"/>
                  </a:lnTo>
                  <a:cubicBezTo>
                    <a:pt x="1308" y="40854"/>
                    <a:pt x="1308" y="41433"/>
                    <a:pt x="2002" y="41433"/>
                  </a:cubicBezTo>
                  <a:cubicBezTo>
                    <a:pt x="2697" y="41433"/>
                    <a:pt x="4433" y="40622"/>
                    <a:pt x="4433" y="40622"/>
                  </a:cubicBezTo>
                  <a:cubicBezTo>
                    <a:pt x="4433" y="40622"/>
                    <a:pt x="6400" y="40159"/>
                    <a:pt x="7095" y="39234"/>
                  </a:cubicBezTo>
                  <a:cubicBezTo>
                    <a:pt x="7789" y="38308"/>
                    <a:pt x="10335" y="33332"/>
                    <a:pt x="10335" y="33332"/>
                  </a:cubicBezTo>
                  <a:cubicBezTo>
                    <a:pt x="10335" y="33332"/>
                    <a:pt x="17047" y="29049"/>
                    <a:pt x="19477" y="26156"/>
                  </a:cubicBezTo>
                  <a:cubicBezTo>
                    <a:pt x="21908" y="23262"/>
                    <a:pt x="23529" y="19675"/>
                    <a:pt x="23875" y="18518"/>
                  </a:cubicBezTo>
                  <a:cubicBezTo>
                    <a:pt x="24222" y="17360"/>
                    <a:pt x="28505" y="4514"/>
                    <a:pt x="28389" y="2431"/>
                  </a:cubicBezTo>
                  <a:cubicBezTo>
                    <a:pt x="28274" y="348"/>
                    <a:pt x="27232" y="0"/>
                    <a:pt x="272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5"/>
            <p:cNvSpPr/>
            <p:nvPr/>
          </p:nvSpPr>
          <p:spPr>
            <a:xfrm>
              <a:off x="4275250" y="1448525"/>
              <a:ext cx="724750" cy="1051125"/>
            </a:xfrm>
            <a:custGeom>
              <a:rect b="b" l="l" r="r" t="t"/>
              <a:pathLst>
                <a:path extrusionOk="0" h="42045" w="28990">
                  <a:moveTo>
                    <a:pt x="27439" y="1"/>
                  </a:moveTo>
                  <a:cubicBezTo>
                    <a:pt x="27313" y="1"/>
                    <a:pt x="27196" y="79"/>
                    <a:pt x="27153" y="204"/>
                  </a:cubicBezTo>
                  <a:cubicBezTo>
                    <a:pt x="27098" y="363"/>
                    <a:pt x="27179" y="535"/>
                    <a:pt x="27336" y="594"/>
                  </a:cubicBezTo>
                  <a:cubicBezTo>
                    <a:pt x="27370" y="607"/>
                    <a:pt x="28189" y="939"/>
                    <a:pt x="28290" y="2754"/>
                  </a:cubicBezTo>
                  <a:cubicBezTo>
                    <a:pt x="28384" y="4461"/>
                    <a:pt x="25231" y="14244"/>
                    <a:pt x="24196" y="17459"/>
                  </a:cubicBezTo>
                  <a:cubicBezTo>
                    <a:pt x="23987" y="18105"/>
                    <a:pt x="23842" y="18558"/>
                    <a:pt x="23789" y="18735"/>
                  </a:cubicBezTo>
                  <a:cubicBezTo>
                    <a:pt x="23494" y="19718"/>
                    <a:pt x="21918" y="23327"/>
                    <a:pt x="19450" y="26265"/>
                  </a:cubicBezTo>
                  <a:cubicBezTo>
                    <a:pt x="17077" y="29089"/>
                    <a:pt x="10442" y="33337"/>
                    <a:pt x="10376" y="33380"/>
                  </a:cubicBezTo>
                  <a:cubicBezTo>
                    <a:pt x="10331" y="33409"/>
                    <a:pt x="10293" y="33450"/>
                    <a:pt x="10269" y="33498"/>
                  </a:cubicBezTo>
                  <a:cubicBezTo>
                    <a:pt x="10243" y="33547"/>
                    <a:pt x="7727" y="38461"/>
                    <a:pt x="7056" y="39356"/>
                  </a:cubicBezTo>
                  <a:cubicBezTo>
                    <a:pt x="6542" y="40041"/>
                    <a:pt x="5086" y="40507"/>
                    <a:pt x="4569" y="40630"/>
                  </a:cubicBezTo>
                  <a:cubicBezTo>
                    <a:pt x="4548" y="40635"/>
                    <a:pt x="4528" y="40642"/>
                    <a:pt x="4509" y="40650"/>
                  </a:cubicBezTo>
                  <a:cubicBezTo>
                    <a:pt x="4043" y="40868"/>
                    <a:pt x="2721" y="41432"/>
                    <a:pt x="2208" y="41432"/>
                  </a:cubicBezTo>
                  <a:cubicBezTo>
                    <a:pt x="1929" y="41432"/>
                    <a:pt x="1847" y="41306"/>
                    <a:pt x="1826" y="41207"/>
                  </a:cubicBezTo>
                  <a:lnTo>
                    <a:pt x="3763" y="36650"/>
                  </a:lnTo>
                  <a:cubicBezTo>
                    <a:pt x="3822" y="36512"/>
                    <a:pt x="3773" y="36350"/>
                    <a:pt x="3644" y="36270"/>
                  </a:cubicBezTo>
                  <a:cubicBezTo>
                    <a:pt x="3594" y="36238"/>
                    <a:pt x="3538" y="36223"/>
                    <a:pt x="3482" y="36223"/>
                  </a:cubicBezTo>
                  <a:cubicBezTo>
                    <a:pt x="3396" y="36223"/>
                    <a:pt x="3311" y="36260"/>
                    <a:pt x="3251" y="36329"/>
                  </a:cubicBezTo>
                  <a:cubicBezTo>
                    <a:pt x="3234" y="36348"/>
                    <a:pt x="1632" y="38179"/>
                    <a:pt x="1182" y="38629"/>
                  </a:cubicBezTo>
                  <a:cubicBezTo>
                    <a:pt x="1162" y="38648"/>
                    <a:pt x="1116" y="38694"/>
                    <a:pt x="1030" y="38694"/>
                  </a:cubicBezTo>
                  <a:cubicBezTo>
                    <a:pt x="997" y="38694"/>
                    <a:pt x="960" y="38687"/>
                    <a:pt x="916" y="38671"/>
                  </a:cubicBezTo>
                  <a:cubicBezTo>
                    <a:pt x="774" y="38615"/>
                    <a:pt x="695" y="38501"/>
                    <a:pt x="687" y="38483"/>
                  </a:cubicBezTo>
                  <a:cubicBezTo>
                    <a:pt x="924" y="38246"/>
                    <a:pt x="1376" y="37351"/>
                    <a:pt x="2041" y="36011"/>
                  </a:cubicBezTo>
                  <a:cubicBezTo>
                    <a:pt x="2318" y="35453"/>
                    <a:pt x="2580" y="34924"/>
                    <a:pt x="2701" y="34721"/>
                  </a:cubicBezTo>
                  <a:cubicBezTo>
                    <a:pt x="2838" y="34494"/>
                    <a:pt x="3870" y="34159"/>
                    <a:pt x="4701" y="33888"/>
                  </a:cubicBezTo>
                  <a:cubicBezTo>
                    <a:pt x="5567" y="33607"/>
                    <a:pt x="6549" y="33288"/>
                    <a:pt x="7430" y="32873"/>
                  </a:cubicBezTo>
                  <a:cubicBezTo>
                    <a:pt x="8934" y="32166"/>
                    <a:pt x="9077" y="32039"/>
                    <a:pt x="9437" y="31621"/>
                  </a:cubicBezTo>
                  <a:cubicBezTo>
                    <a:pt x="9531" y="31511"/>
                    <a:pt x="9646" y="31376"/>
                    <a:pt x="9831" y="31192"/>
                  </a:cubicBezTo>
                  <a:cubicBezTo>
                    <a:pt x="10657" y="30366"/>
                    <a:pt x="16458" y="20891"/>
                    <a:pt x="16704" y="20488"/>
                  </a:cubicBezTo>
                  <a:cubicBezTo>
                    <a:pt x="16726" y="20452"/>
                    <a:pt x="16740" y="20412"/>
                    <a:pt x="16746" y="20370"/>
                  </a:cubicBezTo>
                  <a:cubicBezTo>
                    <a:pt x="16757" y="20287"/>
                    <a:pt x="17914" y="12046"/>
                    <a:pt x="19382" y="8884"/>
                  </a:cubicBezTo>
                  <a:cubicBezTo>
                    <a:pt x="20849" y="5723"/>
                    <a:pt x="23931" y="2281"/>
                    <a:pt x="23962" y="2247"/>
                  </a:cubicBezTo>
                  <a:cubicBezTo>
                    <a:pt x="24075" y="2122"/>
                    <a:pt x="24064" y="1928"/>
                    <a:pt x="23939" y="1815"/>
                  </a:cubicBezTo>
                  <a:cubicBezTo>
                    <a:pt x="23880" y="1762"/>
                    <a:pt x="23806" y="1736"/>
                    <a:pt x="23733" y="1736"/>
                  </a:cubicBezTo>
                  <a:cubicBezTo>
                    <a:pt x="23650" y="1736"/>
                    <a:pt x="23567" y="1770"/>
                    <a:pt x="23506" y="1837"/>
                  </a:cubicBezTo>
                  <a:cubicBezTo>
                    <a:pt x="23377" y="1981"/>
                    <a:pt x="20334" y="5381"/>
                    <a:pt x="18827" y="8627"/>
                  </a:cubicBezTo>
                  <a:cubicBezTo>
                    <a:pt x="17373" y="11757"/>
                    <a:pt x="16266" y="19388"/>
                    <a:pt x="16149" y="20223"/>
                  </a:cubicBezTo>
                  <a:cubicBezTo>
                    <a:pt x="14455" y="22991"/>
                    <a:pt x="10037" y="30120"/>
                    <a:pt x="9398" y="30759"/>
                  </a:cubicBezTo>
                  <a:cubicBezTo>
                    <a:pt x="9198" y="30958"/>
                    <a:pt x="9074" y="31103"/>
                    <a:pt x="8972" y="31222"/>
                  </a:cubicBezTo>
                  <a:cubicBezTo>
                    <a:pt x="8688" y="31551"/>
                    <a:pt x="8611" y="31641"/>
                    <a:pt x="7169" y="32319"/>
                  </a:cubicBezTo>
                  <a:cubicBezTo>
                    <a:pt x="6323" y="32717"/>
                    <a:pt x="5360" y="33030"/>
                    <a:pt x="4513" y="33307"/>
                  </a:cubicBezTo>
                  <a:cubicBezTo>
                    <a:pt x="3144" y="33751"/>
                    <a:pt x="2419" y="34002"/>
                    <a:pt x="2176" y="34406"/>
                  </a:cubicBezTo>
                  <a:cubicBezTo>
                    <a:pt x="2041" y="34631"/>
                    <a:pt x="1787" y="35143"/>
                    <a:pt x="1493" y="35739"/>
                  </a:cubicBezTo>
                  <a:cubicBezTo>
                    <a:pt x="1098" y="36535"/>
                    <a:pt x="438" y="37867"/>
                    <a:pt x="255" y="38050"/>
                  </a:cubicBezTo>
                  <a:cubicBezTo>
                    <a:pt x="1" y="38305"/>
                    <a:pt x="32" y="38706"/>
                    <a:pt x="329" y="39003"/>
                  </a:cubicBezTo>
                  <a:cubicBezTo>
                    <a:pt x="513" y="39187"/>
                    <a:pt x="773" y="39304"/>
                    <a:pt x="1033" y="39304"/>
                  </a:cubicBezTo>
                  <a:cubicBezTo>
                    <a:pt x="1239" y="39304"/>
                    <a:pt x="1445" y="39231"/>
                    <a:pt x="1614" y="39062"/>
                  </a:cubicBezTo>
                  <a:cubicBezTo>
                    <a:pt x="1789" y="38888"/>
                    <a:pt x="2118" y="38528"/>
                    <a:pt x="2463" y="38141"/>
                  </a:cubicBezTo>
                  <a:lnTo>
                    <a:pt x="2463" y="38141"/>
                  </a:lnTo>
                  <a:lnTo>
                    <a:pt x="1231" y="41040"/>
                  </a:lnTo>
                  <a:cubicBezTo>
                    <a:pt x="1215" y="41078"/>
                    <a:pt x="1207" y="41119"/>
                    <a:pt x="1207" y="41160"/>
                  </a:cubicBezTo>
                  <a:cubicBezTo>
                    <a:pt x="1207" y="41515"/>
                    <a:pt x="1473" y="42045"/>
                    <a:pt x="2207" y="42045"/>
                  </a:cubicBezTo>
                  <a:cubicBezTo>
                    <a:pt x="2920" y="42045"/>
                    <a:pt x="4457" y="41349"/>
                    <a:pt x="4740" y="41218"/>
                  </a:cubicBezTo>
                  <a:cubicBezTo>
                    <a:pt x="5011" y="41152"/>
                    <a:pt x="6834" y="40670"/>
                    <a:pt x="7546" y="39723"/>
                  </a:cubicBezTo>
                  <a:cubicBezTo>
                    <a:pt x="8209" y="38839"/>
                    <a:pt x="10444" y="34497"/>
                    <a:pt x="10776" y="33851"/>
                  </a:cubicBezTo>
                  <a:cubicBezTo>
                    <a:pt x="11537" y="33361"/>
                    <a:pt x="17591" y="29430"/>
                    <a:pt x="19918" y="26659"/>
                  </a:cubicBezTo>
                  <a:cubicBezTo>
                    <a:pt x="22400" y="23706"/>
                    <a:pt x="24017" y="20102"/>
                    <a:pt x="24374" y="18911"/>
                  </a:cubicBezTo>
                  <a:cubicBezTo>
                    <a:pt x="24427" y="18735"/>
                    <a:pt x="24572" y="18288"/>
                    <a:pt x="24778" y="17647"/>
                  </a:cubicBezTo>
                  <a:cubicBezTo>
                    <a:pt x="26745" y="11545"/>
                    <a:pt x="28990" y="4334"/>
                    <a:pt x="28900" y="2720"/>
                  </a:cubicBezTo>
                  <a:cubicBezTo>
                    <a:pt x="28775" y="455"/>
                    <a:pt x="27585" y="33"/>
                    <a:pt x="27534" y="16"/>
                  </a:cubicBezTo>
                  <a:cubicBezTo>
                    <a:pt x="27503" y="5"/>
                    <a:pt x="27471" y="1"/>
                    <a:pt x="274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5"/>
            <p:cNvSpPr/>
            <p:nvPr/>
          </p:nvSpPr>
          <p:spPr>
            <a:xfrm>
              <a:off x="4280375" y="2232175"/>
              <a:ext cx="285600" cy="259850"/>
            </a:xfrm>
            <a:custGeom>
              <a:rect b="b" l="l" r="r" t="t"/>
              <a:pathLst>
                <a:path extrusionOk="0" h="10394" w="11424">
                  <a:moveTo>
                    <a:pt x="9064" y="0"/>
                  </a:moveTo>
                  <a:cubicBezTo>
                    <a:pt x="8687" y="433"/>
                    <a:pt x="8694" y="497"/>
                    <a:pt x="7095" y="1250"/>
                  </a:cubicBezTo>
                  <a:cubicBezTo>
                    <a:pt x="5127" y="2176"/>
                    <a:pt x="2581" y="2639"/>
                    <a:pt x="2234" y="3217"/>
                  </a:cubicBezTo>
                  <a:cubicBezTo>
                    <a:pt x="1888" y="3796"/>
                    <a:pt x="614" y="6574"/>
                    <a:pt x="266" y="6921"/>
                  </a:cubicBezTo>
                  <a:cubicBezTo>
                    <a:pt x="1" y="7186"/>
                    <a:pt x="411" y="7654"/>
                    <a:pt x="826" y="7654"/>
                  </a:cubicBezTo>
                  <a:cubicBezTo>
                    <a:pt x="954" y="7654"/>
                    <a:pt x="1083" y="7609"/>
                    <a:pt x="1193" y="7500"/>
                  </a:cubicBezTo>
                  <a:cubicBezTo>
                    <a:pt x="1656" y="7037"/>
                    <a:pt x="3275" y="5185"/>
                    <a:pt x="3275" y="5184"/>
                  </a:cubicBezTo>
                  <a:lnTo>
                    <a:pt x="3275" y="5184"/>
                  </a:lnTo>
                  <a:lnTo>
                    <a:pt x="1308" y="9814"/>
                  </a:lnTo>
                  <a:cubicBezTo>
                    <a:pt x="1308" y="9814"/>
                    <a:pt x="1308" y="10393"/>
                    <a:pt x="2002" y="10393"/>
                  </a:cubicBezTo>
                  <a:cubicBezTo>
                    <a:pt x="2697" y="10393"/>
                    <a:pt x="4433" y="9582"/>
                    <a:pt x="4433" y="9582"/>
                  </a:cubicBezTo>
                  <a:cubicBezTo>
                    <a:pt x="4433" y="9582"/>
                    <a:pt x="6400" y="9119"/>
                    <a:pt x="7095" y="8194"/>
                  </a:cubicBezTo>
                  <a:cubicBezTo>
                    <a:pt x="7789" y="7268"/>
                    <a:pt x="10335" y="2292"/>
                    <a:pt x="10335" y="2292"/>
                  </a:cubicBezTo>
                  <a:cubicBezTo>
                    <a:pt x="10335" y="2292"/>
                    <a:pt x="10755" y="2023"/>
                    <a:pt x="11424" y="1575"/>
                  </a:cubicBezTo>
                  <a:cubicBezTo>
                    <a:pt x="10749" y="696"/>
                    <a:pt x="9818" y="236"/>
                    <a:pt x="90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5"/>
            <p:cNvSpPr/>
            <p:nvPr/>
          </p:nvSpPr>
          <p:spPr>
            <a:xfrm>
              <a:off x="4275250" y="2224500"/>
              <a:ext cx="299525" cy="275150"/>
            </a:xfrm>
            <a:custGeom>
              <a:rect b="b" l="l" r="r" t="t"/>
              <a:pathLst>
                <a:path extrusionOk="0" h="11006" w="11981">
                  <a:moveTo>
                    <a:pt x="9366" y="661"/>
                  </a:moveTo>
                  <a:cubicBezTo>
                    <a:pt x="9922" y="860"/>
                    <a:pt x="10615" y="1210"/>
                    <a:pt x="11175" y="1818"/>
                  </a:cubicBezTo>
                  <a:cubicBezTo>
                    <a:pt x="10677" y="2147"/>
                    <a:pt x="10376" y="2340"/>
                    <a:pt x="10375" y="2341"/>
                  </a:cubicBezTo>
                  <a:cubicBezTo>
                    <a:pt x="10328" y="2370"/>
                    <a:pt x="10292" y="2411"/>
                    <a:pt x="10266" y="2459"/>
                  </a:cubicBezTo>
                  <a:cubicBezTo>
                    <a:pt x="10242" y="2509"/>
                    <a:pt x="7725" y="7423"/>
                    <a:pt x="7054" y="8317"/>
                  </a:cubicBezTo>
                  <a:cubicBezTo>
                    <a:pt x="6541" y="9002"/>
                    <a:pt x="5085" y="9469"/>
                    <a:pt x="4567" y="9591"/>
                  </a:cubicBezTo>
                  <a:cubicBezTo>
                    <a:pt x="4547" y="9597"/>
                    <a:pt x="4527" y="9603"/>
                    <a:pt x="4507" y="9612"/>
                  </a:cubicBezTo>
                  <a:cubicBezTo>
                    <a:pt x="4042" y="9829"/>
                    <a:pt x="2720" y="10393"/>
                    <a:pt x="2207" y="10393"/>
                  </a:cubicBezTo>
                  <a:cubicBezTo>
                    <a:pt x="1928" y="10393"/>
                    <a:pt x="1846" y="10267"/>
                    <a:pt x="1825" y="10170"/>
                  </a:cubicBezTo>
                  <a:lnTo>
                    <a:pt x="3762" y="5611"/>
                  </a:lnTo>
                  <a:cubicBezTo>
                    <a:pt x="3821" y="5473"/>
                    <a:pt x="3771" y="5311"/>
                    <a:pt x="3643" y="5231"/>
                  </a:cubicBezTo>
                  <a:cubicBezTo>
                    <a:pt x="3593" y="5200"/>
                    <a:pt x="3536" y="5184"/>
                    <a:pt x="3481" y="5184"/>
                  </a:cubicBezTo>
                  <a:cubicBezTo>
                    <a:pt x="3395" y="5184"/>
                    <a:pt x="3309" y="5221"/>
                    <a:pt x="3250" y="5290"/>
                  </a:cubicBezTo>
                  <a:cubicBezTo>
                    <a:pt x="3233" y="5309"/>
                    <a:pt x="1630" y="7140"/>
                    <a:pt x="1180" y="7590"/>
                  </a:cubicBezTo>
                  <a:cubicBezTo>
                    <a:pt x="1161" y="7609"/>
                    <a:pt x="1115" y="7655"/>
                    <a:pt x="1029" y="7655"/>
                  </a:cubicBezTo>
                  <a:cubicBezTo>
                    <a:pt x="997" y="7655"/>
                    <a:pt x="959" y="7649"/>
                    <a:pt x="915" y="7632"/>
                  </a:cubicBezTo>
                  <a:cubicBezTo>
                    <a:pt x="772" y="7576"/>
                    <a:pt x="694" y="7462"/>
                    <a:pt x="686" y="7444"/>
                  </a:cubicBezTo>
                  <a:cubicBezTo>
                    <a:pt x="923" y="7208"/>
                    <a:pt x="1375" y="6312"/>
                    <a:pt x="2040" y="4972"/>
                  </a:cubicBezTo>
                  <a:cubicBezTo>
                    <a:pt x="2317" y="4414"/>
                    <a:pt x="2578" y="3886"/>
                    <a:pt x="2700" y="3682"/>
                  </a:cubicBezTo>
                  <a:cubicBezTo>
                    <a:pt x="2837" y="3456"/>
                    <a:pt x="3869" y="3120"/>
                    <a:pt x="4700" y="2849"/>
                  </a:cubicBezTo>
                  <a:cubicBezTo>
                    <a:pt x="5566" y="2568"/>
                    <a:pt x="6548" y="2250"/>
                    <a:pt x="7429" y="1835"/>
                  </a:cubicBezTo>
                  <a:cubicBezTo>
                    <a:pt x="8833" y="1174"/>
                    <a:pt x="9050" y="1020"/>
                    <a:pt x="9366" y="661"/>
                  </a:cubicBezTo>
                  <a:close/>
                  <a:moveTo>
                    <a:pt x="9269" y="0"/>
                  </a:moveTo>
                  <a:cubicBezTo>
                    <a:pt x="9182" y="0"/>
                    <a:pt x="9098" y="37"/>
                    <a:pt x="9039" y="105"/>
                  </a:cubicBezTo>
                  <a:lnTo>
                    <a:pt x="8971" y="183"/>
                  </a:lnTo>
                  <a:cubicBezTo>
                    <a:pt x="8688" y="512"/>
                    <a:pt x="8612" y="602"/>
                    <a:pt x="7169" y="1280"/>
                  </a:cubicBezTo>
                  <a:cubicBezTo>
                    <a:pt x="6323" y="1678"/>
                    <a:pt x="5360" y="1991"/>
                    <a:pt x="4513" y="2268"/>
                  </a:cubicBezTo>
                  <a:cubicBezTo>
                    <a:pt x="3144" y="2712"/>
                    <a:pt x="2419" y="2963"/>
                    <a:pt x="2176" y="3367"/>
                  </a:cubicBezTo>
                  <a:cubicBezTo>
                    <a:pt x="2041" y="3592"/>
                    <a:pt x="1787" y="4104"/>
                    <a:pt x="1493" y="4700"/>
                  </a:cubicBezTo>
                  <a:cubicBezTo>
                    <a:pt x="1098" y="5496"/>
                    <a:pt x="438" y="6828"/>
                    <a:pt x="255" y="7011"/>
                  </a:cubicBezTo>
                  <a:cubicBezTo>
                    <a:pt x="1" y="7266"/>
                    <a:pt x="32" y="7667"/>
                    <a:pt x="329" y="7964"/>
                  </a:cubicBezTo>
                  <a:cubicBezTo>
                    <a:pt x="513" y="8148"/>
                    <a:pt x="773" y="8265"/>
                    <a:pt x="1033" y="8265"/>
                  </a:cubicBezTo>
                  <a:cubicBezTo>
                    <a:pt x="1239" y="8265"/>
                    <a:pt x="1445" y="8192"/>
                    <a:pt x="1614" y="8023"/>
                  </a:cubicBezTo>
                  <a:cubicBezTo>
                    <a:pt x="1789" y="7849"/>
                    <a:pt x="2118" y="7489"/>
                    <a:pt x="2463" y="7102"/>
                  </a:cubicBezTo>
                  <a:lnTo>
                    <a:pt x="2463" y="7102"/>
                  </a:lnTo>
                  <a:lnTo>
                    <a:pt x="1231" y="10001"/>
                  </a:lnTo>
                  <a:cubicBezTo>
                    <a:pt x="1215" y="10039"/>
                    <a:pt x="1207" y="10080"/>
                    <a:pt x="1207" y="10121"/>
                  </a:cubicBezTo>
                  <a:cubicBezTo>
                    <a:pt x="1207" y="10476"/>
                    <a:pt x="1473" y="11006"/>
                    <a:pt x="2207" y="11006"/>
                  </a:cubicBezTo>
                  <a:cubicBezTo>
                    <a:pt x="2920" y="11006"/>
                    <a:pt x="4457" y="10310"/>
                    <a:pt x="4740" y="10179"/>
                  </a:cubicBezTo>
                  <a:cubicBezTo>
                    <a:pt x="5011" y="10112"/>
                    <a:pt x="6834" y="9631"/>
                    <a:pt x="7545" y="8684"/>
                  </a:cubicBezTo>
                  <a:cubicBezTo>
                    <a:pt x="8208" y="7800"/>
                    <a:pt x="10444" y="3458"/>
                    <a:pt x="10775" y="2812"/>
                  </a:cubicBezTo>
                  <a:cubicBezTo>
                    <a:pt x="10921" y="2718"/>
                    <a:pt x="11289" y="2479"/>
                    <a:pt x="11800" y="2137"/>
                  </a:cubicBezTo>
                  <a:cubicBezTo>
                    <a:pt x="11947" y="2038"/>
                    <a:pt x="11980" y="1837"/>
                    <a:pt x="11872" y="1696"/>
                  </a:cubicBezTo>
                  <a:cubicBezTo>
                    <a:pt x="11128" y="725"/>
                    <a:pt x="10095" y="245"/>
                    <a:pt x="9361" y="15"/>
                  </a:cubicBezTo>
                  <a:cubicBezTo>
                    <a:pt x="9331" y="5"/>
                    <a:pt x="9300" y="0"/>
                    <a:pt x="9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5"/>
            <p:cNvSpPr/>
            <p:nvPr/>
          </p:nvSpPr>
          <p:spPr>
            <a:xfrm>
              <a:off x="4847400" y="2242575"/>
              <a:ext cx="1032450" cy="480900"/>
            </a:xfrm>
            <a:custGeom>
              <a:rect b="b" l="l" r="r" t="t"/>
              <a:pathLst>
                <a:path extrusionOk="0" h="19236" w="41298">
                  <a:moveTo>
                    <a:pt x="39308" y="1"/>
                  </a:moveTo>
                  <a:lnTo>
                    <a:pt x="32300" y="3221"/>
                  </a:lnTo>
                  <a:cubicBezTo>
                    <a:pt x="32300" y="3221"/>
                    <a:pt x="29742" y="8052"/>
                    <a:pt x="29269" y="9946"/>
                  </a:cubicBezTo>
                  <a:cubicBezTo>
                    <a:pt x="28795" y="11840"/>
                    <a:pt x="28037" y="13924"/>
                    <a:pt x="28037" y="13924"/>
                  </a:cubicBezTo>
                  <a:cubicBezTo>
                    <a:pt x="28037" y="13924"/>
                    <a:pt x="23301" y="13166"/>
                    <a:pt x="19228" y="12692"/>
                  </a:cubicBezTo>
                  <a:cubicBezTo>
                    <a:pt x="15154" y="12219"/>
                    <a:pt x="9377" y="11177"/>
                    <a:pt x="7956" y="10892"/>
                  </a:cubicBezTo>
                  <a:cubicBezTo>
                    <a:pt x="6861" y="10673"/>
                    <a:pt x="5033" y="10172"/>
                    <a:pt x="3993" y="10172"/>
                  </a:cubicBezTo>
                  <a:cubicBezTo>
                    <a:pt x="3685" y="10172"/>
                    <a:pt x="3446" y="10216"/>
                    <a:pt x="3316" y="10325"/>
                  </a:cubicBezTo>
                  <a:cubicBezTo>
                    <a:pt x="2747" y="10799"/>
                    <a:pt x="3126" y="10704"/>
                    <a:pt x="3789" y="10987"/>
                  </a:cubicBezTo>
                  <a:cubicBezTo>
                    <a:pt x="4073" y="11110"/>
                    <a:pt x="4428" y="11144"/>
                    <a:pt x="4739" y="11144"/>
                  </a:cubicBezTo>
                  <a:cubicBezTo>
                    <a:pt x="5154" y="11144"/>
                    <a:pt x="5493" y="11083"/>
                    <a:pt x="5494" y="11083"/>
                  </a:cubicBezTo>
                  <a:lnTo>
                    <a:pt x="5494" y="11083"/>
                  </a:lnTo>
                  <a:cubicBezTo>
                    <a:pt x="5493" y="11083"/>
                    <a:pt x="4546" y="11366"/>
                    <a:pt x="3505" y="11745"/>
                  </a:cubicBezTo>
                  <a:cubicBezTo>
                    <a:pt x="2463" y="12124"/>
                    <a:pt x="568" y="12788"/>
                    <a:pt x="285" y="13166"/>
                  </a:cubicBezTo>
                  <a:cubicBezTo>
                    <a:pt x="0" y="13545"/>
                    <a:pt x="664" y="14871"/>
                    <a:pt x="1705" y="14871"/>
                  </a:cubicBezTo>
                  <a:cubicBezTo>
                    <a:pt x="2400" y="14871"/>
                    <a:pt x="2968" y="14829"/>
                    <a:pt x="3438" y="14829"/>
                  </a:cubicBezTo>
                  <a:cubicBezTo>
                    <a:pt x="3674" y="14829"/>
                    <a:pt x="3884" y="14840"/>
                    <a:pt x="4073" y="14871"/>
                  </a:cubicBezTo>
                  <a:cubicBezTo>
                    <a:pt x="4641" y="14967"/>
                    <a:pt x="4925" y="15535"/>
                    <a:pt x="6820" y="15535"/>
                  </a:cubicBezTo>
                  <a:cubicBezTo>
                    <a:pt x="8714" y="15535"/>
                    <a:pt x="11366" y="14018"/>
                    <a:pt x="11366" y="14018"/>
                  </a:cubicBezTo>
                  <a:cubicBezTo>
                    <a:pt x="11366" y="14018"/>
                    <a:pt x="20270" y="18092"/>
                    <a:pt x="25291" y="18945"/>
                  </a:cubicBezTo>
                  <a:cubicBezTo>
                    <a:pt x="26472" y="19145"/>
                    <a:pt x="27417" y="19235"/>
                    <a:pt x="28199" y="19235"/>
                  </a:cubicBezTo>
                  <a:cubicBezTo>
                    <a:pt x="30741" y="19235"/>
                    <a:pt x="31558" y="18281"/>
                    <a:pt x="33152" y="17050"/>
                  </a:cubicBezTo>
                  <a:cubicBezTo>
                    <a:pt x="35236" y="15440"/>
                    <a:pt x="41298" y="5494"/>
                    <a:pt x="40824" y="3504"/>
                  </a:cubicBezTo>
                  <a:cubicBezTo>
                    <a:pt x="40351" y="1516"/>
                    <a:pt x="39308" y="1"/>
                    <a:pt x="39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5"/>
            <p:cNvSpPr/>
            <p:nvPr/>
          </p:nvSpPr>
          <p:spPr>
            <a:xfrm>
              <a:off x="4843725" y="2234750"/>
              <a:ext cx="1044575" cy="496350"/>
            </a:xfrm>
            <a:custGeom>
              <a:rect b="b" l="l" r="r" t="t"/>
              <a:pathLst>
                <a:path extrusionOk="0" h="19854" w="41783">
                  <a:moveTo>
                    <a:pt x="39449" y="0"/>
                  </a:moveTo>
                  <a:cubicBezTo>
                    <a:pt x="39389" y="0"/>
                    <a:pt x="39329" y="18"/>
                    <a:pt x="39276" y="54"/>
                  </a:cubicBezTo>
                  <a:cubicBezTo>
                    <a:pt x="39134" y="152"/>
                    <a:pt x="39100" y="347"/>
                    <a:pt x="39202" y="486"/>
                  </a:cubicBezTo>
                  <a:cubicBezTo>
                    <a:pt x="39212" y="501"/>
                    <a:pt x="40219" y="1982"/>
                    <a:pt x="40672" y="3888"/>
                  </a:cubicBezTo>
                  <a:cubicBezTo>
                    <a:pt x="41096" y="5672"/>
                    <a:pt x="35249" y="15467"/>
                    <a:pt x="33110" y="17120"/>
                  </a:cubicBezTo>
                  <a:cubicBezTo>
                    <a:pt x="32904" y="17279"/>
                    <a:pt x="32711" y="17434"/>
                    <a:pt x="32525" y="17583"/>
                  </a:cubicBezTo>
                  <a:cubicBezTo>
                    <a:pt x="31312" y="18553"/>
                    <a:pt x="30453" y="19242"/>
                    <a:pt x="28337" y="19242"/>
                  </a:cubicBezTo>
                  <a:cubicBezTo>
                    <a:pt x="27575" y="19242"/>
                    <a:pt x="26650" y="19153"/>
                    <a:pt x="25486" y="18955"/>
                  </a:cubicBezTo>
                  <a:cubicBezTo>
                    <a:pt x="20565" y="18119"/>
                    <a:pt x="11727" y="14094"/>
                    <a:pt x="11639" y="14053"/>
                  </a:cubicBezTo>
                  <a:cubicBezTo>
                    <a:pt x="11598" y="14035"/>
                    <a:pt x="11555" y="14025"/>
                    <a:pt x="11511" y="14025"/>
                  </a:cubicBezTo>
                  <a:cubicBezTo>
                    <a:pt x="11459" y="14025"/>
                    <a:pt x="11407" y="14039"/>
                    <a:pt x="11360" y="14065"/>
                  </a:cubicBezTo>
                  <a:cubicBezTo>
                    <a:pt x="11333" y="14080"/>
                    <a:pt x="8755" y="15541"/>
                    <a:pt x="6964" y="15541"/>
                  </a:cubicBezTo>
                  <a:cubicBezTo>
                    <a:pt x="5728" y="15541"/>
                    <a:pt x="5245" y="15298"/>
                    <a:pt x="4857" y="15103"/>
                  </a:cubicBezTo>
                  <a:cubicBezTo>
                    <a:pt x="4668" y="15008"/>
                    <a:pt x="4490" y="14918"/>
                    <a:pt x="4268" y="14882"/>
                  </a:cubicBezTo>
                  <a:cubicBezTo>
                    <a:pt x="4060" y="14847"/>
                    <a:pt x="3836" y="14835"/>
                    <a:pt x="3588" y="14835"/>
                  </a:cubicBezTo>
                  <a:cubicBezTo>
                    <a:pt x="3371" y="14835"/>
                    <a:pt x="3135" y="14844"/>
                    <a:pt x="2873" y="14854"/>
                  </a:cubicBezTo>
                  <a:cubicBezTo>
                    <a:pt x="2567" y="14865"/>
                    <a:pt x="2228" y="14877"/>
                    <a:pt x="1850" y="14877"/>
                  </a:cubicBezTo>
                  <a:cubicBezTo>
                    <a:pt x="1301" y="14877"/>
                    <a:pt x="954" y="14396"/>
                    <a:pt x="861" y="14248"/>
                  </a:cubicBezTo>
                  <a:cubicBezTo>
                    <a:pt x="660" y="13933"/>
                    <a:pt x="657" y="13702"/>
                    <a:pt x="674" y="13662"/>
                  </a:cubicBezTo>
                  <a:cubicBezTo>
                    <a:pt x="885" y="13385"/>
                    <a:pt x="2716" y="12722"/>
                    <a:pt x="3498" y="12439"/>
                  </a:cubicBezTo>
                  <a:lnTo>
                    <a:pt x="3754" y="12346"/>
                  </a:lnTo>
                  <a:cubicBezTo>
                    <a:pt x="4775" y="11975"/>
                    <a:pt x="5718" y="11691"/>
                    <a:pt x="5727" y="11688"/>
                  </a:cubicBezTo>
                  <a:cubicBezTo>
                    <a:pt x="5882" y="11642"/>
                    <a:pt x="5974" y="11482"/>
                    <a:pt x="5936" y="11324"/>
                  </a:cubicBezTo>
                  <a:cubicBezTo>
                    <a:pt x="5903" y="11184"/>
                    <a:pt x="5778" y="11089"/>
                    <a:pt x="5639" y="11089"/>
                  </a:cubicBezTo>
                  <a:cubicBezTo>
                    <a:pt x="5621" y="11089"/>
                    <a:pt x="5602" y="11091"/>
                    <a:pt x="5584" y="11094"/>
                  </a:cubicBezTo>
                  <a:cubicBezTo>
                    <a:pt x="5451" y="11118"/>
                    <a:pt x="5183" y="11151"/>
                    <a:pt x="4889" y="11151"/>
                  </a:cubicBezTo>
                  <a:cubicBezTo>
                    <a:pt x="4601" y="11151"/>
                    <a:pt x="4289" y="11120"/>
                    <a:pt x="4054" y="11019"/>
                  </a:cubicBezTo>
                  <a:cubicBezTo>
                    <a:pt x="3906" y="10956"/>
                    <a:pt x="3772" y="10909"/>
                    <a:pt x="3657" y="10873"/>
                  </a:cubicBezTo>
                  <a:cubicBezTo>
                    <a:pt x="3732" y="10810"/>
                    <a:pt x="3890" y="10784"/>
                    <a:pt x="4102" y="10784"/>
                  </a:cubicBezTo>
                  <a:cubicBezTo>
                    <a:pt x="4836" y="10784"/>
                    <a:pt x="6216" y="11098"/>
                    <a:pt x="7042" y="11286"/>
                  </a:cubicBezTo>
                  <a:cubicBezTo>
                    <a:pt x="7409" y="11370"/>
                    <a:pt x="7751" y="11448"/>
                    <a:pt x="8042" y="11506"/>
                  </a:cubicBezTo>
                  <a:cubicBezTo>
                    <a:pt x="9333" y="11765"/>
                    <a:pt x="15197" y="12828"/>
                    <a:pt x="19338" y="13310"/>
                  </a:cubicBezTo>
                  <a:cubicBezTo>
                    <a:pt x="23357" y="13777"/>
                    <a:pt x="28086" y="14532"/>
                    <a:pt x="28134" y="14540"/>
                  </a:cubicBezTo>
                  <a:cubicBezTo>
                    <a:pt x="28150" y="14542"/>
                    <a:pt x="28165" y="14543"/>
                    <a:pt x="28181" y="14543"/>
                  </a:cubicBezTo>
                  <a:cubicBezTo>
                    <a:pt x="28308" y="14543"/>
                    <a:pt x="28424" y="14464"/>
                    <a:pt x="28470" y="14341"/>
                  </a:cubicBezTo>
                  <a:cubicBezTo>
                    <a:pt x="28477" y="14320"/>
                    <a:pt x="29238" y="12221"/>
                    <a:pt x="29710" y="10332"/>
                  </a:cubicBezTo>
                  <a:cubicBezTo>
                    <a:pt x="30170" y="8496"/>
                    <a:pt x="32690" y="3725"/>
                    <a:pt x="32716" y="3677"/>
                  </a:cubicBezTo>
                  <a:cubicBezTo>
                    <a:pt x="32801" y="3527"/>
                    <a:pt x="32746" y="3336"/>
                    <a:pt x="32593" y="3256"/>
                  </a:cubicBezTo>
                  <a:cubicBezTo>
                    <a:pt x="32547" y="3231"/>
                    <a:pt x="32498" y="3220"/>
                    <a:pt x="32450" y="3220"/>
                  </a:cubicBezTo>
                  <a:cubicBezTo>
                    <a:pt x="32337" y="3220"/>
                    <a:pt x="32229" y="3282"/>
                    <a:pt x="32175" y="3391"/>
                  </a:cubicBezTo>
                  <a:cubicBezTo>
                    <a:pt x="32070" y="3589"/>
                    <a:pt x="29594" y="8276"/>
                    <a:pt x="29118" y="10185"/>
                  </a:cubicBezTo>
                  <a:cubicBezTo>
                    <a:pt x="28745" y="11673"/>
                    <a:pt x="28189" y="13297"/>
                    <a:pt x="27980" y="13895"/>
                  </a:cubicBezTo>
                  <a:cubicBezTo>
                    <a:pt x="26945" y="13732"/>
                    <a:pt x="22911" y="13108"/>
                    <a:pt x="19409" y="12702"/>
                  </a:cubicBezTo>
                  <a:cubicBezTo>
                    <a:pt x="15288" y="12222"/>
                    <a:pt x="9448" y="11163"/>
                    <a:pt x="8162" y="10906"/>
                  </a:cubicBezTo>
                  <a:cubicBezTo>
                    <a:pt x="7876" y="10848"/>
                    <a:pt x="7539" y="10772"/>
                    <a:pt x="7179" y="10690"/>
                  </a:cubicBezTo>
                  <a:cubicBezTo>
                    <a:pt x="5912" y="10401"/>
                    <a:pt x="4867" y="10181"/>
                    <a:pt x="4145" y="10181"/>
                  </a:cubicBezTo>
                  <a:cubicBezTo>
                    <a:pt x="3750" y="10181"/>
                    <a:pt x="3452" y="10247"/>
                    <a:pt x="3266" y="10402"/>
                  </a:cubicBezTo>
                  <a:cubicBezTo>
                    <a:pt x="3028" y="10599"/>
                    <a:pt x="2836" y="10784"/>
                    <a:pt x="2886" y="11033"/>
                  </a:cubicBezTo>
                  <a:cubicBezTo>
                    <a:pt x="2934" y="11283"/>
                    <a:pt x="3166" y="11357"/>
                    <a:pt x="3412" y="11436"/>
                  </a:cubicBezTo>
                  <a:cubicBezTo>
                    <a:pt x="3524" y="11472"/>
                    <a:pt x="3661" y="11515"/>
                    <a:pt x="3815" y="11582"/>
                  </a:cubicBezTo>
                  <a:cubicBezTo>
                    <a:pt x="3856" y="11600"/>
                    <a:pt x="3898" y="11615"/>
                    <a:pt x="3941" y="11631"/>
                  </a:cubicBezTo>
                  <a:cubicBezTo>
                    <a:pt x="3812" y="11675"/>
                    <a:pt x="3680" y="11722"/>
                    <a:pt x="3547" y="11771"/>
                  </a:cubicBezTo>
                  <a:lnTo>
                    <a:pt x="3291" y="11863"/>
                  </a:lnTo>
                  <a:cubicBezTo>
                    <a:pt x="1442" y="12533"/>
                    <a:pt x="454" y="12938"/>
                    <a:pt x="186" y="13296"/>
                  </a:cubicBezTo>
                  <a:cubicBezTo>
                    <a:pt x="1" y="13544"/>
                    <a:pt x="21" y="13951"/>
                    <a:pt x="238" y="14387"/>
                  </a:cubicBezTo>
                  <a:cubicBezTo>
                    <a:pt x="493" y="14895"/>
                    <a:pt x="1069" y="15490"/>
                    <a:pt x="1852" y="15490"/>
                  </a:cubicBezTo>
                  <a:cubicBezTo>
                    <a:pt x="2237" y="15490"/>
                    <a:pt x="2584" y="15477"/>
                    <a:pt x="2897" y="15466"/>
                  </a:cubicBezTo>
                  <a:cubicBezTo>
                    <a:pt x="3152" y="15457"/>
                    <a:pt x="3381" y="15448"/>
                    <a:pt x="3587" y="15448"/>
                  </a:cubicBezTo>
                  <a:cubicBezTo>
                    <a:pt x="3807" y="15448"/>
                    <a:pt x="3999" y="15458"/>
                    <a:pt x="4169" y="15486"/>
                  </a:cubicBezTo>
                  <a:cubicBezTo>
                    <a:pt x="4300" y="15508"/>
                    <a:pt x="4419" y="15568"/>
                    <a:pt x="4585" y="15651"/>
                  </a:cubicBezTo>
                  <a:cubicBezTo>
                    <a:pt x="5007" y="15862"/>
                    <a:pt x="5586" y="16154"/>
                    <a:pt x="6967" y="16154"/>
                  </a:cubicBezTo>
                  <a:cubicBezTo>
                    <a:pt x="8691" y="16154"/>
                    <a:pt x="10946" y="14990"/>
                    <a:pt x="11527" y="14675"/>
                  </a:cubicBezTo>
                  <a:cubicBezTo>
                    <a:pt x="12725" y="15215"/>
                    <a:pt x="20670" y="18758"/>
                    <a:pt x="25386" y="19559"/>
                  </a:cubicBezTo>
                  <a:cubicBezTo>
                    <a:pt x="26582" y="19762"/>
                    <a:pt x="27545" y="19854"/>
                    <a:pt x="28346" y="19854"/>
                  </a:cubicBezTo>
                  <a:cubicBezTo>
                    <a:pt x="30670" y="19854"/>
                    <a:pt x="31629" y="19086"/>
                    <a:pt x="32908" y="18061"/>
                  </a:cubicBezTo>
                  <a:cubicBezTo>
                    <a:pt x="33091" y="17914"/>
                    <a:pt x="33281" y="17762"/>
                    <a:pt x="33484" y="17605"/>
                  </a:cubicBezTo>
                  <a:cubicBezTo>
                    <a:pt x="35632" y="15945"/>
                    <a:pt x="41783" y="5913"/>
                    <a:pt x="41268" y="3747"/>
                  </a:cubicBezTo>
                  <a:cubicBezTo>
                    <a:pt x="40786" y="1726"/>
                    <a:pt x="39750" y="204"/>
                    <a:pt x="39706" y="140"/>
                  </a:cubicBezTo>
                  <a:cubicBezTo>
                    <a:pt x="39647" y="49"/>
                    <a:pt x="39549" y="0"/>
                    <a:pt x="39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5"/>
            <p:cNvSpPr/>
            <p:nvPr/>
          </p:nvSpPr>
          <p:spPr>
            <a:xfrm>
              <a:off x="4847400" y="2496875"/>
              <a:ext cx="335200" cy="134075"/>
            </a:xfrm>
            <a:custGeom>
              <a:rect b="b" l="l" r="r" t="t"/>
              <a:pathLst>
                <a:path extrusionOk="0" h="5363" w="13408">
                  <a:moveTo>
                    <a:pt x="3993" y="1"/>
                  </a:moveTo>
                  <a:cubicBezTo>
                    <a:pt x="3684" y="1"/>
                    <a:pt x="3446" y="45"/>
                    <a:pt x="3316" y="153"/>
                  </a:cubicBezTo>
                  <a:cubicBezTo>
                    <a:pt x="2747" y="627"/>
                    <a:pt x="3126" y="532"/>
                    <a:pt x="3789" y="817"/>
                  </a:cubicBezTo>
                  <a:cubicBezTo>
                    <a:pt x="4073" y="938"/>
                    <a:pt x="4426" y="973"/>
                    <a:pt x="4737" y="973"/>
                  </a:cubicBezTo>
                  <a:cubicBezTo>
                    <a:pt x="5153" y="973"/>
                    <a:pt x="5493" y="911"/>
                    <a:pt x="5494" y="911"/>
                  </a:cubicBezTo>
                  <a:lnTo>
                    <a:pt x="5494" y="911"/>
                  </a:lnTo>
                  <a:cubicBezTo>
                    <a:pt x="5493" y="911"/>
                    <a:pt x="4546" y="1195"/>
                    <a:pt x="3505" y="1574"/>
                  </a:cubicBezTo>
                  <a:cubicBezTo>
                    <a:pt x="2463" y="1953"/>
                    <a:pt x="568" y="2616"/>
                    <a:pt x="284" y="2994"/>
                  </a:cubicBezTo>
                  <a:cubicBezTo>
                    <a:pt x="0" y="3374"/>
                    <a:pt x="663" y="4699"/>
                    <a:pt x="1705" y="4699"/>
                  </a:cubicBezTo>
                  <a:cubicBezTo>
                    <a:pt x="2399" y="4699"/>
                    <a:pt x="2968" y="4657"/>
                    <a:pt x="3438" y="4657"/>
                  </a:cubicBezTo>
                  <a:cubicBezTo>
                    <a:pt x="3673" y="4657"/>
                    <a:pt x="3883" y="4668"/>
                    <a:pt x="4072" y="4699"/>
                  </a:cubicBezTo>
                  <a:cubicBezTo>
                    <a:pt x="4641" y="4795"/>
                    <a:pt x="4925" y="5363"/>
                    <a:pt x="6820" y="5363"/>
                  </a:cubicBezTo>
                  <a:cubicBezTo>
                    <a:pt x="8714" y="5363"/>
                    <a:pt x="11366" y="3847"/>
                    <a:pt x="11366" y="3847"/>
                  </a:cubicBezTo>
                  <a:cubicBezTo>
                    <a:pt x="11366" y="3847"/>
                    <a:pt x="12062" y="4165"/>
                    <a:pt x="13170" y="4642"/>
                  </a:cubicBezTo>
                  <a:lnTo>
                    <a:pt x="13408" y="1683"/>
                  </a:lnTo>
                  <a:cubicBezTo>
                    <a:pt x="10932" y="1280"/>
                    <a:pt x="8755" y="881"/>
                    <a:pt x="7956" y="721"/>
                  </a:cubicBezTo>
                  <a:cubicBezTo>
                    <a:pt x="6861" y="502"/>
                    <a:pt x="5032" y="1"/>
                    <a:pt x="39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5"/>
            <p:cNvSpPr/>
            <p:nvPr/>
          </p:nvSpPr>
          <p:spPr>
            <a:xfrm>
              <a:off x="4843725" y="2489275"/>
              <a:ext cx="346800" cy="149325"/>
            </a:xfrm>
            <a:custGeom>
              <a:rect b="b" l="l" r="r" t="t"/>
              <a:pathLst>
                <a:path extrusionOk="0" h="5973" w="13872">
                  <a:moveTo>
                    <a:pt x="4104" y="603"/>
                  </a:moveTo>
                  <a:cubicBezTo>
                    <a:pt x="4839" y="603"/>
                    <a:pt x="6218" y="917"/>
                    <a:pt x="7045" y="1106"/>
                  </a:cubicBezTo>
                  <a:cubicBezTo>
                    <a:pt x="7411" y="1189"/>
                    <a:pt x="7753" y="1267"/>
                    <a:pt x="8043" y="1325"/>
                  </a:cubicBezTo>
                  <a:cubicBezTo>
                    <a:pt x="8793" y="1475"/>
                    <a:pt x="10833" y="1851"/>
                    <a:pt x="13228" y="2244"/>
                  </a:cubicBezTo>
                  <a:lnTo>
                    <a:pt x="13047" y="4495"/>
                  </a:lnTo>
                  <a:cubicBezTo>
                    <a:pt x="12173" y="4116"/>
                    <a:pt x="11642" y="3872"/>
                    <a:pt x="11641" y="3872"/>
                  </a:cubicBezTo>
                  <a:cubicBezTo>
                    <a:pt x="11601" y="3854"/>
                    <a:pt x="11557" y="3845"/>
                    <a:pt x="11514" y="3845"/>
                  </a:cubicBezTo>
                  <a:cubicBezTo>
                    <a:pt x="11462" y="3845"/>
                    <a:pt x="11409" y="3858"/>
                    <a:pt x="11362" y="3886"/>
                  </a:cubicBezTo>
                  <a:cubicBezTo>
                    <a:pt x="11337" y="3900"/>
                    <a:pt x="8758" y="5360"/>
                    <a:pt x="6968" y="5360"/>
                  </a:cubicBezTo>
                  <a:cubicBezTo>
                    <a:pt x="5731" y="5360"/>
                    <a:pt x="5248" y="5117"/>
                    <a:pt x="4860" y="4922"/>
                  </a:cubicBezTo>
                  <a:cubicBezTo>
                    <a:pt x="4670" y="4828"/>
                    <a:pt x="4492" y="4739"/>
                    <a:pt x="4270" y="4701"/>
                  </a:cubicBezTo>
                  <a:cubicBezTo>
                    <a:pt x="4061" y="4667"/>
                    <a:pt x="3837" y="4655"/>
                    <a:pt x="3588" y="4655"/>
                  </a:cubicBezTo>
                  <a:cubicBezTo>
                    <a:pt x="3371" y="4655"/>
                    <a:pt x="3136" y="4663"/>
                    <a:pt x="2876" y="4673"/>
                  </a:cubicBezTo>
                  <a:cubicBezTo>
                    <a:pt x="2569" y="4684"/>
                    <a:pt x="2230" y="4696"/>
                    <a:pt x="1853" y="4696"/>
                  </a:cubicBezTo>
                  <a:cubicBezTo>
                    <a:pt x="1304" y="4696"/>
                    <a:pt x="956" y="4215"/>
                    <a:pt x="863" y="4067"/>
                  </a:cubicBezTo>
                  <a:cubicBezTo>
                    <a:pt x="663" y="3752"/>
                    <a:pt x="659" y="3521"/>
                    <a:pt x="677" y="3482"/>
                  </a:cubicBezTo>
                  <a:cubicBezTo>
                    <a:pt x="887" y="3204"/>
                    <a:pt x="2718" y="2541"/>
                    <a:pt x="3500" y="2258"/>
                  </a:cubicBezTo>
                  <a:lnTo>
                    <a:pt x="3756" y="2165"/>
                  </a:lnTo>
                  <a:cubicBezTo>
                    <a:pt x="4778" y="1794"/>
                    <a:pt x="5720" y="1510"/>
                    <a:pt x="5729" y="1507"/>
                  </a:cubicBezTo>
                  <a:cubicBezTo>
                    <a:pt x="5884" y="1461"/>
                    <a:pt x="5976" y="1301"/>
                    <a:pt x="5939" y="1143"/>
                  </a:cubicBezTo>
                  <a:cubicBezTo>
                    <a:pt x="5905" y="1003"/>
                    <a:pt x="5780" y="908"/>
                    <a:pt x="5641" y="908"/>
                  </a:cubicBezTo>
                  <a:cubicBezTo>
                    <a:pt x="5623" y="908"/>
                    <a:pt x="5605" y="910"/>
                    <a:pt x="5586" y="913"/>
                  </a:cubicBezTo>
                  <a:cubicBezTo>
                    <a:pt x="5453" y="937"/>
                    <a:pt x="5185" y="970"/>
                    <a:pt x="4891" y="970"/>
                  </a:cubicBezTo>
                  <a:cubicBezTo>
                    <a:pt x="4604" y="970"/>
                    <a:pt x="4292" y="939"/>
                    <a:pt x="4058" y="838"/>
                  </a:cubicBezTo>
                  <a:cubicBezTo>
                    <a:pt x="3908" y="775"/>
                    <a:pt x="3774" y="730"/>
                    <a:pt x="3659" y="692"/>
                  </a:cubicBezTo>
                  <a:cubicBezTo>
                    <a:pt x="3734" y="629"/>
                    <a:pt x="3892" y="603"/>
                    <a:pt x="4104" y="603"/>
                  </a:cubicBezTo>
                  <a:close/>
                  <a:moveTo>
                    <a:pt x="4145" y="1"/>
                  </a:moveTo>
                  <a:cubicBezTo>
                    <a:pt x="3750" y="1"/>
                    <a:pt x="3452" y="66"/>
                    <a:pt x="3266" y="221"/>
                  </a:cubicBezTo>
                  <a:cubicBezTo>
                    <a:pt x="3028" y="419"/>
                    <a:pt x="2836" y="604"/>
                    <a:pt x="2886" y="852"/>
                  </a:cubicBezTo>
                  <a:cubicBezTo>
                    <a:pt x="2934" y="1102"/>
                    <a:pt x="3166" y="1176"/>
                    <a:pt x="3412" y="1255"/>
                  </a:cubicBezTo>
                  <a:cubicBezTo>
                    <a:pt x="3524" y="1291"/>
                    <a:pt x="3661" y="1335"/>
                    <a:pt x="3815" y="1401"/>
                  </a:cubicBezTo>
                  <a:cubicBezTo>
                    <a:pt x="3856" y="1419"/>
                    <a:pt x="3898" y="1434"/>
                    <a:pt x="3941" y="1450"/>
                  </a:cubicBezTo>
                  <a:cubicBezTo>
                    <a:pt x="3812" y="1494"/>
                    <a:pt x="3680" y="1541"/>
                    <a:pt x="3547" y="1590"/>
                  </a:cubicBezTo>
                  <a:lnTo>
                    <a:pt x="3291" y="1682"/>
                  </a:lnTo>
                  <a:cubicBezTo>
                    <a:pt x="1442" y="2352"/>
                    <a:pt x="454" y="2758"/>
                    <a:pt x="186" y="3115"/>
                  </a:cubicBezTo>
                  <a:cubicBezTo>
                    <a:pt x="1" y="3363"/>
                    <a:pt x="21" y="3770"/>
                    <a:pt x="238" y="4206"/>
                  </a:cubicBezTo>
                  <a:cubicBezTo>
                    <a:pt x="493" y="4715"/>
                    <a:pt x="1069" y="5309"/>
                    <a:pt x="1852" y="5309"/>
                  </a:cubicBezTo>
                  <a:cubicBezTo>
                    <a:pt x="2237" y="5309"/>
                    <a:pt x="2584" y="5297"/>
                    <a:pt x="2897" y="5285"/>
                  </a:cubicBezTo>
                  <a:cubicBezTo>
                    <a:pt x="3152" y="5276"/>
                    <a:pt x="3381" y="5267"/>
                    <a:pt x="3587" y="5267"/>
                  </a:cubicBezTo>
                  <a:cubicBezTo>
                    <a:pt x="3807" y="5267"/>
                    <a:pt x="3999" y="5277"/>
                    <a:pt x="4169" y="5305"/>
                  </a:cubicBezTo>
                  <a:cubicBezTo>
                    <a:pt x="4300" y="5327"/>
                    <a:pt x="4419" y="5387"/>
                    <a:pt x="4585" y="5470"/>
                  </a:cubicBezTo>
                  <a:cubicBezTo>
                    <a:pt x="5007" y="5681"/>
                    <a:pt x="5586" y="5973"/>
                    <a:pt x="6967" y="5973"/>
                  </a:cubicBezTo>
                  <a:cubicBezTo>
                    <a:pt x="8691" y="5973"/>
                    <a:pt x="10946" y="4809"/>
                    <a:pt x="11526" y="4493"/>
                  </a:cubicBezTo>
                  <a:cubicBezTo>
                    <a:pt x="11783" y="4609"/>
                    <a:pt x="12377" y="4875"/>
                    <a:pt x="13196" y="5226"/>
                  </a:cubicBezTo>
                  <a:cubicBezTo>
                    <a:pt x="13236" y="5243"/>
                    <a:pt x="13277" y="5251"/>
                    <a:pt x="13317" y="5251"/>
                  </a:cubicBezTo>
                  <a:cubicBezTo>
                    <a:pt x="13470" y="5251"/>
                    <a:pt x="13609" y="5135"/>
                    <a:pt x="13622" y="4969"/>
                  </a:cubicBezTo>
                  <a:lnTo>
                    <a:pt x="13858" y="2011"/>
                  </a:lnTo>
                  <a:cubicBezTo>
                    <a:pt x="13871" y="1853"/>
                    <a:pt x="13761" y="1711"/>
                    <a:pt x="13602" y="1684"/>
                  </a:cubicBezTo>
                  <a:cubicBezTo>
                    <a:pt x="11096" y="1277"/>
                    <a:pt x="8936" y="880"/>
                    <a:pt x="8162" y="725"/>
                  </a:cubicBezTo>
                  <a:cubicBezTo>
                    <a:pt x="7876" y="667"/>
                    <a:pt x="7539" y="591"/>
                    <a:pt x="7179" y="509"/>
                  </a:cubicBezTo>
                  <a:cubicBezTo>
                    <a:pt x="5912" y="220"/>
                    <a:pt x="4867" y="1"/>
                    <a:pt x="41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5"/>
            <p:cNvSpPr/>
            <p:nvPr/>
          </p:nvSpPr>
          <p:spPr>
            <a:xfrm>
              <a:off x="4722300" y="1958400"/>
              <a:ext cx="354800" cy="408550"/>
            </a:xfrm>
            <a:custGeom>
              <a:rect b="b" l="l" r="r" t="t"/>
              <a:pathLst>
                <a:path extrusionOk="0" h="16342" w="14192">
                  <a:moveTo>
                    <a:pt x="12298" y="1"/>
                  </a:moveTo>
                  <a:cubicBezTo>
                    <a:pt x="12298" y="1"/>
                    <a:pt x="7846" y="2180"/>
                    <a:pt x="6141" y="3695"/>
                  </a:cubicBezTo>
                  <a:cubicBezTo>
                    <a:pt x="4436" y="5211"/>
                    <a:pt x="173" y="14777"/>
                    <a:pt x="79" y="15440"/>
                  </a:cubicBezTo>
                  <a:cubicBezTo>
                    <a:pt x="0" y="15988"/>
                    <a:pt x="2247" y="16341"/>
                    <a:pt x="3246" y="16341"/>
                  </a:cubicBezTo>
                  <a:cubicBezTo>
                    <a:pt x="3457" y="16341"/>
                    <a:pt x="3612" y="16326"/>
                    <a:pt x="3678" y="16293"/>
                  </a:cubicBezTo>
                  <a:cubicBezTo>
                    <a:pt x="4057" y="16103"/>
                    <a:pt x="10781" y="8337"/>
                    <a:pt x="12487" y="7010"/>
                  </a:cubicBezTo>
                  <a:cubicBezTo>
                    <a:pt x="14192" y="5684"/>
                    <a:pt x="13434" y="4074"/>
                    <a:pt x="13434" y="4074"/>
                  </a:cubicBezTo>
                  <a:lnTo>
                    <a:pt x="122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5"/>
            <p:cNvSpPr/>
            <p:nvPr/>
          </p:nvSpPr>
          <p:spPr>
            <a:xfrm>
              <a:off x="4716150" y="1950750"/>
              <a:ext cx="369975" cy="423750"/>
            </a:xfrm>
            <a:custGeom>
              <a:rect b="b" l="l" r="r" t="t"/>
              <a:pathLst>
                <a:path extrusionOk="0" h="16950" w="14799">
                  <a:moveTo>
                    <a:pt x="12544" y="1"/>
                  </a:moveTo>
                  <a:cubicBezTo>
                    <a:pt x="12499" y="1"/>
                    <a:pt x="12453" y="11"/>
                    <a:pt x="12410" y="32"/>
                  </a:cubicBezTo>
                  <a:cubicBezTo>
                    <a:pt x="12226" y="122"/>
                    <a:pt x="7900" y="2246"/>
                    <a:pt x="6183" y="3772"/>
                  </a:cubicBezTo>
                  <a:cubicBezTo>
                    <a:pt x="4436" y="5325"/>
                    <a:pt x="121" y="15003"/>
                    <a:pt x="21" y="15704"/>
                  </a:cubicBezTo>
                  <a:cubicBezTo>
                    <a:pt x="0" y="15852"/>
                    <a:pt x="34" y="16073"/>
                    <a:pt x="315" y="16275"/>
                  </a:cubicBezTo>
                  <a:cubicBezTo>
                    <a:pt x="885" y="16687"/>
                    <a:pt x="2512" y="16950"/>
                    <a:pt x="3447" y="16950"/>
                  </a:cubicBezTo>
                  <a:cubicBezTo>
                    <a:pt x="3734" y="16950"/>
                    <a:pt x="3955" y="16925"/>
                    <a:pt x="4061" y="16872"/>
                  </a:cubicBezTo>
                  <a:cubicBezTo>
                    <a:pt x="4242" y="16783"/>
                    <a:pt x="4780" y="16200"/>
                    <a:pt x="6828" y="13946"/>
                  </a:cubicBezTo>
                  <a:cubicBezTo>
                    <a:pt x="8970" y="11584"/>
                    <a:pt x="11905" y="8349"/>
                    <a:pt x="12921" y="7558"/>
                  </a:cubicBezTo>
                  <a:cubicBezTo>
                    <a:pt x="14798" y="6098"/>
                    <a:pt x="13967" y="4267"/>
                    <a:pt x="13958" y="4249"/>
                  </a:cubicBezTo>
                  <a:cubicBezTo>
                    <a:pt x="13906" y="4139"/>
                    <a:pt x="13796" y="4074"/>
                    <a:pt x="13681" y="4074"/>
                  </a:cubicBezTo>
                  <a:cubicBezTo>
                    <a:pt x="13637" y="4074"/>
                    <a:pt x="13593" y="4083"/>
                    <a:pt x="13551" y="4103"/>
                  </a:cubicBezTo>
                  <a:cubicBezTo>
                    <a:pt x="13398" y="4175"/>
                    <a:pt x="13332" y="4357"/>
                    <a:pt x="13404" y="4510"/>
                  </a:cubicBezTo>
                  <a:cubicBezTo>
                    <a:pt x="13410" y="4524"/>
                    <a:pt x="14039" y="5912"/>
                    <a:pt x="12546" y="7075"/>
                  </a:cubicBezTo>
                  <a:cubicBezTo>
                    <a:pt x="11486" y="7898"/>
                    <a:pt x="8650" y="11023"/>
                    <a:pt x="6372" y="13533"/>
                  </a:cubicBezTo>
                  <a:cubicBezTo>
                    <a:pt x="5181" y="14846"/>
                    <a:pt x="3950" y="16204"/>
                    <a:pt x="3800" y="16320"/>
                  </a:cubicBezTo>
                  <a:cubicBezTo>
                    <a:pt x="3735" y="16341"/>
                    <a:pt x="3620" y="16350"/>
                    <a:pt x="3472" y="16350"/>
                  </a:cubicBezTo>
                  <a:cubicBezTo>
                    <a:pt x="2655" y="16350"/>
                    <a:pt x="822" y="16056"/>
                    <a:pt x="627" y="15790"/>
                  </a:cubicBezTo>
                  <a:cubicBezTo>
                    <a:pt x="745" y="15093"/>
                    <a:pt x="4975" y="5665"/>
                    <a:pt x="6589" y="4229"/>
                  </a:cubicBezTo>
                  <a:cubicBezTo>
                    <a:pt x="8244" y="2759"/>
                    <a:pt x="12635" y="604"/>
                    <a:pt x="12679" y="581"/>
                  </a:cubicBezTo>
                  <a:cubicBezTo>
                    <a:pt x="12831" y="507"/>
                    <a:pt x="12893" y="324"/>
                    <a:pt x="12818" y="173"/>
                  </a:cubicBezTo>
                  <a:cubicBezTo>
                    <a:pt x="12765" y="63"/>
                    <a:pt x="12657" y="1"/>
                    <a:pt x="125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5"/>
            <p:cNvSpPr/>
            <p:nvPr/>
          </p:nvSpPr>
          <p:spPr>
            <a:xfrm>
              <a:off x="4565600" y="2266675"/>
              <a:ext cx="284175" cy="234825"/>
            </a:xfrm>
            <a:custGeom>
              <a:rect b="b" l="l" r="r" t="t"/>
              <a:pathLst>
                <a:path extrusionOk="0" h="9393" w="11367">
                  <a:moveTo>
                    <a:pt x="10235" y="1"/>
                  </a:moveTo>
                  <a:cubicBezTo>
                    <a:pt x="9342" y="1"/>
                    <a:pt x="7957" y="1120"/>
                    <a:pt x="7957" y="1120"/>
                  </a:cubicBezTo>
                  <a:cubicBezTo>
                    <a:pt x="7957" y="1120"/>
                    <a:pt x="4926" y="1783"/>
                    <a:pt x="3789" y="2257"/>
                  </a:cubicBezTo>
                  <a:cubicBezTo>
                    <a:pt x="2651" y="2730"/>
                    <a:pt x="1" y="6141"/>
                    <a:pt x="663" y="6330"/>
                  </a:cubicBezTo>
                  <a:cubicBezTo>
                    <a:pt x="691" y="6338"/>
                    <a:pt x="720" y="6342"/>
                    <a:pt x="752" y="6342"/>
                  </a:cubicBezTo>
                  <a:cubicBezTo>
                    <a:pt x="1473" y="6342"/>
                    <a:pt x="3125" y="4341"/>
                    <a:pt x="3126" y="4341"/>
                  </a:cubicBezTo>
                  <a:lnTo>
                    <a:pt x="3126" y="4341"/>
                  </a:lnTo>
                  <a:cubicBezTo>
                    <a:pt x="3125" y="4341"/>
                    <a:pt x="1705" y="6424"/>
                    <a:pt x="1516" y="7182"/>
                  </a:cubicBezTo>
                  <a:cubicBezTo>
                    <a:pt x="1341" y="7882"/>
                    <a:pt x="1166" y="9392"/>
                    <a:pt x="1739" y="9392"/>
                  </a:cubicBezTo>
                  <a:cubicBezTo>
                    <a:pt x="1786" y="9392"/>
                    <a:pt x="1838" y="9382"/>
                    <a:pt x="1895" y="9361"/>
                  </a:cubicBezTo>
                  <a:cubicBezTo>
                    <a:pt x="2653" y="9076"/>
                    <a:pt x="4168" y="6993"/>
                    <a:pt x="4168" y="6993"/>
                  </a:cubicBezTo>
                  <a:cubicBezTo>
                    <a:pt x="4168" y="6993"/>
                    <a:pt x="6062" y="5856"/>
                    <a:pt x="7578" y="5856"/>
                  </a:cubicBezTo>
                  <a:cubicBezTo>
                    <a:pt x="9093" y="5856"/>
                    <a:pt x="10136" y="3015"/>
                    <a:pt x="10136" y="3015"/>
                  </a:cubicBezTo>
                  <a:cubicBezTo>
                    <a:pt x="10136" y="3015"/>
                    <a:pt x="11366" y="1783"/>
                    <a:pt x="10893" y="457"/>
                  </a:cubicBezTo>
                  <a:cubicBezTo>
                    <a:pt x="10775" y="125"/>
                    <a:pt x="10532" y="1"/>
                    <a:pt x="10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5"/>
            <p:cNvSpPr/>
            <p:nvPr/>
          </p:nvSpPr>
          <p:spPr>
            <a:xfrm>
              <a:off x="4570625" y="2259075"/>
              <a:ext cx="286550" cy="250075"/>
            </a:xfrm>
            <a:custGeom>
              <a:rect b="b" l="l" r="r" t="t"/>
              <a:pathLst>
                <a:path extrusionOk="0" h="10003" w="11462">
                  <a:moveTo>
                    <a:pt x="10030" y="610"/>
                  </a:moveTo>
                  <a:cubicBezTo>
                    <a:pt x="10085" y="610"/>
                    <a:pt x="10135" y="616"/>
                    <a:pt x="10180" y="629"/>
                  </a:cubicBezTo>
                  <a:cubicBezTo>
                    <a:pt x="10252" y="649"/>
                    <a:pt x="10343" y="694"/>
                    <a:pt x="10404" y="864"/>
                  </a:cubicBezTo>
                  <a:cubicBezTo>
                    <a:pt x="10805" y="1988"/>
                    <a:pt x="9729" y="3091"/>
                    <a:pt x="9717" y="3103"/>
                  </a:cubicBezTo>
                  <a:cubicBezTo>
                    <a:pt x="9686" y="3134"/>
                    <a:pt x="9662" y="3171"/>
                    <a:pt x="9647" y="3213"/>
                  </a:cubicBezTo>
                  <a:cubicBezTo>
                    <a:pt x="9377" y="3948"/>
                    <a:pt x="8445" y="5854"/>
                    <a:pt x="7377" y="5854"/>
                  </a:cubicBezTo>
                  <a:cubicBezTo>
                    <a:pt x="5795" y="5854"/>
                    <a:pt x="3891" y="6986"/>
                    <a:pt x="3810" y="7034"/>
                  </a:cubicBezTo>
                  <a:cubicBezTo>
                    <a:pt x="3774" y="7055"/>
                    <a:pt x="3744" y="7084"/>
                    <a:pt x="3720" y="7117"/>
                  </a:cubicBezTo>
                  <a:cubicBezTo>
                    <a:pt x="3154" y="7894"/>
                    <a:pt x="2075" y="9195"/>
                    <a:pt x="1555" y="9398"/>
                  </a:cubicBezTo>
                  <a:cubicBezTo>
                    <a:pt x="1409" y="9272"/>
                    <a:pt x="1407" y="8381"/>
                    <a:pt x="1612" y="7560"/>
                  </a:cubicBezTo>
                  <a:cubicBezTo>
                    <a:pt x="1756" y="6983"/>
                    <a:pt x="2791" y="5385"/>
                    <a:pt x="3177" y="4817"/>
                  </a:cubicBezTo>
                  <a:cubicBezTo>
                    <a:pt x="3317" y="4615"/>
                    <a:pt x="3170" y="4339"/>
                    <a:pt x="2925" y="4339"/>
                  </a:cubicBezTo>
                  <a:cubicBezTo>
                    <a:pt x="2834" y="4339"/>
                    <a:pt x="2747" y="4379"/>
                    <a:pt x="2689" y="4450"/>
                  </a:cubicBezTo>
                  <a:cubicBezTo>
                    <a:pt x="1953" y="5340"/>
                    <a:pt x="1092" y="6132"/>
                    <a:pt x="698" y="6306"/>
                  </a:cubicBezTo>
                  <a:cubicBezTo>
                    <a:pt x="972" y="5552"/>
                    <a:pt x="2807" y="3218"/>
                    <a:pt x="3706" y="2843"/>
                  </a:cubicBezTo>
                  <a:cubicBezTo>
                    <a:pt x="4804" y="2386"/>
                    <a:pt x="7791" y="1729"/>
                    <a:pt x="7821" y="1722"/>
                  </a:cubicBezTo>
                  <a:cubicBezTo>
                    <a:pt x="7867" y="1712"/>
                    <a:pt x="7912" y="1691"/>
                    <a:pt x="7948" y="1662"/>
                  </a:cubicBezTo>
                  <a:cubicBezTo>
                    <a:pt x="8523" y="1198"/>
                    <a:pt x="9491" y="610"/>
                    <a:pt x="10030" y="610"/>
                  </a:cubicBezTo>
                  <a:close/>
                  <a:moveTo>
                    <a:pt x="10043" y="1"/>
                  </a:moveTo>
                  <a:cubicBezTo>
                    <a:pt x="9135" y="1"/>
                    <a:pt x="7929" y="898"/>
                    <a:pt x="7620" y="1140"/>
                  </a:cubicBezTo>
                  <a:cubicBezTo>
                    <a:pt x="7150" y="1245"/>
                    <a:pt x="4536" y="1833"/>
                    <a:pt x="3471" y="2277"/>
                  </a:cubicBezTo>
                  <a:cubicBezTo>
                    <a:pt x="2460" y="2698"/>
                    <a:pt x="0" y="5591"/>
                    <a:pt x="52" y="6502"/>
                  </a:cubicBezTo>
                  <a:cubicBezTo>
                    <a:pt x="65" y="6714"/>
                    <a:pt x="187" y="6872"/>
                    <a:pt x="378" y="6928"/>
                  </a:cubicBezTo>
                  <a:cubicBezTo>
                    <a:pt x="427" y="6941"/>
                    <a:pt x="478" y="6948"/>
                    <a:pt x="532" y="6948"/>
                  </a:cubicBezTo>
                  <a:cubicBezTo>
                    <a:pt x="774" y="6948"/>
                    <a:pt x="1062" y="6815"/>
                    <a:pt x="1360" y="6609"/>
                  </a:cubicBezTo>
                  <a:lnTo>
                    <a:pt x="1360" y="6609"/>
                  </a:lnTo>
                  <a:cubicBezTo>
                    <a:pt x="1198" y="6921"/>
                    <a:pt x="1070" y="7206"/>
                    <a:pt x="1018" y="7412"/>
                  </a:cubicBezTo>
                  <a:cubicBezTo>
                    <a:pt x="999" y="7489"/>
                    <a:pt x="549" y="9319"/>
                    <a:pt x="1148" y="9854"/>
                  </a:cubicBezTo>
                  <a:cubicBezTo>
                    <a:pt x="1255" y="9950"/>
                    <a:pt x="1394" y="10003"/>
                    <a:pt x="1538" y="10003"/>
                  </a:cubicBezTo>
                  <a:cubicBezTo>
                    <a:pt x="1627" y="10001"/>
                    <a:pt x="1717" y="9984"/>
                    <a:pt x="1801" y="9951"/>
                  </a:cubicBezTo>
                  <a:cubicBezTo>
                    <a:pt x="2576" y="9661"/>
                    <a:pt x="3897" y="7908"/>
                    <a:pt x="4176" y="7528"/>
                  </a:cubicBezTo>
                  <a:cubicBezTo>
                    <a:pt x="4483" y="7352"/>
                    <a:pt x="6096" y="6466"/>
                    <a:pt x="7377" y="6466"/>
                  </a:cubicBezTo>
                  <a:cubicBezTo>
                    <a:pt x="8972" y="6466"/>
                    <a:pt x="10028" y="3926"/>
                    <a:pt x="10198" y="3484"/>
                  </a:cubicBezTo>
                  <a:cubicBezTo>
                    <a:pt x="10440" y="3221"/>
                    <a:pt x="11461" y="2006"/>
                    <a:pt x="10980" y="658"/>
                  </a:cubicBezTo>
                  <a:cubicBezTo>
                    <a:pt x="10866" y="338"/>
                    <a:pt x="10647" y="124"/>
                    <a:pt x="10346" y="40"/>
                  </a:cubicBezTo>
                  <a:cubicBezTo>
                    <a:pt x="10250" y="13"/>
                    <a:pt x="10148" y="1"/>
                    <a:pt x="100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5"/>
            <p:cNvSpPr/>
            <p:nvPr/>
          </p:nvSpPr>
          <p:spPr>
            <a:xfrm>
              <a:off x="4731350" y="2244600"/>
              <a:ext cx="97125" cy="117925"/>
            </a:xfrm>
            <a:custGeom>
              <a:rect b="b" l="l" r="r" t="t"/>
              <a:pathLst>
                <a:path extrusionOk="0" h="4717" w="3885">
                  <a:moveTo>
                    <a:pt x="1307" y="0"/>
                  </a:moveTo>
                  <a:cubicBezTo>
                    <a:pt x="901" y="0"/>
                    <a:pt x="664" y="670"/>
                    <a:pt x="664" y="1341"/>
                  </a:cubicBezTo>
                  <a:cubicBezTo>
                    <a:pt x="664" y="2288"/>
                    <a:pt x="1611" y="2572"/>
                    <a:pt x="1611" y="2572"/>
                  </a:cubicBezTo>
                  <a:cubicBezTo>
                    <a:pt x="1611" y="2572"/>
                    <a:pt x="1" y="4087"/>
                    <a:pt x="948" y="4561"/>
                  </a:cubicBezTo>
                  <a:cubicBezTo>
                    <a:pt x="1173" y="4674"/>
                    <a:pt x="1398" y="4717"/>
                    <a:pt x="1611" y="4717"/>
                  </a:cubicBezTo>
                  <a:cubicBezTo>
                    <a:pt x="2292" y="4717"/>
                    <a:pt x="2842" y="4276"/>
                    <a:pt x="2842" y="4276"/>
                  </a:cubicBezTo>
                  <a:lnTo>
                    <a:pt x="3884" y="1246"/>
                  </a:lnTo>
                  <a:lnTo>
                    <a:pt x="3884" y="1246"/>
                  </a:lnTo>
                  <a:cubicBezTo>
                    <a:pt x="3884" y="1246"/>
                    <a:pt x="3850" y="1248"/>
                    <a:pt x="3789" y="1248"/>
                  </a:cubicBezTo>
                  <a:cubicBezTo>
                    <a:pt x="3485" y="1248"/>
                    <a:pt x="2526" y="1182"/>
                    <a:pt x="1895" y="393"/>
                  </a:cubicBezTo>
                  <a:cubicBezTo>
                    <a:pt x="1673" y="115"/>
                    <a:pt x="1475" y="0"/>
                    <a:pt x="13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5"/>
            <p:cNvSpPr/>
            <p:nvPr/>
          </p:nvSpPr>
          <p:spPr>
            <a:xfrm>
              <a:off x="4738175" y="2236950"/>
              <a:ext cx="98250" cy="133250"/>
            </a:xfrm>
            <a:custGeom>
              <a:rect b="b" l="l" r="r" t="t"/>
              <a:pathLst>
                <a:path extrusionOk="0" h="5330" w="3930">
                  <a:moveTo>
                    <a:pt x="1036" y="0"/>
                  </a:moveTo>
                  <a:cubicBezTo>
                    <a:pt x="953" y="0"/>
                    <a:pt x="878" y="16"/>
                    <a:pt x="813" y="38"/>
                  </a:cubicBezTo>
                  <a:cubicBezTo>
                    <a:pt x="275" y="227"/>
                    <a:pt x="84" y="1023"/>
                    <a:pt x="84" y="1646"/>
                  </a:cubicBezTo>
                  <a:cubicBezTo>
                    <a:pt x="84" y="2299"/>
                    <a:pt x="461" y="2728"/>
                    <a:pt x="825" y="2967"/>
                  </a:cubicBezTo>
                  <a:cubicBezTo>
                    <a:pt x="479" y="3353"/>
                    <a:pt x="0" y="3999"/>
                    <a:pt x="80" y="4538"/>
                  </a:cubicBezTo>
                  <a:cubicBezTo>
                    <a:pt x="106" y="4722"/>
                    <a:pt x="207" y="4976"/>
                    <a:pt x="538" y="5141"/>
                  </a:cubicBezTo>
                  <a:cubicBezTo>
                    <a:pt x="785" y="5264"/>
                    <a:pt x="1057" y="5329"/>
                    <a:pt x="1332" y="5329"/>
                  </a:cubicBezTo>
                  <a:cubicBezTo>
                    <a:pt x="1335" y="5329"/>
                    <a:pt x="1337" y="5329"/>
                    <a:pt x="1339" y="5329"/>
                  </a:cubicBezTo>
                  <a:cubicBezTo>
                    <a:pt x="2114" y="5329"/>
                    <a:pt x="2726" y="4848"/>
                    <a:pt x="2761" y="4822"/>
                  </a:cubicBezTo>
                  <a:cubicBezTo>
                    <a:pt x="2892" y="4716"/>
                    <a:pt x="2915" y="4524"/>
                    <a:pt x="2808" y="4391"/>
                  </a:cubicBezTo>
                  <a:cubicBezTo>
                    <a:pt x="2748" y="4315"/>
                    <a:pt x="2659" y="4276"/>
                    <a:pt x="2570" y="4276"/>
                  </a:cubicBezTo>
                  <a:cubicBezTo>
                    <a:pt x="2502" y="4276"/>
                    <a:pt x="2435" y="4298"/>
                    <a:pt x="2378" y="4343"/>
                  </a:cubicBezTo>
                  <a:cubicBezTo>
                    <a:pt x="2373" y="4348"/>
                    <a:pt x="1903" y="4716"/>
                    <a:pt x="1341" y="4716"/>
                  </a:cubicBezTo>
                  <a:cubicBezTo>
                    <a:pt x="1170" y="4716"/>
                    <a:pt x="990" y="4681"/>
                    <a:pt x="812" y="4592"/>
                  </a:cubicBezTo>
                  <a:cubicBezTo>
                    <a:pt x="698" y="4536"/>
                    <a:pt x="689" y="4479"/>
                    <a:pt x="685" y="4449"/>
                  </a:cubicBezTo>
                  <a:cubicBezTo>
                    <a:pt x="638" y="4128"/>
                    <a:pt x="1172" y="3455"/>
                    <a:pt x="1548" y="3100"/>
                  </a:cubicBezTo>
                  <a:cubicBezTo>
                    <a:pt x="1717" y="2938"/>
                    <a:pt x="1651" y="2655"/>
                    <a:pt x="1428" y="2585"/>
                  </a:cubicBezTo>
                  <a:cubicBezTo>
                    <a:pt x="1398" y="2575"/>
                    <a:pt x="697" y="2348"/>
                    <a:pt x="697" y="1646"/>
                  </a:cubicBezTo>
                  <a:cubicBezTo>
                    <a:pt x="697" y="1076"/>
                    <a:pt x="883" y="662"/>
                    <a:pt x="1016" y="615"/>
                  </a:cubicBezTo>
                  <a:cubicBezTo>
                    <a:pt x="1020" y="614"/>
                    <a:pt x="1026" y="613"/>
                    <a:pt x="1032" y="613"/>
                  </a:cubicBezTo>
                  <a:cubicBezTo>
                    <a:pt x="1087" y="613"/>
                    <a:pt x="1206" y="668"/>
                    <a:pt x="1383" y="890"/>
                  </a:cubicBezTo>
                  <a:cubicBezTo>
                    <a:pt x="2096" y="1780"/>
                    <a:pt x="3158" y="1860"/>
                    <a:pt x="3515" y="1860"/>
                  </a:cubicBezTo>
                  <a:cubicBezTo>
                    <a:pt x="3583" y="1860"/>
                    <a:pt x="3626" y="1857"/>
                    <a:pt x="3635" y="1856"/>
                  </a:cubicBezTo>
                  <a:cubicBezTo>
                    <a:pt x="3803" y="1843"/>
                    <a:pt x="3929" y="1696"/>
                    <a:pt x="3916" y="1527"/>
                  </a:cubicBezTo>
                  <a:cubicBezTo>
                    <a:pt x="3904" y="1367"/>
                    <a:pt x="3760" y="1245"/>
                    <a:pt x="3611" y="1245"/>
                  </a:cubicBezTo>
                  <a:cubicBezTo>
                    <a:pt x="3603" y="1245"/>
                    <a:pt x="3596" y="1245"/>
                    <a:pt x="3588" y="1246"/>
                  </a:cubicBezTo>
                  <a:cubicBezTo>
                    <a:pt x="3586" y="1246"/>
                    <a:pt x="3557" y="1248"/>
                    <a:pt x="3507" y="1248"/>
                  </a:cubicBezTo>
                  <a:cubicBezTo>
                    <a:pt x="3244" y="1248"/>
                    <a:pt x="2407" y="1189"/>
                    <a:pt x="1861" y="508"/>
                  </a:cubicBezTo>
                  <a:cubicBezTo>
                    <a:pt x="1545" y="113"/>
                    <a:pt x="1261" y="0"/>
                    <a:pt x="10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5"/>
            <p:cNvSpPr/>
            <p:nvPr/>
          </p:nvSpPr>
          <p:spPr>
            <a:xfrm>
              <a:off x="5244575" y="2861075"/>
              <a:ext cx="586850" cy="176925"/>
            </a:xfrm>
            <a:custGeom>
              <a:rect b="b" l="l" r="r" t="t"/>
              <a:pathLst>
                <a:path extrusionOk="0" h="7077" w="23474">
                  <a:moveTo>
                    <a:pt x="9885" y="1"/>
                  </a:moveTo>
                  <a:cubicBezTo>
                    <a:pt x="7870" y="1"/>
                    <a:pt x="3022" y="1974"/>
                    <a:pt x="1566" y="2494"/>
                  </a:cubicBezTo>
                  <a:cubicBezTo>
                    <a:pt x="1" y="3053"/>
                    <a:pt x="1566" y="3500"/>
                    <a:pt x="3242" y="3836"/>
                  </a:cubicBezTo>
                  <a:cubicBezTo>
                    <a:pt x="3578" y="3903"/>
                    <a:pt x="3980" y="3930"/>
                    <a:pt x="4409" y="3930"/>
                  </a:cubicBezTo>
                  <a:cubicBezTo>
                    <a:pt x="6126" y="3930"/>
                    <a:pt x="8272" y="3500"/>
                    <a:pt x="8273" y="3500"/>
                  </a:cubicBezTo>
                  <a:lnTo>
                    <a:pt x="8273" y="3500"/>
                  </a:lnTo>
                  <a:cubicBezTo>
                    <a:pt x="8272" y="3500"/>
                    <a:pt x="4584" y="5065"/>
                    <a:pt x="5478" y="5288"/>
                  </a:cubicBezTo>
                  <a:cubicBezTo>
                    <a:pt x="5653" y="5332"/>
                    <a:pt x="5862" y="5350"/>
                    <a:pt x="6097" y="5350"/>
                  </a:cubicBezTo>
                  <a:cubicBezTo>
                    <a:pt x="7063" y="5350"/>
                    <a:pt x="8467" y="5043"/>
                    <a:pt x="9725" y="4953"/>
                  </a:cubicBezTo>
                  <a:cubicBezTo>
                    <a:pt x="11290" y="4841"/>
                    <a:pt x="12854" y="3388"/>
                    <a:pt x="12854" y="3388"/>
                  </a:cubicBezTo>
                  <a:cubicBezTo>
                    <a:pt x="12854" y="3388"/>
                    <a:pt x="20344" y="7077"/>
                    <a:pt x="21238" y="7077"/>
                  </a:cubicBezTo>
                  <a:cubicBezTo>
                    <a:pt x="22132" y="7077"/>
                    <a:pt x="23473" y="4394"/>
                    <a:pt x="21574" y="3277"/>
                  </a:cubicBezTo>
                  <a:cubicBezTo>
                    <a:pt x="19673" y="2160"/>
                    <a:pt x="16655" y="1264"/>
                    <a:pt x="16655" y="1264"/>
                  </a:cubicBezTo>
                  <a:cubicBezTo>
                    <a:pt x="16655" y="1264"/>
                    <a:pt x="11961" y="370"/>
                    <a:pt x="10284" y="35"/>
                  </a:cubicBezTo>
                  <a:cubicBezTo>
                    <a:pt x="10169" y="12"/>
                    <a:pt x="10035" y="1"/>
                    <a:pt x="98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5"/>
            <p:cNvSpPr/>
            <p:nvPr/>
          </p:nvSpPr>
          <p:spPr>
            <a:xfrm>
              <a:off x="5259200" y="2853425"/>
              <a:ext cx="561600" cy="192225"/>
            </a:xfrm>
            <a:custGeom>
              <a:rect b="b" l="l" r="r" t="t"/>
              <a:pathLst>
                <a:path extrusionOk="0" h="7689" w="22464">
                  <a:moveTo>
                    <a:pt x="9288" y="611"/>
                  </a:moveTo>
                  <a:cubicBezTo>
                    <a:pt x="9420" y="611"/>
                    <a:pt x="9538" y="621"/>
                    <a:pt x="9639" y="641"/>
                  </a:cubicBezTo>
                  <a:cubicBezTo>
                    <a:pt x="11261" y="966"/>
                    <a:pt x="15702" y="1812"/>
                    <a:pt x="15997" y="1868"/>
                  </a:cubicBezTo>
                  <a:cubicBezTo>
                    <a:pt x="16224" y="1936"/>
                    <a:pt x="19052" y="2799"/>
                    <a:pt x="20834" y="3846"/>
                  </a:cubicBezTo>
                  <a:cubicBezTo>
                    <a:pt x="21827" y="4431"/>
                    <a:pt x="21675" y="5447"/>
                    <a:pt x="21564" y="5856"/>
                  </a:cubicBezTo>
                  <a:cubicBezTo>
                    <a:pt x="21364" y="6590"/>
                    <a:pt x="20883" y="7076"/>
                    <a:pt x="20653" y="7076"/>
                  </a:cubicBezTo>
                  <a:cubicBezTo>
                    <a:pt x="20118" y="7076"/>
                    <a:pt x="16005" y="5193"/>
                    <a:pt x="12406" y="3420"/>
                  </a:cubicBezTo>
                  <a:cubicBezTo>
                    <a:pt x="12363" y="3399"/>
                    <a:pt x="12317" y="3388"/>
                    <a:pt x="12270" y="3388"/>
                  </a:cubicBezTo>
                  <a:cubicBezTo>
                    <a:pt x="12193" y="3388"/>
                    <a:pt x="12119" y="3417"/>
                    <a:pt x="12062" y="3470"/>
                  </a:cubicBezTo>
                  <a:cubicBezTo>
                    <a:pt x="12048" y="3484"/>
                    <a:pt x="10559" y="4851"/>
                    <a:pt x="9119" y="4954"/>
                  </a:cubicBezTo>
                  <a:cubicBezTo>
                    <a:pt x="8547" y="4995"/>
                    <a:pt x="7955" y="5078"/>
                    <a:pt x="7382" y="5159"/>
                  </a:cubicBezTo>
                  <a:cubicBezTo>
                    <a:pt x="6702" y="5255"/>
                    <a:pt x="6047" y="5350"/>
                    <a:pt x="5536" y="5350"/>
                  </a:cubicBezTo>
                  <a:cubicBezTo>
                    <a:pt x="5453" y="5350"/>
                    <a:pt x="5374" y="5348"/>
                    <a:pt x="5299" y="5342"/>
                  </a:cubicBezTo>
                  <a:cubicBezTo>
                    <a:pt x="5788" y="5018"/>
                    <a:pt x="6856" y="4492"/>
                    <a:pt x="7807" y="4087"/>
                  </a:cubicBezTo>
                  <a:cubicBezTo>
                    <a:pt x="7951" y="4026"/>
                    <a:pt x="8027" y="3866"/>
                    <a:pt x="7980" y="3716"/>
                  </a:cubicBezTo>
                  <a:cubicBezTo>
                    <a:pt x="7940" y="3587"/>
                    <a:pt x="7818" y="3499"/>
                    <a:pt x="7688" y="3499"/>
                  </a:cubicBezTo>
                  <a:cubicBezTo>
                    <a:pt x="7668" y="3499"/>
                    <a:pt x="7648" y="3501"/>
                    <a:pt x="7628" y="3506"/>
                  </a:cubicBezTo>
                  <a:cubicBezTo>
                    <a:pt x="7601" y="3511"/>
                    <a:pt x="5487" y="3930"/>
                    <a:pt x="3826" y="3930"/>
                  </a:cubicBezTo>
                  <a:cubicBezTo>
                    <a:pt x="3416" y="3930"/>
                    <a:pt x="3034" y="3905"/>
                    <a:pt x="2717" y="3841"/>
                  </a:cubicBezTo>
                  <a:cubicBezTo>
                    <a:pt x="1337" y="3566"/>
                    <a:pt x="864" y="3365"/>
                    <a:pt x="702" y="3261"/>
                  </a:cubicBezTo>
                  <a:cubicBezTo>
                    <a:pt x="765" y="3220"/>
                    <a:pt x="881" y="3160"/>
                    <a:pt x="1084" y="3088"/>
                  </a:cubicBezTo>
                  <a:cubicBezTo>
                    <a:pt x="1321" y="3004"/>
                    <a:pt x="1649" y="2880"/>
                    <a:pt x="2040" y="2732"/>
                  </a:cubicBezTo>
                  <a:cubicBezTo>
                    <a:pt x="3919" y="2025"/>
                    <a:pt x="7673" y="611"/>
                    <a:pt x="9288" y="611"/>
                  </a:cubicBezTo>
                  <a:close/>
                  <a:moveTo>
                    <a:pt x="9293" y="0"/>
                  </a:moveTo>
                  <a:cubicBezTo>
                    <a:pt x="7695" y="0"/>
                    <a:pt x="4628" y="1103"/>
                    <a:pt x="1824" y="2160"/>
                  </a:cubicBezTo>
                  <a:cubicBezTo>
                    <a:pt x="1438" y="2305"/>
                    <a:pt x="1113" y="2427"/>
                    <a:pt x="878" y="2511"/>
                  </a:cubicBezTo>
                  <a:cubicBezTo>
                    <a:pt x="467" y="2658"/>
                    <a:pt x="1" y="2879"/>
                    <a:pt x="31" y="3293"/>
                  </a:cubicBezTo>
                  <a:cubicBezTo>
                    <a:pt x="65" y="3768"/>
                    <a:pt x="737" y="4070"/>
                    <a:pt x="2597" y="4441"/>
                  </a:cubicBezTo>
                  <a:cubicBezTo>
                    <a:pt x="2956" y="4512"/>
                    <a:pt x="3382" y="4541"/>
                    <a:pt x="3834" y="4541"/>
                  </a:cubicBezTo>
                  <a:cubicBezTo>
                    <a:pt x="4426" y="4541"/>
                    <a:pt x="5061" y="4492"/>
                    <a:pt x="5644" y="4427"/>
                  </a:cubicBezTo>
                  <a:lnTo>
                    <a:pt x="5644" y="4427"/>
                  </a:lnTo>
                  <a:cubicBezTo>
                    <a:pt x="4416" y="5091"/>
                    <a:pt x="4437" y="5369"/>
                    <a:pt x="4448" y="5510"/>
                  </a:cubicBezTo>
                  <a:cubicBezTo>
                    <a:pt x="4456" y="5598"/>
                    <a:pt x="4505" y="5813"/>
                    <a:pt x="4820" y="5891"/>
                  </a:cubicBezTo>
                  <a:cubicBezTo>
                    <a:pt x="5019" y="5940"/>
                    <a:pt x="5253" y="5961"/>
                    <a:pt x="5512" y="5961"/>
                  </a:cubicBezTo>
                  <a:cubicBezTo>
                    <a:pt x="6075" y="5961"/>
                    <a:pt x="6757" y="5865"/>
                    <a:pt x="7467" y="5764"/>
                  </a:cubicBezTo>
                  <a:cubicBezTo>
                    <a:pt x="8030" y="5686"/>
                    <a:pt x="8613" y="5603"/>
                    <a:pt x="9162" y="5564"/>
                  </a:cubicBezTo>
                  <a:cubicBezTo>
                    <a:pt x="10533" y="5466"/>
                    <a:pt x="11866" y="4441"/>
                    <a:pt x="12318" y="4060"/>
                  </a:cubicBezTo>
                  <a:cubicBezTo>
                    <a:pt x="13914" y="4844"/>
                    <a:pt x="19772" y="7689"/>
                    <a:pt x="20653" y="7689"/>
                  </a:cubicBezTo>
                  <a:cubicBezTo>
                    <a:pt x="21308" y="7689"/>
                    <a:pt x="21931" y="6839"/>
                    <a:pt x="22154" y="6017"/>
                  </a:cubicBezTo>
                  <a:cubicBezTo>
                    <a:pt x="22463" y="4882"/>
                    <a:pt x="22085" y="3873"/>
                    <a:pt x="21144" y="3320"/>
                  </a:cubicBezTo>
                  <a:cubicBezTo>
                    <a:pt x="19233" y="2195"/>
                    <a:pt x="16282" y="1315"/>
                    <a:pt x="16157" y="1277"/>
                  </a:cubicBezTo>
                  <a:cubicBezTo>
                    <a:pt x="16147" y="1274"/>
                    <a:pt x="16138" y="1271"/>
                    <a:pt x="16128" y="1270"/>
                  </a:cubicBezTo>
                  <a:cubicBezTo>
                    <a:pt x="16128" y="1270"/>
                    <a:pt x="11434" y="376"/>
                    <a:pt x="9759" y="41"/>
                  </a:cubicBezTo>
                  <a:cubicBezTo>
                    <a:pt x="9622" y="13"/>
                    <a:pt x="9466" y="0"/>
                    <a:pt x="92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5"/>
            <p:cNvSpPr/>
            <p:nvPr/>
          </p:nvSpPr>
          <p:spPr>
            <a:xfrm>
              <a:off x="5415050" y="2937650"/>
              <a:ext cx="617575" cy="914575"/>
            </a:xfrm>
            <a:custGeom>
              <a:rect b="b" l="l" r="r" t="t"/>
              <a:pathLst>
                <a:path extrusionOk="0" h="36583" w="24703">
                  <a:moveTo>
                    <a:pt x="15671" y="1"/>
                  </a:moveTo>
                  <a:cubicBezTo>
                    <a:pt x="13489" y="1"/>
                    <a:pt x="11513" y="2337"/>
                    <a:pt x="11513" y="2337"/>
                  </a:cubicBezTo>
                  <a:cubicBezTo>
                    <a:pt x="11513" y="2337"/>
                    <a:pt x="7042" y="5579"/>
                    <a:pt x="3800" y="10161"/>
                  </a:cubicBezTo>
                  <a:cubicBezTo>
                    <a:pt x="558" y="14743"/>
                    <a:pt x="0" y="24021"/>
                    <a:pt x="670" y="26703"/>
                  </a:cubicBezTo>
                  <a:cubicBezTo>
                    <a:pt x="1342" y="29386"/>
                    <a:pt x="1788" y="32516"/>
                    <a:pt x="5029" y="34639"/>
                  </a:cubicBezTo>
                  <a:cubicBezTo>
                    <a:pt x="6789" y="35792"/>
                    <a:pt x="8284" y="36582"/>
                    <a:pt x="10177" y="36582"/>
                  </a:cubicBezTo>
                  <a:cubicBezTo>
                    <a:pt x="11772" y="36582"/>
                    <a:pt x="13650" y="36020"/>
                    <a:pt x="16207" y="34639"/>
                  </a:cubicBezTo>
                  <a:cubicBezTo>
                    <a:pt x="21796" y="31621"/>
                    <a:pt x="24702" y="21562"/>
                    <a:pt x="24143" y="13850"/>
                  </a:cubicBezTo>
                  <a:cubicBezTo>
                    <a:pt x="23585" y="6138"/>
                    <a:pt x="18890" y="771"/>
                    <a:pt x="16431" y="101"/>
                  </a:cubicBezTo>
                  <a:cubicBezTo>
                    <a:pt x="16176" y="32"/>
                    <a:pt x="15922" y="1"/>
                    <a:pt x="156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5"/>
            <p:cNvSpPr/>
            <p:nvPr/>
          </p:nvSpPr>
          <p:spPr>
            <a:xfrm>
              <a:off x="5407500" y="2929975"/>
              <a:ext cx="632800" cy="929725"/>
            </a:xfrm>
            <a:custGeom>
              <a:rect b="b" l="l" r="r" t="t"/>
              <a:pathLst>
                <a:path extrusionOk="0" h="37189" w="25312">
                  <a:moveTo>
                    <a:pt x="15972" y="614"/>
                  </a:moveTo>
                  <a:cubicBezTo>
                    <a:pt x="16202" y="614"/>
                    <a:pt x="16430" y="644"/>
                    <a:pt x="16652" y="704"/>
                  </a:cubicBezTo>
                  <a:cubicBezTo>
                    <a:pt x="18970" y="1337"/>
                    <a:pt x="23585" y="6522"/>
                    <a:pt x="24139" y="14179"/>
                  </a:cubicBezTo>
                  <a:cubicBezTo>
                    <a:pt x="24687" y="21723"/>
                    <a:pt x="21868" y="31705"/>
                    <a:pt x="16364" y="34677"/>
                  </a:cubicBezTo>
                  <a:cubicBezTo>
                    <a:pt x="13846" y="36037"/>
                    <a:pt x="12007" y="36578"/>
                    <a:pt x="10465" y="36578"/>
                  </a:cubicBezTo>
                  <a:cubicBezTo>
                    <a:pt x="8598" y="36578"/>
                    <a:pt x="7168" y="35785"/>
                    <a:pt x="5500" y="34692"/>
                  </a:cubicBezTo>
                  <a:cubicBezTo>
                    <a:pt x="2678" y="32843"/>
                    <a:pt x="2061" y="30250"/>
                    <a:pt x="1464" y="27742"/>
                  </a:cubicBezTo>
                  <a:cubicBezTo>
                    <a:pt x="1400" y="27470"/>
                    <a:pt x="1336" y="27201"/>
                    <a:pt x="1270" y="26937"/>
                  </a:cubicBezTo>
                  <a:cubicBezTo>
                    <a:pt x="633" y="24394"/>
                    <a:pt x="1173" y="15142"/>
                    <a:pt x="4352" y="10645"/>
                  </a:cubicBezTo>
                  <a:cubicBezTo>
                    <a:pt x="7526" y="6160"/>
                    <a:pt x="11950" y="2924"/>
                    <a:pt x="11995" y="2892"/>
                  </a:cubicBezTo>
                  <a:cubicBezTo>
                    <a:pt x="12015" y="2877"/>
                    <a:pt x="12032" y="2861"/>
                    <a:pt x="12049" y="2842"/>
                  </a:cubicBezTo>
                  <a:cubicBezTo>
                    <a:pt x="12070" y="2817"/>
                    <a:pt x="13960" y="614"/>
                    <a:pt x="15972" y="614"/>
                  </a:cubicBezTo>
                  <a:close/>
                  <a:moveTo>
                    <a:pt x="15964" y="1"/>
                  </a:moveTo>
                  <a:cubicBezTo>
                    <a:pt x="13779" y="1"/>
                    <a:pt x="11856" y="2129"/>
                    <a:pt x="11606" y="2418"/>
                  </a:cubicBezTo>
                  <a:cubicBezTo>
                    <a:pt x="11208" y="2712"/>
                    <a:pt x="6948" y="5916"/>
                    <a:pt x="3853" y="10292"/>
                  </a:cubicBezTo>
                  <a:cubicBezTo>
                    <a:pt x="518" y="15007"/>
                    <a:pt x="1" y="24387"/>
                    <a:pt x="675" y="27086"/>
                  </a:cubicBezTo>
                  <a:cubicBezTo>
                    <a:pt x="742" y="27348"/>
                    <a:pt x="805" y="27614"/>
                    <a:pt x="868" y="27883"/>
                  </a:cubicBezTo>
                  <a:cubicBezTo>
                    <a:pt x="1464" y="30385"/>
                    <a:pt x="2139" y="33221"/>
                    <a:pt x="5164" y="35203"/>
                  </a:cubicBezTo>
                  <a:cubicBezTo>
                    <a:pt x="6900" y="36340"/>
                    <a:pt x="8439" y="37189"/>
                    <a:pt x="10454" y="37189"/>
                  </a:cubicBezTo>
                  <a:cubicBezTo>
                    <a:pt x="12089" y="37189"/>
                    <a:pt x="14035" y="36630"/>
                    <a:pt x="16655" y="35217"/>
                  </a:cubicBezTo>
                  <a:cubicBezTo>
                    <a:pt x="22376" y="32127"/>
                    <a:pt x="25311" y="21868"/>
                    <a:pt x="24751" y="14135"/>
                  </a:cubicBezTo>
                  <a:cubicBezTo>
                    <a:pt x="24176" y="6194"/>
                    <a:pt x="19278" y="786"/>
                    <a:pt x="16814" y="114"/>
                  </a:cubicBezTo>
                  <a:cubicBezTo>
                    <a:pt x="16528" y="36"/>
                    <a:pt x="16244" y="1"/>
                    <a:pt x="159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5"/>
            <p:cNvSpPr/>
            <p:nvPr/>
          </p:nvSpPr>
          <p:spPr>
            <a:xfrm>
              <a:off x="5596700" y="3020350"/>
              <a:ext cx="271050" cy="253200"/>
            </a:xfrm>
            <a:custGeom>
              <a:rect b="b" l="l" r="r" t="t"/>
              <a:pathLst>
                <a:path extrusionOk="0" h="10128" w="10842">
                  <a:moveTo>
                    <a:pt x="7822" y="0"/>
                  </a:moveTo>
                  <a:cubicBezTo>
                    <a:pt x="6404" y="0"/>
                    <a:pt x="4583" y="482"/>
                    <a:pt x="4583" y="482"/>
                  </a:cubicBezTo>
                  <a:cubicBezTo>
                    <a:pt x="4583" y="482"/>
                    <a:pt x="2570" y="706"/>
                    <a:pt x="1564" y="2047"/>
                  </a:cubicBezTo>
                  <a:cubicBezTo>
                    <a:pt x="558" y="3388"/>
                    <a:pt x="894" y="3835"/>
                    <a:pt x="1564" y="4171"/>
                  </a:cubicBezTo>
                  <a:cubicBezTo>
                    <a:pt x="2236" y="4507"/>
                    <a:pt x="2347" y="5401"/>
                    <a:pt x="2347" y="5401"/>
                  </a:cubicBezTo>
                  <a:cubicBezTo>
                    <a:pt x="2347" y="5401"/>
                    <a:pt x="0" y="9200"/>
                    <a:pt x="1230" y="9984"/>
                  </a:cubicBezTo>
                  <a:cubicBezTo>
                    <a:pt x="1385" y="10082"/>
                    <a:pt x="1607" y="10128"/>
                    <a:pt x="1881" y="10128"/>
                  </a:cubicBezTo>
                  <a:cubicBezTo>
                    <a:pt x="3776" y="10128"/>
                    <a:pt x="8119" y="7955"/>
                    <a:pt x="9388" y="6295"/>
                  </a:cubicBezTo>
                  <a:cubicBezTo>
                    <a:pt x="10842" y="4394"/>
                    <a:pt x="10172" y="1264"/>
                    <a:pt x="9277" y="370"/>
                  </a:cubicBezTo>
                  <a:cubicBezTo>
                    <a:pt x="9002" y="95"/>
                    <a:pt x="8451" y="0"/>
                    <a:pt x="7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5"/>
            <p:cNvSpPr/>
            <p:nvPr/>
          </p:nvSpPr>
          <p:spPr>
            <a:xfrm>
              <a:off x="5589500" y="3012625"/>
              <a:ext cx="287400" cy="268300"/>
            </a:xfrm>
            <a:custGeom>
              <a:rect b="b" l="l" r="r" t="t"/>
              <a:pathLst>
                <a:path extrusionOk="0" h="10732" w="11496">
                  <a:moveTo>
                    <a:pt x="8126" y="612"/>
                  </a:moveTo>
                  <a:cubicBezTo>
                    <a:pt x="8688" y="612"/>
                    <a:pt x="9144" y="690"/>
                    <a:pt x="9349" y="896"/>
                  </a:cubicBezTo>
                  <a:cubicBezTo>
                    <a:pt x="10163" y="1710"/>
                    <a:pt x="10771" y="4669"/>
                    <a:pt x="9434" y="6418"/>
                  </a:cubicBezTo>
                  <a:cubicBezTo>
                    <a:pt x="8096" y="8167"/>
                    <a:pt x="3819" y="10139"/>
                    <a:pt x="2176" y="10139"/>
                  </a:cubicBezTo>
                  <a:cubicBezTo>
                    <a:pt x="1963" y="10139"/>
                    <a:pt x="1794" y="10106"/>
                    <a:pt x="1682" y="10034"/>
                  </a:cubicBezTo>
                  <a:cubicBezTo>
                    <a:pt x="1017" y="9611"/>
                    <a:pt x="2013" y="7299"/>
                    <a:pt x="2896" y="5870"/>
                  </a:cubicBezTo>
                  <a:cubicBezTo>
                    <a:pt x="2932" y="5810"/>
                    <a:pt x="2948" y="5741"/>
                    <a:pt x="2939" y="5671"/>
                  </a:cubicBezTo>
                  <a:cubicBezTo>
                    <a:pt x="2933" y="5628"/>
                    <a:pt x="2797" y="4611"/>
                    <a:pt x="1990" y="4206"/>
                  </a:cubicBezTo>
                  <a:cubicBezTo>
                    <a:pt x="1705" y="4064"/>
                    <a:pt x="1569" y="3941"/>
                    <a:pt x="1534" y="3793"/>
                  </a:cubicBezTo>
                  <a:cubicBezTo>
                    <a:pt x="1492" y="3618"/>
                    <a:pt x="1558" y="3259"/>
                    <a:pt x="2097" y="2539"/>
                  </a:cubicBezTo>
                  <a:cubicBezTo>
                    <a:pt x="3010" y="1323"/>
                    <a:pt x="4886" y="1097"/>
                    <a:pt x="4904" y="1096"/>
                  </a:cubicBezTo>
                  <a:cubicBezTo>
                    <a:pt x="4920" y="1094"/>
                    <a:pt x="4934" y="1091"/>
                    <a:pt x="4948" y="1087"/>
                  </a:cubicBezTo>
                  <a:cubicBezTo>
                    <a:pt x="5839" y="851"/>
                    <a:pt x="7146" y="612"/>
                    <a:pt x="8126" y="612"/>
                  </a:cubicBezTo>
                  <a:close/>
                  <a:moveTo>
                    <a:pt x="8064" y="0"/>
                  </a:moveTo>
                  <a:cubicBezTo>
                    <a:pt x="6781" y="0"/>
                    <a:pt x="5267" y="371"/>
                    <a:pt x="4813" y="490"/>
                  </a:cubicBezTo>
                  <a:cubicBezTo>
                    <a:pt x="4564" y="522"/>
                    <a:pt x="2632" y="807"/>
                    <a:pt x="1607" y="2173"/>
                  </a:cubicBezTo>
                  <a:cubicBezTo>
                    <a:pt x="1045" y="2923"/>
                    <a:pt x="832" y="3483"/>
                    <a:pt x="938" y="3934"/>
                  </a:cubicBezTo>
                  <a:cubicBezTo>
                    <a:pt x="1040" y="4367"/>
                    <a:pt x="1407" y="4600"/>
                    <a:pt x="1716" y="4754"/>
                  </a:cubicBezTo>
                  <a:cubicBezTo>
                    <a:pt x="2115" y="4953"/>
                    <a:pt x="2264" y="5440"/>
                    <a:pt x="2313" y="5650"/>
                  </a:cubicBezTo>
                  <a:cubicBezTo>
                    <a:pt x="1789" y="6514"/>
                    <a:pt x="0" y="9690"/>
                    <a:pt x="1353" y="10551"/>
                  </a:cubicBezTo>
                  <a:cubicBezTo>
                    <a:pt x="1548" y="10675"/>
                    <a:pt x="1822" y="10731"/>
                    <a:pt x="2155" y="10731"/>
                  </a:cubicBezTo>
                  <a:cubicBezTo>
                    <a:pt x="4245" y="10731"/>
                    <a:pt x="8619" y="8491"/>
                    <a:pt x="9920" y="6790"/>
                  </a:cubicBezTo>
                  <a:cubicBezTo>
                    <a:pt x="11495" y="4729"/>
                    <a:pt x="10772" y="1454"/>
                    <a:pt x="9782" y="463"/>
                  </a:cubicBezTo>
                  <a:cubicBezTo>
                    <a:pt x="9436" y="118"/>
                    <a:pt x="8787" y="0"/>
                    <a:pt x="80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5"/>
            <p:cNvSpPr/>
            <p:nvPr/>
          </p:nvSpPr>
          <p:spPr>
            <a:xfrm>
              <a:off x="5571550" y="2661300"/>
              <a:ext cx="349300" cy="526375"/>
            </a:xfrm>
            <a:custGeom>
              <a:rect b="b" l="l" r="r" t="t"/>
              <a:pathLst>
                <a:path extrusionOk="0" h="21055" w="13972">
                  <a:moveTo>
                    <a:pt x="6374" y="0"/>
                  </a:moveTo>
                  <a:cubicBezTo>
                    <a:pt x="5139" y="0"/>
                    <a:pt x="4247" y="313"/>
                    <a:pt x="4247" y="313"/>
                  </a:cubicBezTo>
                  <a:cubicBezTo>
                    <a:pt x="4247" y="313"/>
                    <a:pt x="2906" y="1879"/>
                    <a:pt x="2012" y="2325"/>
                  </a:cubicBezTo>
                  <a:cubicBezTo>
                    <a:pt x="1118" y="2773"/>
                    <a:pt x="0" y="3220"/>
                    <a:pt x="894" y="3890"/>
                  </a:cubicBezTo>
                  <a:cubicBezTo>
                    <a:pt x="1788" y="4561"/>
                    <a:pt x="2346" y="5120"/>
                    <a:pt x="2346" y="5120"/>
                  </a:cubicBezTo>
                  <a:cubicBezTo>
                    <a:pt x="2346" y="5120"/>
                    <a:pt x="1229" y="8808"/>
                    <a:pt x="1676" y="10933"/>
                  </a:cubicBezTo>
                  <a:cubicBezTo>
                    <a:pt x="1969" y="12323"/>
                    <a:pt x="2933" y="12563"/>
                    <a:pt x="3564" y="12563"/>
                  </a:cubicBezTo>
                  <a:cubicBezTo>
                    <a:pt x="3896" y="12563"/>
                    <a:pt x="4135" y="12497"/>
                    <a:pt x="4136" y="12497"/>
                  </a:cubicBezTo>
                  <a:lnTo>
                    <a:pt x="4136" y="12497"/>
                  </a:lnTo>
                  <a:cubicBezTo>
                    <a:pt x="4136" y="12497"/>
                    <a:pt x="3800" y="18086"/>
                    <a:pt x="3353" y="19763"/>
                  </a:cubicBezTo>
                  <a:cubicBezTo>
                    <a:pt x="3111" y="20671"/>
                    <a:pt x="3624" y="21055"/>
                    <a:pt x="4412" y="21055"/>
                  </a:cubicBezTo>
                  <a:cubicBezTo>
                    <a:pt x="5078" y="21055"/>
                    <a:pt x="5939" y="20781"/>
                    <a:pt x="6707" y="20321"/>
                  </a:cubicBezTo>
                  <a:cubicBezTo>
                    <a:pt x="8383" y="19315"/>
                    <a:pt x="8607" y="15180"/>
                    <a:pt x="9277" y="12161"/>
                  </a:cubicBezTo>
                  <a:cubicBezTo>
                    <a:pt x="9948" y="9142"/>
                    <a:pt x="13971" y="5567"/>
                    <a:pt x="11178" y="2213"/>
                  </a:cubicBezTo>
                  <a:cubicBezTo>
                    <a:pt x="9681" y="417"/>
                    <a:pt x="7799" y="0"/>
                    <a:pt x="6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5"/>
            <p:cNvSpPr/>
            <p:nvPr/>
          </p:nvSpPr>
          <p:spPr>
            <a:xfrm>
              <a:off x="5577425" y="2653900"/>
              <a:ext cx="330750" cy="541375"/>
            </a:xfrm>
            <a:custGeom>
              <a:rect b="b" l="l" r="r" t="t"/>
              <a:pathLst>
                <a:path extrusionOk="0" h="21655" w="13230">
                  <a:moveTo>
                    <a:pt x="6126" y="607"/>
                  </a:moveTo>
                  <a:cubicBezTo>
                    <a:pt x="7486" y="607"/>
                    <a:pt x="9286" y="1001"/>
                    <a:pt x="10707" y="2705"/>
                  </a:cubicBezTo>
                  <a:cubicBezTo>
                    <a:pt x="12495" y="4850"/>
                    <a:pt x="11265" y="7131"/>
                    <a:pt x="10076" y="9338"/>
                  </a:cubicBezTo>
                  <a:cubicBezTo>
                    <a:pt x="9504" y="10401"/>
                    <a:pt x="8962" y="11405"/>
                    <a:pt x="8743" y="12391"/>
                  </a:cubicBezTo>
                  <a:cubicBezTo>
                    <a:pt x="8579" y="13132"/>
                    <a:pt x="8439" y="13952"/>
                    <a:pt x="8303" y="14744"/>
                  </a:cubicBezTo>
                  <a:cubicBezTo>
                    <a:pt x="7890" y="17163"/>
                    <a:pt x="7462" y="19665"/>
                    <a:pt x="6314" y="20354"/>
                  </a:cubicBezTo>
                  <a:cubicBezTo>
                    <a:pt x="5578" y="20796"/>
                    <a:pt x="4759" y="21047"/>
                    <a:pt x="4171" y="21047"/>
                  </a:cubicBezTo>
                  <a:cubicBezTo>
                    <a:pt x="3905" y="21047"/>
                    <a:pt x="3685" y="20996"/>
                    <a:pt x="3542" y="20887"/>
                  </a:cubicBezTo>
                  <a:cubicBezTo>
                    <a:pt x="3474" y="20836"/>
                    <a:pt x="3268" y="20681"/>
                    <a:pt x="3413" y="20136"/>
                  </a:cubicBezTo>
                  <a:cubicBezTo>
                    <a:pt x="3863" y="18451"/>
                    <a:pt x="4192" y="13041"/>
                    <a:pt x="4206" y="12812"/>
                  </a:cubicBezTo>
                  <a:cubicBezTo>
                    <a:pt x="4216" y="12635"/>
                    <a:pt x="4076" y="12487"/>
                    <a:pt x="3899" y="12487"/>
                  </a:cubicBezTo>
                  <a:cubicBezTo>
                    <a:pt x="3896" y="12487"/>
                    <a:pt x="3893" y="12487"/>
                    <a:pt x="3889" y="12487"/>
                  </a:cubicBezTo>
                  <a:cubicBezTo>
                    <a:pt x="3866" y="12487"/>
                    <a:pt x="3842" y="12490"/>
                    <a:pt x="3819" y="12496"/>
                  </a:cubicBezTo>
                  <a:cubicBezTo>
                    <a:pt x="3815" y="12497"/>
                    <a:pt x="3608" y="12551"/>
                    <a:pt x="3327" y="12551"/>
                  </a:cubicBezTo>
                  <a:cubicBezTo>
                    <a:pt x="3068" y="12551"/>
                    <a:pt x="2746" y="12505"/>
                    <a:pt x="2460" y="12330"/>
                  </a:cubicBezTo>
                  <a:cubicBezTo>
                    <a:pt x="2098" y="12108"/>
                    <a:pt x="1857" y="11716"/>
                    <a:pt x="1740" y="11164"/>
                  </a:cubicBezTo>
                  <a:cubicBezTo>
                    <a:pt x="1315" y="9142"/>
                    <a:pt x="2394" y="5539"/>
                    <a:pt x="2405" y="5504"/>
                  </a:cubicBezTo>
                  <a:cubicBezTo>
                    <a:pt x="2437" y="5395"/>
                    <a:pt x="2408" y="5278"/>
                    <a:pt x="2329" y="5199"/>
                  </a:cubicBezTo>
                  <a:cubicBezTo>
                    <a:pt x="2305" y="5175"/>
                    <a:pt x="1744" y="4616"/>
                    <a:pt x="842" y="3941"/>
                  </a:cubicBezTo>
                  <a:cubicBezTo>
                    <a:pt x="674" y="3814"/>
                    <a:pt x="634" y="3729"/>
                    <a:pt x="636" y="3701"/>
                  </a:cubicBezTo>
                  <a:cubicBezTo>
                    <a:pt x="655" y="3512"/>
                    <a:pt x="1325" y="3184"/>
                    <a:pt x="1685" y="3007"/>
                  </a:cubicBezTo>
                  <a:lnTo>
                    <a:pt x="1913" y="2895"/>
                  </a:lnTo>
                  <a:cubicBezTo>
                    <a:pt x="2754" y="2474"/>
                    <a:pt x="3914" y="1186"/>
                    <a:pt x="4186" y="874"/>
                  </a:cubicBezTo>
                  <a:cubicBezTo>
                    <a:pt x="4416" y="805"/>
                    <a:pt x="5160" y="607"/>
                    <a:pt x="6126" y="607"/>
                  </a:cubicBezTo>
                  <a:close/>
                  <a:moveTo>
                    <a:pt x="6128" y="0"/>
                  </a:moveTo>
                  <a:cubicBezTo>
                    <a:pt x="4854" y="0"/>
                    <a:pt x="3930" y="314"/>
                    <a:pt x="3910" y="320"/>
                  </a:cubicBezTo>
                  <a:cubicBezTo>
                    <a:pt x="3860" y="338"/>
                    <a:pt x="3814" y="369"/>
                    <a:pt x="3779" y="410"/>
                  </a:cubicBezTo>
                  <a:cubicBezTo>
                    <a:pt x="3766" y="426"/>
                    <a:pt x="2467" y="1933"/>
                    <a:pt x="1640" y="2348"/>
                  </a:cubicBezTo>
                  <a:lnTo>
                    <a:pt x="1416" y="2458"/>
                  </a:lnTo>
                  <a:cubicBezTo>
                    <a:pt x="727" y="2796"/>
                    <a:pt x="76" y="3114"/>
                    <a:pt x="27" y="3645"/>
                  </a:cubicBezTo>
                  <a:cubicBezTo>
                    <a:pt x="0" y="3924"/>
                    <a:pt x="151" y="4189"/>
                    <a:pt x="474" y="4431"/>
                  </a:cubicBezTo>
                  <a:cubicBezTo>
                    <a:pt x="924" y="4767"/>
                    <a:pt x="1355" y="5127"/>
                    <a:pt x="1766" y="5509"/>
                  </a:cubicBezTo>
                  <a:cubicBezTo>
                    <a:pt x="1543" y="6292"/>
                    <a:pt x="736" y="9364"/>
                    <a:pt x="1141" y="11292"/>
                  </a:cubicBezTo>
                  <a:cubicBezTo>
                    <a:pt x="1294" y="12017"/>
                    <a:pt x="1632" y="12545"/>
                    <a:pt x="2146" y="12857"/>
                  </a:cubicBezTo>
                  <a:cubicBezTo>
                    <a:pt x="2549" y="13102"/>
                    <a:pt x="2984" y="13165"/>
                    <a:pt x="3330" y="13165"/>
                  </a:cubicBezTo>
                  <a:cubicBezTo>
                    <a:pt x="3416" y="13165"/>
                    <a:pt x="3496" y="13161"/>
                    <a:pt x="3569" y="13155"/>
                  </a:cubicBezTo>
                  <a:lnTo>
                    <a:pt x="3569" y="13155"/>
                  </a:lnTo>
                  <a:cubicBezTo>
                    <a:pt x="3486" y="14439"/>
                    <a:pt x="3189" y="18603"/>
                    <a:pt x="2822" y="19979"/>
                  </a:cubicBezTo>
                  <a:cubicBezTo>
                    <a:pt x="2614" y="20759"/>
                    <a:pt x="2898" y="21169"/>
                    <a:pt x="3174" y="21376"/>
                  </a:cubicBezTo>
                  <a:cubicBezTo>
                    <a:pt x="3432" y="21571"/>
                    <a:pt x="3780" y="21655"/>
                    <a:pt x="4172" y="21655"/>
                  </a:cubicBezTo>
                  <a:cubicBezTo>
                    <a:pt x="4941" y="21655"/>
                    <a:pt x="5876" y="21332"/>
                    <a:pt x="6629" y="20880"/>
                  </a:cubicBezTo>
                  <a:cubicBezTo>
                    <a:pt x="8018" y="20045"/>
                    <a:pt x="8470" y="17402"/>
                    <a:pt x="8907" y="14848"/>
                  </a:cubicBezTo>
                  <a:cubicBezTo>
                    <a:pt x="9041" y="14061"/>
                    <a:pt x="9179" y="13250"/>
                    <a:pt x="9341" y="12525"/>
                  </a:cubicBezTo>
                  <a:cubicBezTo>
                    <a:pt x="9541" y="11621"/>
                    <a:pt x="10062" y="10653"/>
                    <a:pt x="10615" y="9628"/>
                  </a:cubicBezTo>
                  <a:cubicBezTo>
                    <a:pt x="11840" y="7354"/>
                    <a:pt x="13229" y="4776"/>
                    <a:pt x="11176" y="2313"/>
                  </a:cubicBezTo>
                  <a:cubicBezTo>
                    <a:pt x="9611" y="434"/>
                    <a:pt x="7627" y="0"/>
                    <a:pt x="61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5"/>
            <p:cNvSpPr/>
            <p:nvPr/>
          </p:nvSpPr>
          <p:spPr>
            <a:xfrm>
              <a:off x="5616225" y="2483950"/>
              <a:ext cx="609175" cy="718300"/>
            </a:xfrm>
            <a:custGeom>
              <a:rect b="b" l="l" r="r" t="t"/>
              <a:pathLst>
                <a:path extrusionOk="0" h="28732" w="24367">
                  <a:moveTo>
                    <a:pt x="0" y="25370"/>
                  </a:moveTo>
                  <a:lnTo>
                    <a:pt x="0" y="25370"/>
                  </a:lnTo>
                  <a:cubicBezTo>
                    <a:pt x="0" y="25370"/>
                    <a:pt x="0" y="25370"/>
                    <a:pt x="1" y="25370"/>
                  </a:cubicBezTo>
                  <a:lnTo>
                    <a:pt x="1" y="25370"/>
                  </a:lnTo>
                  <a:cubicBezTo>
                    <a:pt x="0" y="25370"/>
                    <a:pt x="0" y="25370"/>
                    <a:pt x="0" y="25370"/>
                  </a:cubicBezTo>
                  <a:close/>
                  <a:moveTo>
                    <a:pt x="4983" y="0"/>
                  </a:moveTo>
                  <a:cubicBezTo>
                    <a:pt x="4593" y="0"/>
                    <a:pt x="4221" y="23"/>
                    <a:pt x="3888" y="78"/>
                  </a:cubicBezTo>
                  <a:cubicBezTo>
                    <a:pt x="1877" y="414"/>
                    <a:pt x="1119" y="6179"/>
                    <a:pt x="2349" y="9420"/>
                  </a:cubicBezTo>
                  <a:cubicBezTo>
                    <a:pt x="2864" y="10777"/>
                    <a:pt x="3789" y="11620"/>
                    <a:pt x="4691" y="12148"/>
                  </a:cubicBezTo>
                  <a:cubicBezTo>
                    <a:pt x="4490" y="11969"/>
                    <a:pt x="3295" y="10844"/>
                    <a:pt x="4444" y="9950"/>
                  </a:cubicBezTo>
                  <a:cubicBezTo>
                    <a:pt x="5696" y="8976"/>
                    <a:pt x="6808" y="8838"/>
                    <a:pt x="6808" y="8838"/>
                  </a:cubicBezTo>
                  <a:lnTo>
                    <a:pt x="6808" y="8838"/>
                  </a:lnTo>
                  <a:cubicBezTo>
                    <a:pt x="6808" y="8838"/>
                    <a:pt x="5835" y="12035"/>
                    <a:pt x="6255" y="12595"/>
                  </a:cubicBezTo>
                  <a:cubicBezTo>
                    <a:pt x="7943" y="14844"/>
                    <a:pt x="421" y="25372"/>
                    <a:pt x="9" y="25372"/>
                  </a:cubicBezTo>
                  <a:cubicBezTo>
                    <a:pt x="5" y="25372"/>
                    <a:pt x="3" y="25371"/>
                    <a:pt x="1" y="25370"/>
                  </a:cubicBezTo>
                  <a:lnTo>
                    <a:pt x="1" y="25370"/>
                  </a:lnTo>
                  <a:cubicBezTo>
                    <a:pt x="40" y="25392"/>
                    <a:pt x="2261" y="26646"/>
                    <a:pt x="5030" y="27974"/>
                  </a:cubicBezTo>
                  <a:cubicBezTo>
                    <a:pt x="6122" y="28498"/>
                    <a:pt x="7247" y="28732"/>
                    <a:pt x="8374" y="28732"/>
                  </a:cubicBezTo>
                  <a:cubicBezTo>
                    <a:pt x="13626" y="28732"/>
                    <a:pt x="18899" y="23658"/>
                    <a:pt x="20793" y="19258"/>
                  </a:cubicBezTo>
                  <a:cubicBezTo>
                    <a:pt x="22611" y="15035"/>
                    <a:pt x="24367" y="7394"/>
                    <a:pt x="20679" y="3608"/>
                  </a:cubicBezTo>
                  <a:cubicBezTo>
                    <a:pt x="18039" y="897"/>
                    <a:pt x="14534" y="326"/>
                    <a:pt x="12112" y="326"/>
                  </a:cubicBezTo>
                  <a:cubicBezTo>
                    <a:pt x="10739" y="326"/>
                    <a:pt x="9714" y="509"/>
                    <a:pt x="9391" y="590"/>
                  </a:cubicBezTo>
                  <a:cubicBezTo>
                    <a:pt x="9391" y="590"/>
                    <a:pt x="6958" y="0"/>
                    <a:pt x="49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5"/>
            <p:cNvSpPr/>
            <p:nvPr/>
          </p:nvSpPr>
          <p:spPr>
            <a:xfrm>
              <a:off x="5606625" y="2476275"/>
              <a:ext cx="628650" cy="733500"/>
            </a:xfrm>
            <a:custGeom>
              <a:rect b="b" l="l" r="r" t="t"/>
              <a:pathLst>
                <a:path extrusionOk="0" h="29340" w="25146">
                  <a:moveTo>
                    <a:pt x="5370" y="612"/>
                  </a:moveTo>
                  <a:cubicBezTo>
                    <a:pt x="7281" y="612"/>
                    <a:pt x="9673" y="1187"/>
                    <a:pt x="9702" y="1193"/>
                  </a:cubicBezTo>
                  <a:cubicBezTo>
                    <a:pt x="9725" y="1199"/>
                    <a:pt x="9750" y="1201"/>
                    <a:pt x="9775" y="1201"/>
                  </a:cubicBezTo>
                  <a:cubicBezTo>
                    <a:pt x="9799" y="1201"/>
                    <a:pt x="9824" y="1199"/>
                    <a:pt x="9848" y="1193"/>
                  </a:cubicBezTo>
                  <a:cubicBezTo>
                    <a:pt x="9874" y="1187"/>
                    <a:pt x="10968" y="939"/>
                    <a:pt x="12548" y="939"/>
                  </a:cubicBezTo>
                  <a:cubicBezTo>
                    <a:pt x="14878" y="939"/>
                    <a:pt x="18264" y="1478"/>
                    <a:pt x="20844" y="4127"/>
                  </a:cubicBezTo>
                  <a:cubicBezTo>
                    <a:pt x="24481" y="7863"/>
                    <a:pt x="22588" y="15513"/>
                    <a:pt x="20896" y="19444"/>
                  </a:cubicBezTo>
                  <a:cubicBezTo>
                    <a:pt x="19578" y="22505"/>
                    <a:pt x="16232" y="26522"/>
                    <a:pt x="12000" y="28109"/>
                  </a:cubicBezTo>
                  <a:cubicBezTo>
                    <a:pt x="10881" y="28527"/>
                    <a:pt x="9798" y="28736"/>
                    <a:pt x="8758" y="28736"/>
                  </a:cubicBezTo>
                  <a:cubicBezTo>
                    <a:pt x="7635" y="28736"/>
                    <a:pt x="6562" y="28493"/>
                    <a:pt x="5547" y="28004"/>
                  </a:cubicBezTo>
                  <a:cubicBezTo>
                    <a:pt x="3457" y="27002"/>
                    <a:pt x="1695" y="26050"/>
                    <a:pt x="911" y="25619"/>
                  </a:cubicBezTo>
                  <a:lnTo>
                    <a:pt x="912" y="25619"/>
                  </a:lnTo>
                  <a:cubicBezTo>
                    <a:pt x="918" y="25614"/>
                    <a:pt x="925" y="25606"/>
                    <a:pt x="930" y="25599"/>
                  </a:cubicBezTo>
                  <a:cubicBezTo>
                    <a:pt x="2131" y="24231"/>
                    <a:pt x="8641" y="15058"/>
                    <a:pt x="6884" y="12717"/>
                  </a:cubicBezTo>
                  <a:cubicBezTo>
                    <a:pt x="6715" y="12458"/>
                    <a:pt x="6990" y="10862"/>
                    <a:pt x="7485" y="9232"/>
                  </a:cubicBezTo>
                  <a:cubicBezTo>
                    <a:pt x="7546" y="9034"/>
                    <a:pt x="7395" y="8837"/>
                    <a:pt x="7194" y="8837"/>
                  </a:cubicBezTo>
                  <a:cubicBezTo>
                    <a:pt x="7181" y="8837"/>
                    <a:pt x="7167" y="8838"/>
                    <a:pt x="7154" y="8840"/>
                  </a:cubicBezTo>
                  <a:cubicBezTo>
                    <a:pt x="7106" y="8846"/>
                    <a:pt x="5944" y="9001"/>
                    <a:pt x="4641" y="10014"/>
                  </a:cubicBezTo>
                  <a:cubicBezTo>
                    <a:pt x="4249" y="10319"/>
                    <a:pt x="4044" y="10683"/>
                    <a:pt x="4031" y="11098"/>
                  </a:cubicBezTo>
                  <a:cubicBezTo>
                    <a:pt x="4029" y="11147"/>
                    <a:pt x="4031" y="11198"/>
                    <a:pt x="4035" y="11248"/>
                  </a:cubicBezTo>
                  <a:cubicBezTo>
                    <a:pt x="3591" y="10777"/>
                    <a:pt x="3247" y="10224"/>
                    <a:pt x="3019" y="9618"/>
                  </a:cubicBezTo>
                  <a:cubicBezTo>
                    <a:pt x="2138" y="7298"/>
                    <a:pt x="2299" y="3373"/>
                    <a:pt x="3352" y="1543"/>
                  </a:cubicBezTo>
                  <a:cubicBezTo>
                    <a:pt x="3553" y="1193"/>
                    <a:pt x="3886" y="759"/>
                    <a:pt x="4322" y="687"/>
                  </a:cubicBezTo>
                  <a:cubicBezTo>
                    <a:pt x="4639" y="634"/>
                    <a:pt x="4995" y="612"/>
                    <a:pt x="5370" y="612"/>
                  </a:cubicBezTo>
                  <a:close/>
                  <a:moveTo>
                    <a:pt x="5376" y="1"/>
                  </a:moveTo>
                  <a:cubicBezTo>
                    <a:pt x="4967" y="1"/>
                    <a:pt x="4574" y="25"/>
                    <a:pt x="4222" y="84"/>
                  </a:cubicBezTo>
                  <a:cubicBezTo>
                    <a:pt x="3681" y="174"/>
                    <a:pt x="3210" y="563"/>
                    <a:pt x="2821" y="1240"/>
                  </a:cubicBezTo>
                  <a:cubicBezTo>
                    <a:pt x="1675" y="3235"/>
                    <a:pt x="1496" y="7331"/>
                    <a:pt x="2446" y="9836"/>
                  </a:cubicBezTo>
                  <a:cubicBezTo>
                    <a:pt x="2911" y="11061"/>
                    <a:pt x="3744" y="12031"/>
                    <a:pt x="4921" y="12718"/>
                  </a:cubicBezTo>
                  <a:cubicBezTo>
                    <a:pt x="4970" y="12747"/>
                    <a:pt x="5023" y="12760"/>
                    <a:pt x="5075" y="12760"/>
                  </a:cubicBezTo>
                  <a:cubicBezTo>
                    <a:pt x="5171" y="12760"/>
                    <a:pt x="5264" y="12715"/>
                    <a:pt x="5324" y="12633"/>
                  </a:cubicBezTo>
                  <a:cubicBezTo>
                    <a:pt x="5416" y="12506"/>
                    <a:pt x="5396" y="12328"/>
                    <a:pt x="5278" y="12224"/>
                  </a:cubicBezTo>
                  <a:cubicBezTo>
                    <a:pt x="4977" y="11959"/>
                    <a:pt x="4630" y="11511"/>
                    <a:pt x="4642" y="11116"/>
                  </a:cubicBezTo>
                  <a:cubicBezTo>
                    <a:pt x="4649" y="10890"/>
                    <a:pt x="4771" y="10689"/>
                    <a:pt x="5016" y="10497"/>
                  </a:cubicBezTo>
                  <a:cubicBezTo>
                    <a:pt x="5696" y="9970"/>
                    <a:pt x="6333" y="9701"/>
                    <a:pt x="6748" y="9568"/>
                  </a:cubicBezTo>
                  <a:lnTo>
                    <a:pt x="6748" y="9568"/>
                  </a:lnTo>
                  <a:cubicBezTo>
                    <a:pt x="6425" y="10718"/>
                    <a:pt x="5997" y="12557"/>
                    <a:pt x="6394" y="13085"/>
                  </a:cubicBezTo>
                  <a:cubicBezTo>
                    <a:pt x="6577" y="13329"/>
                    <a:pt x="6624" y="13763"/>
                    <a:pt x="6532" y="14339"/>
                  </a:cubicBezTo>
                  <a:cubicBezTo>
                    <a:pt x="5987" y="17759"/>
                    <a:pt x="966" y="24811"/>
                    <a:pt x="292" y="25385"/>
                  </a:cubicBezTo>
                  <a:cubicBezTo>
                    <a:pt x="37" y="25465"/>
                    <a:pt x="1" y="25811"/>
                    <a:pt x="233" y="25943"/>
                  </a:cubicBezTo>
                  <a:lnTo>
                    <a:pt x="243" y="25948"/>
                  </a:lnTo>
                  <a:cubicBezTo>
                    <a:pt x="634" y="26168"/>
                    <a:pt x="2713" y="27324"/>
                    <a:pt x="5282" y="28557"/>
                  </a:cubicBezTo>
                  <a:cubicBezTo>
                    <a:pt x="6369" y="29079"/>
                    <a:pt x="7541" y="29339"/>
                    <a:pt x="8763" y="29339"/>
                  </a:cubicBezTo>
                  <a:cubicBezTo>
                    <a:pt x="9882" y="29339"/>
                    <a:pt x="11043" y="29120"/>
                    <a:pt x="12215" y="28682"/>
                  </a:cubicBezTo>
                  <a:cubicBezTo>
                    <a:pt x="16615" y="27033"/>
                    <a:pt x="20091" y="22863"/>
                    <a:pt x="21458" y="19686"/>
                  </a:cubicBezTo>
                  <a:cubicBezTo>
                    <a:pt x="23210" y="15615"/>
                    <a:pt x="25145" y="7668"/>
                    <a:pt x="21282" y="3701"/>
                  </a:cubicBezTo>
                  <a:cubicBezTo>
                    <a:pt x="18557" y="902"/>
                    <a:pt x="14984" y="333"/>
                    <a:pt x="12531" y="333"/>
                  </a:cubicBezTo>
                  <a:cubicBezTo>
                    <a:pt x="11109" y="333"/>
                    <a:pt x="10063" y="524"/>
                    <a:pt x="9778" y="583"/>
                  </a:cubicBezTo>
                  <a:cubicBezTo>
                    <a:pt x="9357" y="485"/>
                    <a:pt x="7198" y="1"/>
                    <a:pt x="53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5"/>
            <p:cNvSpPr/>
            <p:nvPr/>
          </p:nvSpPr>
          <p:spPr>
            <a:xfrm>
              <a:off x="4487550" y="2972400"/>
              <a:ext cx="397725" cy="721650"/>
            </a:xfrm>
            <a:custGeom>
              <a:rect b="b" l="l" r="r" t="t"/>
              <a:pathLst>
                <a:path extrusionOk="0" h="28866" w="15909">
                  <a:moveTo>
                    <a:pt x="5646" y="1"/>
                  </a:moveTo>
                  <a:lnTo>
                    <a:pt x="1" y="23606"/>
                  </a:lnTo>
                  <a:lnTo>
                    <a:pt x="11547" y="28866"/>
                  </a:lnTo>
                  <a:lnTo>
                    <a:pt x="15908" y="6672"/>
                  </a:lnTo>
                  <a:lnTo>
                    <a:pt x="564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5"/>
            <p:cNvSpPr/>
            <p:nvPr/>
          </p:nvSpPr>
          <p:spPr>
            <a:xfrm>
              <a:off x="4479275" y="2964725"/>
              <a:ext cx="414125" cy="736975"/>
            </a:xfrm>
            <a:custGeom>
              <a:rect b="b" l="l" r="r" t="t"/>
              <a:pathLst>
                <a:path extrusionOk="0" h="29479" w="16565">
                  <a:moveTo>
                    <a:pt x="6173" y="801"/>
                  </a:moveTo>
                  <a:lnTo>
                    <a:pt x="15899" y="7123"/>
                  </a:lnTo>
                  <a:lnTo>
                    <a:pt x="11652" y="28734"/>
                  </a:lnTo>
                  <a:lnTo>
                    <a:pt x="689" y="23738"/>
                  </a:lnTo>
                  <a:lnTo>
                    <a:pt x="6173" y="801"/>
                  </a:lnTo>
                  <a:close/>
                  <a:moveTo>
                    <a:pt x="5976" y="0"/>
                  </a:moveTo>
                  <a:cubicBezTo>
                    <a:pt x="5842" y="0"/>
                    <a:pt x="5713" y="91"/>
                    <a:pt x="5679" y="236"/>
                  </a:cubicBezTo>
                  <a:lnTo>
                    <a:pt x="34" y="23841"/>
                  </a:lnTo>
                  <a:cubicBezTo>
                    <a:pt x="1" y="23984"/>
                    <a:pt x="71" y="24130"/>
                    <a:pt x="206" y="24191"/>
                  </a:cubicBezTo>
                  <a:lnTo>
                    <a:pt x="11751" y="29451"/>
                  </a:lnTo>
                  <a:cubicBezTo>
                    <a:pt x="11791" y="29470"/>
                    <a:pt x="11834" y="29479"/>
                    <a:pt x="11878" y="29479"/>
                  </a:cubicBezTo>
                  <a:cubicBezTo>
                    <a:pt x="12024" y="29479"/>
                    <a:pt x="12150" y="29376"/>
                    <a:pt x="12178" y="29232"/>
                  </a:cubicBezTo>
                  <a:lnTo>
                    <a:pt x="16540" y="7037"/>
                  </a:lnTo>
                  <a:cubicBezTo>
                    <a:pt x="16564" y="6914"/>
                    <a:pt x="16512" y="6790"/>
                    <a:pt x="16407" y="6722"/>
                  </a:cubicBezTo>
                  <a:lnTo>
                    <a:pt x="6143" y="51"/>
                  </a:lnTo>
                  <a:cubicBezTo>
                    <a:pt x="6091" y="16"/>
                    <a:pt x="6033" y="0"/>
                    <a:pt x="59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5"/>
            <p:cNvSpPr/>
            <p:nvPr/>
          </p:nvSpPr>
          <p:spPr>
            <a:xfrm>
              <a:off x="4521150" y="3033325"/>
              <a:ext cx="330550" cy="599800"/>
            </a:xfrm>
            <a:custGeom>
              <a:rect b="b" l="l" r="r" t="t"/>
              <a:pathLst>
                <a:path extrusionOk="0" h="23992" w="13222">
                  <a:moveTo>
                    <a:pt x="4692" y="1"/>
                  </a:moveTo>
                  <a:lnTo>
                    <a:pt x="1" y="19620"/>
                  </a:lnTo>
                  <a:lnTo>
                    <a:pt x="9596" y="23992"/>
                  </a:lnTo>
                  <a:lnTo>
                    <a:pt x="13222" y="5545"/>
                  </a:lnTo>
                  <a:lnTo>
                    <a:pt x="46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5"/>
            <p:cNvSpPr/>
            <p:nvPr/>
          </p:nvSpPr>
          <p:spPr>
            <a:xfrm>
              <a:off x="4512850" y="3025675"/>
              <a:ext cx="346950" cy="615100"/>
            </a:xfrm>
            <a:custGeom>
              <a:rect b="b" l="l" r="r" t="t"/>
              <a:pathLst>
                <a:path extrusionOk="0" h="24604" w="13878">
                  <a:moveTo>
                    <a:pt x="5220" y="800"/>
                  </a:moveTo>
                  <a:lnTo>
                    <a:pt x="13214" y="5995"/>
                  </a:lnTo>
                  <a:lnTo>
                    <a:pt x="9703" y="23858"/>
                  </a:lnTo>
                  <a:lnTo>
                    <a:pt x="688" y="19752"/>
                  </a:lnTo>
                  <a:lnTo>
                    <a:pt x="5220" y="800"/>
                  </a:lnTo>
                  <a:close/>
                  <a:moveTo>
                    <a:pt x="5023" y="1"/>
                  </a:moveTo>
                  <a:cubicBezTo>
                    <a:pt x="4889" y="1"/>
                    <a:pt x="4760" y="91"/>
                    <a:pt x="4726" y="236"/>
                  </a:cubicBezTo>
                  <a:lnTo>
                    <a:pt x="35" y="19855"/>
                  </a:lnTo>
                  <a:cubicBezTo>
                    <a:pt x="0" y="19998"/>
                    <a:pt x="72" y="20144"/>
                    <a:pt x="205" y="20205"/>
                  </a:cubicBezTo>
                  <a:lnTo>
                    <a:pt x="9802" y="24576"/>
                  </a:lnTo>
                  <a:cubicBezTo>
                    <a:pt x="9842" y="24594"/>
                    <a:pt x="9885" y="24604"/>
                    <a:pt x="9928" y="24604"/>
                  </a:cubicBezTo>
                  <a:cubicBezTo>
                    <a:pt x="10074" y="24604"/>
                    <a:pt x="10199" y="24500"/>
                    <a:pt x="10228" y="24357"/>
                  </a:cubicBezTo>
                  <a:lnTo>
                    <a:pt x="13853" y="5910"/>
                  </a:lnTo>
                  <a:cubicBezTo>
                    <a:pt x="13877" y="5788"/>
                    <a:pt x="13825" y="5663"/>
                    <a:pt x="13720" y="5594"/>
                  </a:cubicBezTo>
                  <a:lnTo>
                    <a:pt x="5190" y="51"/>
                  </a:lnTo>
                  <a:cubicBezTo>
                    <a:pt x="5138" y="17"/>
                    <a:pt x="5080" y="1"/>
                    <a:pt x="50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5"/>
            <p:cNvSpPr/>
            <p:nvPr/>
          </p:nvSpPr>
          <p:spPr>
            <a:xfrm>
              <a:off x="4776225" y="3139175"/>
              <a:ext cx="503550" cy="586950"/>
            </a:xfrm>
            <a:custGeom>
              <a:rect b="b" l="l" r="r" t="t"/>
              <a:pathLst>
                <a:path extrusionOk="0" h="23478" w="20142">
                  <a:moveTo>
                    <a:pt x="4361" y="1"/>
                  </a:moveTo>
                  <a:lnTo>
                    <a:pt x="0" y="22195"/>
                  </a:lnTo>
                  <a:lnTo>
                    <a:pt x="17063" y="23478"/>
                  </a:lnTo>
                  <a:lnTo>
                    <a:pt x="20142" y="771"/>
                  </a:lnTo>
                  <a:lnTo>
                    <a:pt x="43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5"/>
            <p:cNvSpPr/>
            <p:nvPr/>
          </p:nvSpPr>
          <p:spPr>
            <a:xfrm>
              <a:off x="4767825" y="3131475"/>
              <a:ext cx="520150" cy="602300"/>
            </a:xfrm>
            <a:custGeom>
              <a:rect b="b" l="l" r="r" t="t"/>
              <a:pathLst>
                <a:path extrusionOk="0" h="24092" w="20806">
                  <a:moveTo>
                    <a:pt x="4948" y="627"/>
                  </a:moveTo>
                  <a:lnTo>
                    <a:pt x="20130" y="1368"/>
                  </a:lnTo>
                  <a:lnTo>
                    <a:pt x="17134" y="23459"/>
                  </a:lnTo>
                  <a:lnTo>
                    <a:pt x="703" y="22224"/>
                  </a:lnTo>
                  <a:lnTo>
                    <a:pt x="4948" y="627"/>
                  </a:lnTo>
                  <a:close/>
                  <a:moveTo>
                    <a:pt x="4675" y="1"/>
                  </a:moveTo>
                  <a:cubicBezTo>
                    <a:pt x="4523" y="1"/>
                    <a:pt x="4425" y="112"/>
                    <a:pt x="4398" y="250"/>
                  </a:cubicBezTo>
                  <a:lnTo>
                    <a:pt x="36" y="22444"/>
                  </a:lnTo>
                  <a:cubicBezTo>
                    <a:pt x="0" y="22625"/>
                    <a:pt x="130" y="22794"/>
                    <a:pt x="313" y="22809"/>
                  </a:cubicBezTo>
                  <a:lnTo>
                    <a:pt x="17376" y="24092"/>
                  </a:lnTo>
                  <a:lnTo>
                    <a:pt x="17399" y="24092"/>
                  </a:lnTo>
                  <a:cubicBezTo>
                    <a:pt x="17400" y="24092"/>
                    <a:pt x="17401" y="24092"/>
                    <a:pt x="17401" y="24092"/>
                  </a:cubicBezTo>
                  <a:cubicBezTo>
                    <a:pt x="17553" y="24092"/>
                    <a:pt x="17682" y="23978"/>
                    <a:pt x="17703" y="23827"/>
                  </a:cubicBezTo>
                  <a:lnTo>
                    <a:pt x="20781" y="1120"/>
                  </a:lnTo>
                  <a:cubicBezTo>
                    <a:pt x="20806" y="942"/>
                    <a:pt x="20673" y="782"/>
                    <a:pt x="20493" y="773"/>
                  </a:cubicBezTo>
                  <a:lnTo>
                    <a:pt x="4713" y="3"/>
                  </a:lnTo>
                  <a:cubicBezTo>
                    <a:pt x="4700" y="1"/>
                    <a:pt x="4687" y="1"/>
                    <a:pt x="46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5"/>
            <p:cNvSpPr/>
            <p:nvPr/>
          </p:nvSpPr>
          <p:spPr>
            <a:xfrm>
              <a:off x="5001425" y="3372175"/>
              <a:ext cx="31550" cy="20450"/>
            </a:xfrm>
            <a:custGeom>
              <a:rect b="b" l="l" r="r" t="t"/>
              <a:pathLst>
                <a:path extrusionOk="0" h="818" w="1262">
                  <a:moveTo>
                    <a:pt x="132" y="0"/>
                  </a:moveTo>
                  <a:lnTo>
                    <a:pt x="1" y="766"/>
                  </a:lnTo>
                  <a:lnTo>
                    <a:pt x="1146" y="818"/>
                  </a:lnTo>
                  <a:lnTo>
                    <a:pt x="1261" y="80"/>
                  </a:lnTo>
                  <a:lnTo>
                    <a:pt x="1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5"/>
            <p:cNvSpPr/>
            <p:nvPr/>
          </p:nvSpPr>
          <p:spPr>
            <a:xfrm>
              <a:off x="5028375" y="3490350"/>
              <a:ext cx="44100" cy="29800"/>
            </a:xfrm>
            <a:custGeom>
              <a:rect b="b" l="l" r="r" t="t"/>
              <a:pathLst>
                <a:path extrusionOk="0" h="1192" w="1764">
                  <a:moveTo>
                    <a:pt x="169" y="0"/>
                  </a:moveTo>
                  <a:lnTo>
                    <a:pt x="0" y="1082"/>
                  </a:lnTo>
                  <a:lnTo>
                    <a:pt x="1580" y="1191"/>
                  </a:lnTo>
                  <a:lnTo>
                    <a:pt x="1764" y="75"/>
                  </a:lnTo>
                  <a:lnTo>
                    <a:pt x="1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5"/>
            <p:cNvSpPr/>
            <p:nvPr/>
          </p:nvSpPr>
          <p:spPr>
            <a:xfrm>
              <a:off x="4961500" y="3288850"/>
              <a:ext cx="39400" cy="22250"/>
            </a:xfrm>
            <a:custGeom>
              <a:rect b="b" l="l" r="r" t="t"/>
              <a:pathLst>
                <a:path extrusionOk="0" h="890" w="1576">
                  <a:moveTo>
                    <a:pt x="146" y="0"/>
                  </a:moveTo>
                  <a:lnTo>
                    <a:pt x="0" y="823"/>
                  </a:lnTo>
                  <a:lnTo>
                    <a:pt x="1439" y="890"/>
                  </a:lnTo>
                  <a:lnTo>
                    <a:pt x="1575" y="100"/>
                  </a:lnTo>
                  <a:lnTo>
                    <a:pt x="1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5"/>
            <p:cNvSpPr/>
            <p:nvPr/>
          </p:nvSpPr>
          <p:spPr>
            <a:xfrm>
              <a:off x="5015175" y="3292575"/>
              <a:ext cx="30225" cy="20600"/>
            </a:xfrm>
            <a:custGeom>
              <a:rect b="b" l="l" r="r" t="t"/>
              <a:pathLst>
                <a:path extrusionOk="0" h="824" w="1209">
                  <a:moveTo>
                    <a:pt x="134" y="1"/>
                  </a:moveTo>
                  <a:lnTo>
                    <a:pt x="0" y="774"/>
                  </a:lnTo>
                  <a:lnTo>
                    <a:pt x="1091" y="824"/>
                  </a:lnTo>
                  <a:lnTo>
                    <a:pt x="1209" y="76"/>
                  </a:lnTo>
                  <a:lnTo>
                    <a:pt x="1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5"/>
            <p:cNvSpPr/>
            <p:nvPr/>
          </p:nvSpPr>
          <p:spPr>
            <a:xfrm>
              <a:off x="4993975" y="3408725"/>
              <a:ext cx="33375" cy="27750"/>
            </a:xfrm>
            <a:custGeom>
              <a:rect b="b" l="l" r="r" t="t"/>
              <a:pathLst>
                <a:path extrusionOk="0" h="1110" w="1335">
                  <a:moveTo>
                    <a:pt x="178" y="1"/>
                  </a:moveTo>
                  <a:lnTo>
                    <a:pt x="1" y="1028"/>
                  </a:lnTo>
                  <a:lnTo>
                    <a:pt x="1170" y="1110"/>
                  </a:lnTo>
                  <a:lnTo>
                    <a:pt x="1334" y="54"/>
                  </a:lnTo>
                  <a:lnTo>
                    <a:pt x="1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5"/>
            <p:cNvSpPr/>
            <p:nvPr/>
          </p:nvSpPr>
          <p:spPr>
            <a:xfrm>
              <a:off x="5053250" y="3331400"/>
              <a:ext cx="45325" cy="29450"/>
            </a:xfrm>
            <a:custGeom>
              <a:rect b="b" l="l" r="r" t="t"/>
              <a:pathLst>
                <a:path extrusionOk="0" h="1178" w="1813">
                  <a:moveTo>
                    <a:pt x="166" y="1"/>
                  </a:moveTo>
                  <a:lnTo>
                    <a:pt x="0" y="1063"/>
                  </a:lnTo>
                  <a:lnTo>
                    <a:pt x="1632" y="1177"/>
                  </a:lnTo>
                  <a:lnTo>
                    <a:pt x="1813" y="77"/>
                  </a:lnTo>
                  <a:lnTo>
                    <a:pt x="1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5"/>
            <p:cNvSpPr/>
            <p:nvPr/>
          </p:nvSpPr>
          <p:spPr>
            <a:xfrm>
              <a:off x="4975600" y="3199350"/>
              <a:ext cx="40900" cy="32350"/>
            </a:xfrm>
            <a:custGeom>
              <a:rect b="b" l="l" r="r" t="t"/>
              <a:pathLst>
                <a:path extrusionOk="0" h="1294" w="1636">
                  <a:moveTo>
                    <a:pt x="218" y="1"/>
                  </a:moveTo>
                  <a:lnTo>
                    <a:pt x="0" y="1228"/>
                  </a:lnTo>
                  <a:lnTo>
                    <a:pt x="1425" y="1294"/>
                  </a:lnTo>
                  <a:lnTo>
                    <a:pt x="1635" y="75"/>
                  </a:lnTo>
                  <a:lnTo>
                    <a:pt x="2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5"/>
            <p:cNvSpPr/>
            <p:nvPr/>
          </p:nvSpPr>
          <p:spPr>
            <a:xfrm>
              <a:off x="5028900" y="3202125"/>
              <a:ext cx="30700" cy="31600"/>
            </a:xfrm>
            <a:custGeom>
              <a:rect b="b" l="l" r="r" t="t"/>
              <a:pathLst>
                <a:path extrusionOk="0" h="1264" w="1228">
                  <a:moveTo>
                    <a:pt x="211" y="1"/>
                  </a:moveTo>
                  <a:lnTo>
                    <a:pt x="0" y="1215"/>
                  </a:lnTo>
                  <a:lnTo>
                    <a:pt x="1038" y="1264"/>
                  </a:lnTo>
                  <a:lnTo>
                    <a:pt x="1228" y="53"/>
                  </a:lnTo>
                  <a:lnTo>
                    <a:pt x="2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5"/>
            <p:cNvSpPr/>
            <p:nvPr/>
          </p:nvSpPr>
          <p:spPr>
            <a:xfrm>
              <a:off x="4968250" y="3247475"/>
              <a:ext cx="39950" cy="26500"/>
            </a:xfrm>
            <a:custGeom>
              <a:rect b="b" l="l" r="r" t="t"/>
              <a:pathLst>
                <a:path extrusionOk="0" h="1060" w="1598">
                  <a:moveTo>
                    <a:pt x="170" y="0"/>
                  </a:moveTo>
                  <a:lnTo>
                    <a:pt x="0" y="959"/>
                  </a:lnTo>
                  <a:lnTo>
                    <a:pt x="1426" y="1059"/>
                  </a:lnTo>
                  <a:lnTo>
                    <a:pt x="1598" y="65"/>
                  </a:lnTo>
                  <a:lnTo>
                    <a:pt x="1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5"/>
            <p:cNvSpPr/>
            <p:nvPr/>
          </p:nvSpPr>
          <p:spPr>
            <a:xfrm>
              <a:off x="5007750" y="3329325"/>
              <a:ext cx="32000" cy="27425"/>
            </a:xfrm>
            <a:custGeom>
              <a:rect b="b" l="l" r="r" t="t"/>
              <a:pathLst>
                <a:path extrusionOk="0" h="1097" w="1280">
                  <a:moveTo>
                    <a:pt x="176" y="1"/>
                  </a:moveTo>
                  <a:lnTo>
                    <a:pt x="0" y="1019"/>
                  </a:lnTo>
                  <a:lnTo>
                    <a:pt x="1117" y="1096"/>
                  </a:lnTo>
                  <a:lnTo>
                    <a:pt x="1280" y="52"/>
                  </a:lnTo>
                  <a:lnTo>
                    <a:pt x="1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5"/>
            <p:cNvSpPr/>
            <p:nvPr/>
          </p:nvSpPr>
          <p:spPr>
            <a:xfrm>
              <a:off x="5021500" y="3249925"/>
              <a:ext cx="30650" cy="27150"/>
            </a:xfrm>
            <a:custGeom>
              <a:rect b="b" l="l" r="r" t="t"/>
              <a:pathLst>
                <a:path extrusionOk="0" h="1086" w="1226">
                  <a:moveTo>
                    <a:pt x="176" y="1"/>
                  </a:moveTo>
                  <a:lnTo>
                    <a:pt x="1" y="1011"/>
                  </a:lnTo>
                  <a:lnTo>
                    <a:pt x="1064" y="1085"/>
                  </a:lnTo>
                  <a:lnTo>
                    <a:pt x="1226" y="49"/>
                  </a:lnTo>
                  <a:lnTo>
                    <a:pt x="1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5"/>
            <p:cNvSpPr/>
            <p:nvPr/>
          </p:nvSpPr>
          <p:spPr>
            <a:xfrm>
              <a:off x="5040800" y="3410900"/>
              <a:ext cx="44725" cy="29625"/>
            </a:xfrm>
            <a:custGeom>
              <a:rect b="b" l="l" r="r" t="t"/>
              <a:pathLst>
                <a:path extrusionOk="0" h="1185" w="1789">
                  <a:moveTo>
                    <a:pt x="168" y="0"/>
                  </a:moveTo>
                  <a:lnTo>
                    <a:pt x="1" y="1071"/>
                  </a:lnTo>
                  <a:lnTo>
                    <a:pt x="1607" y="1184"/>
                  </a:lnTo>
                  <a:lnTo>
                    <a:pt x="1789" y="74"/>
                  </a:lnTo>
                  <a:lnTo>
                    <a:pt x="1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5"/>
            <p:cNvSpPr/>
            <p:nvPr/>
          </p:nvSpPr>
          <p:spPr>
            <a:xfrm>
              <a:off x="4886225" y="3444725"/>
              <a:ext cx="33025" cy="22675"/>
            </a:xfrm>
            <a:custGeom>
              <a:rect b="b" l="l" r="r" t="t"/>
              <a:pathLst>
                <a:path extrusionOk="0" h="907" w="1321">
                  <a:moveTo>
                    <a:pt x="150" y="1"/>
                  </a:moveTo>
                  <a:lnTo>
                    <a:pt x="0" y="853"/>
                  </a:lnTo>
                  <a:lnTo>
                    <a:pt x="1174" y="907"/>
                  </a:lnTo>
                  <a:lnTo>
                    <a:pt x="1321" y="83"/>
                  </a:lnTo>
                  <a:lnTo>
                    <a:pt x="1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5"/>
            <p:cNvSpPr/>
            <p:nvPr/>
          </p:nvSpPr>
          <p:spPr>
            <a:xfrm>
              <a:off x="4879075" y="3483450"/>
              <a:ext cx="33425" cy="25525"/>
            </a:xfrm>
            <a:custGeom>
              <a:rect b="b" l="l" r="r" t="t"/>
              <a:pathLst>
                <a:path extrusionOk="0" h="1021" w="1337">
                  <a:moveTo>
                    <a:pt x="164" y="0"/>
                  </a:moveTo>
                  <a:lnTo>
                    <a:pt x="0" y="939"/>
                  </a:lnTo>
                  <a:lnTo>
                    <a:pt x="1165" y="1021"/>
                  </a:lnTo>
                  <a:lnTo>
                    <a:pt x="1336" y="55"/>
                  </a:lnTo>
                  <a:lnTo>
                    <a:pt x="1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5"/>
            <p:cNvSpPr/>
            <p:nvPr/>
          </p:nvSpPr>
          <p:spPr>
            <a:xfrm>
              <a:off x="4872325" y="3524325"/>
              <a:ext cx="32775" cy="22450"/>
            </a:xfrm>
            <a:custGeom>
              <a:rect b="b" l="l" r="r" t="t"/>
              <a:pathLst>
                <a:path extrusionOk="0" h="898" w="1311">
                  <a:moveTo>
                    <a:pt x="147" y="1"/>
                  </a:moveTo>
                  <a:lnTo>
                    <a:pt x="0" y="845"/>
                  </a:lnTo>
                  <a:lnTo>
                    <a:pt x="1166" y="898"/>
                  </a:lnTo>
                  <a:lnTo>
                    <a:pt x="1311" y="81"/>
                  </a:lnTo>
                  <a:lnTo>
                    <a:pt x="1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5"/>
            <p:cNvSpPr/>
            <p:nvPr/>
          </p:nvSpPr>
          <p:spPr>
            <a:xfrm>
              <a:off x="4865125" y="3562850"/>
              <a:ext cx="33250" cy="25725"/>
            </a:xfrm>
            <a:custGeom>
              <a:rect b="b" l="l" r="r" t="t"/>
              <a:pathLst>
                <a:path extrusionOk="0" h="1029" w="1330">
                  <a:moveTo>
                    <a:pt x="166" y="0"/>
                  </a:moveTo>
                  <a:lnTo>
                    <a:pt x="0" y="948"/>
                  </a:lnTo>
                  <a:lnTo>
                    <a:pt x="1157" y="1028"/>
                  </a:lnTo>
                  <a:lnTo>
                    <a:pt x="1329" y="54"/>
                  </a:lnTo>
                  <a:lnTo>
                    <a:pt x="16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5"/>
            <p:cNvSpPr/>
            <p:nvPr/>
          </p:nvSpPr>
          <p:spPr>
            <a:xfrm>
              <a:off x="4893000" y="3404050"/>
              <a:ext cx="33625" cy="25325"/>
            </a:xfrm>
            <a:custGeom>
              <a:rect b="b" l="l" r="r" t="t"/>
              <a:pathLst>
                <a:path extrusionOk="0" h="1013" w="1345">
                  <a:moveTo>
                    <a:pt x="163" y="0"/>
                  </a:moveTo>
                  <a:lnTo>
                    <a:pt x="1" y="931"/>
                  </a:lnTo>
                  <a:lnTo>
                    <a:pt x="1174" y="1013"/>
                  </a:lnTo>
                  <a:lnTo>
                    <a:pt x="1344" y="55"/>
                  </a:lnTo>
                  <a:lnTo>
                    <a:pt x="16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5"/>
            <p:cNvSpPr/>
            <p:nvPr/>
          </p:nvSpPr>
          <p:spPr>
            <a:xfrm>
              <a:off x="4906950" y="3324675"/>
              <a:ext cx="33775" cy="25150"/>
            </a:xfrm>
            <a:custGeom>
              <a:rect b="b" l="l" r="r" t="t"/>
              <a:pathLst>
                <a:path extrusionOk="0" h="1006" w="1351">
                  <a:moveTo>
                    <a:pt x="162" y="1"/>
                  </a:moveTo>
                  <a:lnTo>
                    <a:pt x="1" y="922"/>
                  </a:lnTo>
                  <a:lnTo>
                    <a:pt x="1182" y="1005"/>
                  </a:lnTo>
                  <a:lnTo>
                    <a:pt x="1350" y="55"/>
                  </a:lnTo>
                  <a:lnTo>
                    <a:pt x="16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5"/>
            <p:cNvSpPr/>
            <p:nvPr/>
          </p:nvSpPr>
          <p:spPr>
            <a:xfrm>
              <a:off x="4920900" y="3245275"/>
              <a:ext cx="33950" cy="24950"/>
            </a:xfrm>
            <a:custGeom>
              <a:rect b="b" l="l" r="r" t="t"/>
              <a:pathLst>
                <a:path extrusionOk="0" h="998" w="1358">
                  <a:moveTo>
                    <a:pt x="161" y="1"/>
                  </a:moveTo>
                  <a:lnTo>
                    <a:pt x="0" y="915"/>
                  </a:lnTo>
                  <a:lnTo>
                    <a:pt x="1189" y="998"/>
                  </a:lnTo>
                  <a:lnTo>
                    <a:pt x="1357" y="55"/>
                  </a:lnTo>
                  <a:lnTo>
                    <a:pt x="16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5"/>
            <p:cNvSpPr/>
            <p:nvPr/>
          </p:nvSpPr>
          <p:spPr>
            <a:xfrm>
              <a:off x="4900150" y="3365100"/>
              <a:ext cx="33250" cy="22900"/>
            </a:xfrm>
            <a:custGeom>
              <a:rect b="b" l="l" r="r" t="t"/>
              <a:pathLst>
                <a:path extrusionOk="0" h="916" w="1330">
                  <a:moveTo>
                    <a:pt x="150" y="1"/>
                  </a:moveTo>
                  <a:lnTo>
                    <a:pt x="0" y="862"/>
                  </a:lnTo>
                  <a:lnTo>
                    <a:pt x="1181" y="916"/>
                  </a:lnTo>
                  <a:lnTo>
                    <a:pt x="1330" y="84"/>
                  </a:lnTo>
                  <a:lnTo>
                    <a:pt x="1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5"/>
            <p:cNvSpPr/>
            <p:nvPr/>
          </p:nvSpPr>
          <p:spPr>
            <a:xfrm>
              <a:off x="4914050" y="3285550"/>
              <a:ext cx="33500" cy="23100"/>
            </a:xfrm>
            <a:custGeom>
              <a:rect b="b" l="l" r="r" t="t"/>
              <a:pathLst>
                <a:path extrusionOk="0" h="924" w="1340">
                  <a:moveTo>
                    <a:pt x="152" y="0"/>
                  </a:moveTo>
                  <a:lnTo>
                    <a:pt x="1" y="868"/>
                  </a:lnTo>
                  <a:lnTo>
                    <a:pt x="1190" y="923"/>
                  </a:lnTo>
                  <a:lnTo>
                    <a:pt x="1340" y="83"/>
                  </a:lnTo>
                  <a:lnTo>
                    <a:pt x="15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5"/>
            <p:cNvSpPr/>
            <p:nvPr/>
          </p:nvSpPr>
          <p:spPr>
            <a:xfrm>
              <a:off x="5065675" y="3251950"/>
              <a:ext cx="45975" cy="29250"/>
            </a:xfrm>
            <a:custGeom>
              <a:rect b="b" l="l" r="r" t="t"/>
              <a:pathLst>
                <a:path extrusionOk="0" h="1170" w="1839">
                  <a:moveTo>
                    <a:pt x="165" y="1"/>
                  </a:moveTo>
                  <a:lnTo>
                    <a:pt x="1" y="1053"/>
                  </a:lnTo>
                  <a:lnTo>
                    <a:pt x="1659" y="1169"/>
                  </a:lnTo>
                  <a:lnTo>
                    <a:pt x="1838" y="78"/>
                  </a:lnTo>
                  <a:lnTo>
                    <a:pt x="1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5"/>
            <p:cNvSpPr/>
            <p:nvPr/>
          </p:nvSpPr>
          <p:spPr>
            <a:xfrm>
              <a:off x="4856400" y="3603925"/>
              <a:ext cx="34550" cy="35325"/>
            </a:xfrm>
            <a:custGeom>
              <a:rect b="b" l="l" r="r" t="t"/>
              <a:pathLst>
                <a:path extrusionOk="0" h="1413" w="1382">
                  <a:moveTo>
                    <a:pt x="227" y="0"/>
                  </a:moveTo>
                  <a:lnTo>
                    <a:pt x="0" y="1295"/>
                  </a:lnTo>
                  <a:lnTo>
                    <a:pt x="1146" y="1413"/>
                  </a:lnTo>
                  <a:lnTo>
                    <a:pt x="1382" y="81"/>
                  </a:lnTo>
                  <a:lnTo>
                    <a:pt x="2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5"/>
            <p:cNvSpPr/>
            <p:nvPr/>
          </p:nvSpPr>
          <p:spPr>
            <a:xfrm>
              <a:off x="5047700" y="3375375"/>
              <a:ext cx="43500" cy="19975"/>
            </a:xfrm>
            <a:custGeom>
              <a:rect b="b" l="l" r="r" t="t"/>
              <a:pathLst>
                <a:path extrusionOk="0" h="799" w="1740">
                  <a:moveTo>
                    <a:pt x="114" y="1"/>
                  </a:moveTo>
                  <a:lnTo>
                    <a:pt x="1" y="723"/>
                  </a:lnTo>
                  <a:lnTo>
                    <a:pt x="1628" y="799"/>
                  </a:lnTo>
                  <a:lnTo>
                    <a:pt x="1740" y="115"/>
                  </a:lnTo>
                  <a:lnTo>
                    <a:pt x="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5"/>
            <p:cNvSpPr/>
            <p:nvPr/>
          </p:nvSpPr>
          <p:spPr>
            <a:xfrm>
              <a:off x="5022900" y="3534800"/>
              <a:ext cx="42125" cy="19400"/>
            </a:xfrm>
            <a:custGeom>
              <a:rect b="b" l="l" r="r" t="t"/>
              <a:pathLst>
                <a:path extrusionOk="0" h="776" w="1685">
                  <a:moveTo>
                    <a:pt x="110" y="0"/>
                  </a:moveTo>
                  <a:lnTo>
                    <a:pt x="0" y="703"/>
                  </a:lnTo>
                  <a:lnTo>
                    <a:pt x="1575" y="776"/>
                  </a:lnTo>
                  <a:lnTo>
                    <a:pt x="1685" y="110"/>
                  </a:lnTo>
                  <a:lnTo>
                    <a:pt x="1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5"/>
            <p:cNvSpPr/>
            <p:nvPr/>
          </p:nvSpPr>
          <p:spPr>
            <a:xfrm>
              <a:off x="5035300" y="3455100"/>
              <a:ext cx="42800" cy="19675"/>
            </a:xfrm>
            <a:custGeom>
              <a:rect b="b" l="l" r="r" t="t"/>
              <a:pathLst>
                <a:path extrusionOk="0" h="787" w="1712">
                  <a:moveTo>
                    <a:pt x="112" y="0"/>
                  </a:moveTo>
                  <a:lnTo>
                    <a:pt x="0" y="712"/>
                  </a:lnTo>
                  <a:lnTo>
                    <a:pt x="1601" y="787"/>
                  </a:lnTo>
                  <a:lnTo>
                    <a:pt x="1712" y="112"/>
                  </a:lnTo>
                  <a:lnTo>
                    <a:pt x="1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5"/>
            <p:cNvSpPr/>
            <p:nvPr/>
          </p:nvSpPr>
          <p:spPr>
            <a:xfrm>
              <a:off x="4987700" y="3451800"/>
              <a:ext cx="32800" cy="20325"/>
            </a:xfrm>
            <a:custGeom>
              <a:rect b="b" l="l" r="r" t="t"/>
              <a:pathLst>
                <a:path extrusionOk="0" h="813" w="1312">
                  <a:moveTo>
                    <a:pt x="131" y="0"/>
                  </a:moveTo>
                  <a:lnTo>
                    <a:pt x="0" y="757"/>
                  </a:lnTo>
                  <a:lnTo>
                    <a:pt x="1199" y="812"/>
                  </a:lnTo>
                  <a:lnTo>
                    <a:pt x="1312" y="83"/>
                  </a:lnTo>
                  <a:lnTo>
                    <a:pt x="1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5"/>
            <p:cNvSpPr/>
            <p:nvPr/>
          </p:nvSpPr>
          <p:spPr>
            <a:xfrm>
              <a:off x="5015900" y="3569800"/>
              <a:ext cx="43550" cy="30025"/>
            </a:xfrm>
            <a:custGeom>
              <a:rect b="b" l="l" r="r" t="t"/>
              <a:pathLst>
                <a:path extrusionOk="0" h="1201" w="1742">
                  <a:moveTo>
                    <a:pt x="172" y="1"/>
                  </a:moveTo>
                  <a:lnTo>
                    <a:pt x="1" y="1092"/>
                  </a:lnTo>
                  <a:lnTo>
                    <a:pt x="1556" y="1200"/>
                  </a:lnTo>
                  <a:lnTo>
                    <a:pt x="1741" y="74"/>
                  </a:lnTo>
                  <a:lnTo>
                    <a:pt x="1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5"/>
            <p:cNvSpPr/>
            <p:nvPr/>
          </p:nvSpPr>
          <p:spPr>
            <a:xfrm>
              <a:off x="5007400" y="3614500"/>
              <a:ext cx="44550" cy="41075"/>
            </a:xfrm>
            <a:custGeom>
              <a:rect b="b" l="l" r="r" t="t"/>
              <a:pathLst>
                <a:path extrusionOk="0" h="1643" w="1782">
                  <a:moveTo>
                    <a:pt x="232" y="0"/>
                  </a:moveTo>
                  <a:lnTo>
                    <a:pt x="1" y="1487"/>
                  </a:lnTo>
                  <a:lnTo>
                    <a:pt x="1530" y="1642"/>
                  </a:lnTo>
                  <a:lnTo>
                    <a:pt x="1781" y="109"/>
                  </a:lnTo>
                  <a:lnTo>
                    <a:pt x="2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5"/>
            <p:cNvSpPr/>
            <p:nvPr/>
          </p:nvSpPr>
          <p:spPr>
            <a:xfrm>
              <a:off x="4954100" y="3326875"/>
              <a:ext cx="40375" cy="26675"/>
            </a:xfrm>
            <a:custGeom>
              <a:rect b="b" l="l" r="r" t="t"/>
              <a:pathLst>
                <a:path extrusionOk="0" h="1067" w="1615">
                  <a:moveTo>
                    <a:pt x="172" y="0"/>
                  </a:moveTo>
                  <a:lnTo>
                    <a:pt x="0" y="966"/>
                  </a:lnTo>
                  <a:lnTo>
                    <a:pt x="1442" y="1067"/>
                  </a:lnTo>
                  <a:lnTo>
                    <a:pt x="1614" y="67"/>
                  </a:lnTo>
                  <a:lnTo>
                    <a:pt x="1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5"/>
            <p:cNvSpPr/>
            <p:nvPr/>
          </p:nvSpPr>
          <p:spPr>
            <a:xfrm>
              <a:off x="4927950" y="3196900"/>
              <a:ext cx="35450" cy="32350"/>
            </a:xfrm>
            <a:custGeom>
              <a:rect b="b" l="l" r="r" t="t"/>
              <a:pathLst>
                <a:path extrusionOk="0" h="1294" w="1418">
                  <a:moveTo>
                    <a:pt x="218" y="0"/>
                  </a:moveTo>
                  <a:lnTo>
                    <a:pt x="1" y="1238"/>
                  </a:lnTo>
                  <a:lnTo>
                    <a:pt x="1198" y="1293"/>
                  </a:lnTo>
                  <a:lnTo>
                    <a:pt x="1417" y="62"/>
                  </a:lnTo>
                  <a:lnTo>
                    <a:pt x="2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5"/>
            <p:cNvSpPr/>
            <p:nvPr/>
          </p:nvSpPr>
          <p:spPr>
            <a:xfrm>
              <a:off x="5060100" y="3295675"/>
              <a:ext cx="44200" cy="20225"/>
            </a:xfrm>
            <a:custGeom>
              <a:rect b="b" l="l" r="r" t="t"/>
              <a:pathLst>
                <a:path extrusionOk="0" h="809" w="1768">
                  <a:moveTo>
                    <a:pt x="115" y="1"/>
                  </a:moveTo>
                  <a:lnTo>
                    <a:pt x="1" y="732"/>
                  </a:lnTo>
                  <a:lnTo>
                    <a:pt x="1654" y="808"/>
                  </a:lnTo>
                  <a:lnTo>
                    <a:pt x="1768" y="117"/>
                  </a:lnTo>
                  <a:lnTo>
                    <a:pt x="1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5"/>
            <p:cNvSpPr/>
            <p:nvPr/>
          </p:nvSpPr>
          <p:spPr>
            <a:xfrm>
              <a:off x="5072525" y="3204350"/>
              <a:ext cx="46900" cy="32125"/>
            </a:xfrm>
            <a:custGeom>
              <a:rect b="b" l="l" r="r" t="t"/>
              <a:pathLst>
                <a:path extrusionOk="0" h="1285" w="1876">
                  <a:moveTo>
                    <a:pt x="189" y="0"/>
                  </a:moveTo>
                  <a:lnTo>
                    <a:pt x="0" y="1207"/>
                  </a:lnTo>
                  <a:lnTo>
                    <a:pt x="1679" y="1284"/>
                  </a:lnTo>
                  <a:lnTo>
                    <a:pt x="1876" y="88"/>
                  </a:lnTo>
                  <a:lnTo>
                    <a:pt x="1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5"/>
            <p:cNvSpPr/>
            <p:nvPr/>
          </p:nvSpPr>
          <p:spPr>
            <a:xfrm>
              <a:off x="4980225" y="3488125"/>
              <a:ext cx="34725" cy="28025"/>
            </a:xfrm>
            <a:custGeom>
              <a:rect b="b" l="l" r="r" t="t"/>
              <a:pathLst>
                <a:path extrusionOk="0" h="1121" w="1389">
                  <a:moveTo>
                    <a:pt x="178" y="1"/>
                  </a:moveTo>
                  <a:lnTo>
                    <a:pt x="0" y="1035"/>
                  </a:lnTo>
                  <a:lnTo>
                    <a:pt x="1223" y="1121"/>
                  </a:lnTo>
                  <a:lnTo>
                    <a:pt x="1388" y="57"/>
                  </a:lnTo>
                  <a:lnTo>
                    <a:pt x="1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5"/>
            <p:cNvSpPr/>
            <p:nvPr/>
          </p:nvSpPr>
          <p:spPr>
            <a:xfrm>
              <a:off x="4925800" y="3485600"/>
              <a:ext cx="41200" cy="27175"/>
            </a:xfrm>
            <a:custGeom>
              <a:rect b="b" l="l" r="r" t="t"/>
              <a:pathLst>
                <a:path extrusionOk="0" h="1087" w="1648">
                  <a:moveTo>
                    <a:pt x="175" y="1"/>
                  </a:moveTo>
                  <a:lnTo>
                    <a:pt x="0" y="983"/>
                  </a:lnTo>
                  <a:lnTo>
                    <a:pt x="1471" y="1087"/>
                  </a:lnTo>
                  <a:lnTo>
                    <a:pt x="1647" y="70"/>
                  </a:lnTo>
                  <a:lnTo>
                    <a:pt x="1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5"/>
            <p:cNvSpPr/>
            <p:nvPr/>
          </p:nvSpPr>
          <p:spPr>
            <a:xfrm>
              <a:off x="4973950" y="3531400"/>
              <a:ext cx="34125" cy="20175"/>
            </a:xfrm>
            <a:custGeom>
              <a:rect b="b" l="l" r="r" t="t"/>
              <a:pathLst>
                <a:path extrusionOk="0" h="807" w="1365">
                  <a:moveTo>
                    <a:pt x="130" y="0"/>
                  </a:moveTo>
                  <a:lnTo>
                    <a:pt x="1" y="749"/>
                  </a:lnTo>
                  <a:lnTo>
                    <a:pt x="1252" y="807"/>
                  </a:lnTo>
                  <a:lnTo>
                    <a:pt x="1364" y="86"/>
                  </a:lnTo>
                  <a:lnTo>
                    <a:pt x="1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5"/>
            <p:cNvSpPr/>
            <p:nvPr/>
          </p:nvSpPr>
          <p:spPr>
            <a:xfrm>
              <a:off x="4966425" y="3567525"/>
              <a:ext cx="36125" cy="28325"/>
            </a:xfrm>
            <a:custGeom>
              <a:rect b="b" l="l" r="r" t="t"/>
              <a:pathLst>
                <a:path extrusionOk="0" h="1133" w="1445">
                  <a:moveTo>
                    <a:pt x="181" y="1"/>
                  </a:moveTo>
                  <a:lnTo>
                    <a:pt x="0" y="1044"/>
                  </a:lnTo>
                  <a:lnTo>
                    <a:pt x="1276" y="1133"/>
                  </a:lnTo>
                  <a:lnTo>
                    <a:pt x="1445" y="59"/>
                  </a:lnTo>
                  <a:lnTo>
                    <a:pt x="1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5"/>
            <p:cNvSpPr/>
            <p:nvPr/>
          </p:nvSpPr>
          <p:spPr>
            <a:xfrm>
              <a:off x="4911650" y="3565000"/>
              <a:ext cx="41625" cy="27400"/>
            </a:xfrm>
            <a:custGeom>
              <a:rect b="b" l="l" r="r" t="t"/>
              <a:pathLst>
                <a:path extrusionOk="0" h="1096" w="1665">
                  <a:moveTo>
                    <a:pt x="176" y="1"/>
                  </a:moveTo>
                  <a:lnTo>
                    <a:pt x="0" y="991"/>
                  </a:lnTo>
                  <a:lnTo>
                    <a:pt x="1487" y="1095"/>
                  </a:lnTo>
                  <a:lnTo>
                    <a:pt x="1664" y="70"/>
                  </a:lnTo>
                  <a:lnTo>
                    <a:pt x="1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5"/>
            <p:cNvSpPr/>
            <p:nvPr/>
          </p:nvSpPr>
          <p:spPr>
            <a:xfrm>
              <a:off x="4919150" y="3527600"/>
              <a:ext cx="40450" cy="21700"/>
            </a:xfrm>
            <a:custGeom>
              <a:rect b="b" l="l" r="r" t="t"/>
              <a:pathLst>
                <a:path extrusionOk="0" h="868" w="1618">
                  <a:moveTo>
                    <a:pt x="142" y="0"/>
                  </a:moveTo>
                  <a:lnTo>
                    <a:pt x="0" y="799"/>
                  </a:lnTo>
                  <a:lnTo>
                    <a:pt x="1485" y="868"/>
                  </a:lnTo>
                  <a:lnTo>
                    <a:pt x="1618" y="103"/>
                  </a:lnTo>
                  <a:lnTo>
                    <a:pt x="1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5"/>
            <p:cNvSpPr/>
            <p:nvPr/>
          </p:nvSpPr>
          <p:spPr>
            <a:xfrm>
              <a:off x="4933275" y="3448000"/>
              <a:ext cx="40100" cy="21900"/>
            </a:xfrm>
            <a:custGeom>
              <a:rect b="b" l="l" r="r" t="t"/>
              <a:pathLst>
                <a:path extrusionOk="0" h="876" w="1604">
                  <a:moveTo>
                    <a:pt x="143" y="1"/>
                  </a:moveTo>
                  <a:lnTo>
                    <a:pt x="0" y="808"/>
                  </a:lnTo>
                  <a:lnTo>
                    <a:pt x="1469" y="876"/>
                  </a:lnTo>
                  <a:lnTo>
                    <a:pt x="1603" y="102"/>
                  </a:lnTo>
                  <a:lnTo>
                    <a:pt x="1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5"/>
            <p:cNvSpPr/>
            <p:nvPr/>
          </p:nvSpPr>
          <p:spPr>
            <a:xfrm>
              <a:off x="4902550" y="3607200"/>
              <a:ext cx="43275" cy="37600"/>
            </a:xfrm>
            <a:custGeom>
              <a:rect b="b" l="l" r="r" t="t"/>
              <a:pathLst>
                <a:path extrusionOk="0" h="1504" w="1731">
                  <a:moveTo>
                    <a:pt x="241" y="0"/>
                  </a:moveTo>
                  <a:lnTo>
                    <a:pt x="1" y="1353"/>
                  </a:lnTo>
                  <a:lnTo>
                    <a:pt x="1489" y="1503"/>
                  </a:lnTo>
                  <a:lnTo>
                    <a:pt x="1730" y="104"/>
                  </a:lnTo>
                  <a:lnTo>
                    <a:pt x="2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5"/>
            <p:cNvSpPr/>
            <p:nvPr/>
          </p:nvSpPr>
          <p:spPr>
            <a:xfrm>
              <a:off x="4957275" y="3611000"/>
              <a:ext cx="38350" cy="38925"/>
            </a:xfrm>
            <a:custGeom>
              <a:rect b="b" l="l" r="r" t="t"/>
              <a:pathLst>
                <a:path extrusionOk="0" h="1557" w="1534">
                  <a:moveTo>
                    <a:pt x="247" y="1"/>
                  </a:moveTo>
                  <a:lnTo>
                    <a:pt x="1" y="1423"/>
                  </a:lnTo>
                  <a:lnTo>
                    <a:pt x="1306" y="1556"/>
                  </a:lnTo>
                  <a:lnTo>
                    <a:pt x="1534" y="91"/>
                  </a:lnTo>
                  <a:lnTo>
                    <a:pt x="2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5"/>
            <p:cNvSpPr/>
            <p:nvPr/>
          </p:nvSpPr>
          <p:spPr>
            <a:xfrm>
              <a:off x="4947375" y="3368400"/>
              <a:ext cx="39750" cy="22100"/>
            </a:xfrm>
            <a:custGeom>
              <a:rect b="b" l="l" r="r" t="t"/>
              <a:pathLst>
                <a:path extrusionOk="0" h="884" w="1590">
                  <a:moveTo>
                    <a:pt x="145" y="1"/>
                  </a:moveTo>
                  <a:lnTo>
                    <a:pt x="0" y="817"/>
                  </a:lnTo>
                  <a:lnTo>
                    <a:pt x="1455" y="884"/>
                  </a:lnTo>
                  <a:lnTo>
                    <a:pt x="1590" y="103"/>
                  </a:lnTo>
                  <a:lnTo>
                    <a:pt x="1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5"/>
            <p:cNvSpPr/>
            <p:nvPr/>
          </p:nvSpPr>
          <p:spPr>
            <a:xfrm>
              <a:off x="4939950" y="3406250"/>
              <a:ext cx="40775" cy="26925"/>
            </a:xfrm>
            <a:custGeom>
              <a:rect b="b" l="l" r="r" t="t"/>
              <a:pathLst>
                <a:path extrusionOk="0" h="1077" w="1631">
                  <a:moveTo>
                    <a:pt x="173" y="0"/>
                  </a:moveTo>
                  <a:lnTo>
                    <a:pt x="0" y="975"/>
                  </a:lnTo>
                  <a:lnTo>
                    <a:pt x="1457" y="1077"/>
                  </a:lnTo>
                  <a:lnTo>
                    <a:pt x="1631" y="68"/>
                  </a:lnTo>
                  <a:lnTo>
                    <a:pt x="1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5"/>
            <p:cNvSpPr/>
            <p:nvPr/>
          </p:nvSpPr>
          <p:spPr>
            <a:xfrm>
              <a:off x="4674550" y="3501850"/>
              <a:ext cx="1229550" cy="786750"/>
            </a:xfrm>
            <a:custGeom>
              <a:rect b="b" l="l" r="r" t="t"/>
              <a:pathLst>
                <a:path extrusionOk="0" h="31470" w="49182">
                  <a:moveTo>
                    <a:pt x="41692" y="0"/>
                  </a:moveTo>
                  <a:cubicBezTo>
                    <a:pt x="41692" y="0"/>
                    <a:pt x="40239" y="112"/>
                    <a:pt x="37780" y="2125"/>
                  </a:cubicBezTo>
                  <a:cubicBezTo>
                    <a:pt x="35321" y="4136"/>
                    <a:pt x="25597" y="21125"/>
                    <a:pt x="25597" y="21125"/>
                  </a:cubicBezTo>
                  <a:cubicBezTo>
                    <a:pt x="25597" y="21125"/>
                    <a:pt x="16767" y="15648"/>
                    <a:pt x="14531" y="14084"/>
                  </a:cubicBezTo>
                  <a:cubicBezTo>
                    <a:pt x="12296" y="12519"/>
                    <a:pt x="10507" y="9725"/>
                    <a:pt x="9277" y="8048"/>
                  </a:cubicBezTo>
                  <a:cubicBezTo>
                    <a:pt x="8047" y="6372"/>
                    <a:pt x="7825" y="6148"/>
                    <a:pt x="6148" y="6036"/>
                  </a:cubicBezTo>
                  <a:cubicBezTo>
                    <a:pt x="4900" y="5953"/>
                    <a:pt x="3900" y="5313"/>
                    <a:pt x="3378" y="5313"/>
                  </a:cubicBezTo>
                  <a:cubicBezTo>
                    <a:pt x="3198" y="5313"/>
                    <a:pt x="3075" y="5389"/>
                    <a:pt x="3018" y="5589"/>
                  </a:cubicBezTo>
                  <a:cubicBezTo>
                    <a:pt x="2795" y="6372"/>
                    <a:pt x="3466" y="6707"/>
                    <a:pt x="3913" y="6930"/>
                  </a:cubicBezTo>
                  <a:cubicBezTo>
                    <a:pt x="4360" y="7154"/>
                    <a:pt x="5142" y="7154"/>
                    <a:pt x="5142" y="7154"/>
                  </a:cubicBezTo>
                  <a:cubicBezTo>
                    <a:pt x="5142" y="7154"/>
                    <a:pt x="4927" y="7208"/>
                    <a:pt x="4562" y="7208"/>
                  </a:cubicBezTo>
                  <a:cubicBezTo>
                    <a:pt x="4015" y="7208"/>
                    <a:pt x="3130" y="7087"/>
                    <a:pt x="2124" y="6484"/>
                  </a:cubicBezTo>
                  <a:cubicBezTo>
                    <a:pt x="1221" y="5941"/>
                    <a:pt x="674" y="5626"/>
                    <a:pt x="362" y="5626"/>
                  </a:cubicBezTo>
                  <a:cubicBezTo>
                    <a:pt x="96" y="5626"/>
                    <a:pt x="1" y="5857"/>
                    <a:pt x="1" y="6372"/>
                  </a:cubicBezTo>
                  <a:cubicBezTo>
                    <a:pt x="1" y="7490"/>
                    <a:pt x="1230" y="9278"/>
                    <a:pt x="2124" y="10395"/>
                  </a:cubicBezTo>
                  <a:cubicBezTo>
                    <a:pt x="3018" y="11513"/>
                    <a:pt x="8160" y="11961"/>
                    <a:pt x="8160" y="11961"/>
                  </a:cubicBezTo>
                  <a:cubicBezTo>
                    <a:pt x="8160" y="11961"/>
                    <a:pt x="11066" y="17660"/>
                    <a:pt x="14419" y="22355"/>
                  </a:cubicBezTo>
                  <a:cubicBezTo>
                    <a:pt x="17568" y="26764"/>
                    <a:pt x="24069" y="31469"/>
                    <a:pt x="26516" y="31469"/>
                  </a:cubicBezTo>
                  <a:cubicBezTo>
                    <a:pt x="26674" y="31469"/>
                    <a:pt x="26816" y="31450"/>
                    <a:pt x="26938" y="31409"/>
                  </a:cubicBezTo>
                  <a:cubicBezTo>
                    <a:pt x="28950" y="30739"/>
                    <a:pt x="39568" y="17438"/>
                    <a:pt x="42475" y="13749"/>
                  </a:cubicBezTo>
                  <a:cubicBezTo>
                    <a:pt x="45380" y="10060"/>
                    <a:pt x="49181" y="5701"/>
                    <a:pt x="48286" y="3241"/>
                  </a:cubicBezTo>
                  <a:lnTo>
                    <a:pt x="4169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5"/>
            <p:cNvSpPr/>
            <p:nvPr/>
          </p:nvSpPr>
          <p:spPr>
            <a:xfrm>
              <a:off x="4666900" y="3494150"/>
              <a:ext cx="1243575" cy="802025"/>
            </a:xfrm>
            <a:custGeom>
              <a:rect b="b" l="l" r="r" t="t"/>
              <a:pathLst>
                <a:path extrusionOk="0" h="32081" w="49743">
                  <a:moveTo>
                    <a:pt x="42011" y="1"/>
                  </a:moveTo>
                  <a:cubicBezTo>
                    <a:pt x="41999" y="1"/>
                    <a:pt x="41987" y="2"/>
                    <a:pt x="41975" y="3"/>
                  </a:cubicBezTo>
                  <a:cubicBezTo>
                    <a:pt x="41912" y="8"/>
                    <a:pt x="40397" y="145"/>
                    <a:pt x="37892" y="2195"/>
                  </a:cubicBezTo>
                  <a:cubicBezTo>
                    <a:pt x="35563" y="4101"/>
                    <a:pt x="27105" y="18728"/>
                    <a:pt x="25795" y="21006"/>
                  </a:cubicBezTo>
                  <a:cubicBezTo>
                    <a:pt x="24296" y="20075"/>
                    <a:pt x="16996" y="15530"/>
                    <a:pt x="15013" y="14141"/>
                  </a:cubicBezTo>
                  <a:cubicBezTo>
                    <a:pt x="13160" y="12845"/>
                    <a:pt x="11584" y="10629"/>
                    <a:pt x="10432" y="9012"/>
                  </a:cubicBezTo>
                  <a:cubicBezTo>
                    <a:pt x="10219" y="8712"/>
                    <a:pt x="10018" y="8430"/>
                    <a:pt x="9831" y="8174"/>
                  </a:cubicBezTo>
                  <a:cubicBezTo>
                    <a:pt x="8590" y="6483"/>
                    <a:pt x="8299" y="6160"/>
                    <a:pt x="6475" y="6039"/>
                  </a:cubicBezTo>
                  <a:cubicBezTo>
                    <a:pt x="5791" y="5993"/>
                    <a:pt x="5173" y="5764"/>
                    <a:pt x="4677" y="5581"/>
                  </a:cubicBezTo>
                  <a:cubicBezTo>
                    <a:pt x="4277" y="5434"/>
                    <a:pt x="3956" y="5314"/>
                    <a:pt x="3684" y="5314"/>
                  </a:cubicBezTo>
                  <a:cubicBezTo>
                    <a:pt x="3568" y="5314"/>
                    <a:pt x="3460" y="5336"/>
                    <a:pt x="3360" y="5387"/>
                  </a:cubicBezTo>
                  <a:cubicBezTo>
                    <a:pt x="3199" y="5469"/>
                    <a:pt x="3088" y="5612"/>
                    <a:pt x="3031" y="5813"/>
                  </a:cubicBezTo>
                  <a:cubicBezTo>
                    <a:pt x="2906" y="6248"/>
                    <a:pt x="2997" y="6579"/>
                    <a:pt x="3177" y="6835"/>
                  </a:cubicBezTo>
                  <a:cubicBezTo>
                    <a:pt x="2974" y="6745"/>
                    <a:pt x="2777" y="6643"/>
                    <a:pt x="2587" y="6529"/>
                  </a:cubicBezTo>
                  <a:cubicBezTo>
                    <a:pt x="1620" y="5948"/>
                    <a:pt x="1062" y="5628"/>
                    <a:pt x="664" y="5628"/>
                  </a:cubicBezTo>
                  <a:cubicBezTo>
                    <a:pt x="552" y="5628"/>
                    <a:pt x="453" y="5653"/>
                    <a:pt x="361" y="5705"/>
                  </a:cubicBezTo>
                  <a:cubicBezTo>
                    <a:pt x="43" y="5885"/>
                    <a:pt x="1" y="6299"/>
                    <a:pt x="1" y="6680"/>
                  </a:cubicBezTo>
                  <a:cubicBezTo>
                    <a:pt x="1" y="7965"/>
                    <a:pt x="1373" y="9871"/>
                    <a:pt x="2191" y="10895"/>
                  </a:cubicBezTo>
                  <a:cubicBezTo>
                    <a:pt x="3074" y="11998"/>
                    <a:pt x="7263" y="12461"/>
                    <a:pt x="8270" y="12558"/>
                  </a:cubicBezTo>
                  <a:cubicBezTo>
                    <a:pt x="8757" y="13495"/>
                    <a:pt x="11450" y="18605"/>
                    <a:pt x="14476" y="22841"/>
                  </a:cubicBezTo>
                  <a:cubicBezTo>
                    <a:pt x="17661" y="27301"/>
                    <a:pt x="24167" y="32080"/>
                    <a:pt x="26837" y="32080"/>
                  </a:cubicBezTo>
                  <a:cubicBezTo>
                    <a:pt x="27025" y="32080"/>
                    <a:pt x="27193" y="32057"/>
                    <a:pt x="27341" y="32008"/>
                  </a:cubicBezTo>
                  <a:cubicBezTo>
                    <a:pt x="29463" y="31300"/>
                    <a:pt x="39880" y="18234"/>
                    <a:pt x="43021" y="14246"/>
                  </a:cubicBezTo>
                  <a:cubicBezTo>
                    <a:pt x="43317" y="13872"/>
                    <a:pt x="43620" y="13491"/>
                    <a:pt x="43928" y="13105"/>
                  </a:cubicBezTo>
                  <a:cubicBezTo>
                    <a:pt x="46786" y="9521"/>
                    <a:pt x="49742" y="5817"/>
                    <a:pt x="48880" y="3446"/>
                  </a:cubicBezTo>
                  <a:cubicBezTo>
                    <a:pt x="48837" y="3319"/>
                    <a:pt x="48718" y="3239"/>
                    <a:pt x="48591" y="3239"/>
                  </a:cubicBezTo>
                  <a:cubicBezTo>
                    <a:pt x="48557" y="3239"/>
                    <a:pt x="48521" y="3245"/>
                    <a:pt x="48487" y="3258"/>
                  </a:cubicBezTo>
                  <a:cubicBezTo>
                    <a:pt x="48325" y="3317"/>
                    <a:pt x="48244" y="3495"/>
                    <a:pt x="48305" y="3656"/>
                  </a:cubicBezTo>
                  <a:cubicBezTo>
                    <a:pt x="49051" y="5703"/>
                    <a:pt x="46074" y="9433"/>
                    <a:pt x="43450" y="12724"/>
                  </a:cubicBezTo>
                  <a:cubicBezTo>
                    <a:pt x="43141" y="13109"/>
                    <a:pt x="42836" y="13492"/>
                    <a:pt x="42540" y="13867"/>
                  </a:cubicBezTo>
                  <a:cubicBezTo>
                    <a:pt x="35930" y="22257"/>
                    <a:pt x="28607" y="30940"/>
                    <a:pt x="27147" y="31428"/>
                  </a:cubicBezTo>
                  <a:cubicBezTo>
                    <a:pt x="27048" y="31460"/>
                    <a:pt x="26933" y="31476"/>
                    <a:pt x="26804" y="31476"/>
                  </a:cubicBezTo>
                  <a:cubicBezTo>
                    <a:pt x="24596" y="31476"/>
                    <a:pt x="18101" y="26862"/>
                    <a:pt x="14976" y="22486"/>
                  </a:cubicBezTo>
                  <a:cubicBezTo>
                    <a:pt x="11674" y="17865"/>
                    <a:pt x="8768" y="12187"/>
                    <a:pt x="8739" y="12130"/>
                  </a:cubicBezTo>
                  <a:cubicBezTo>
                    <a:pt x="8691" y="12036"/>
                    <a:pt x="8598" y="11973"/>
                    <a:pt x="8493" y="11964"/>
                  </a:cubicBezTo>
                  <a:cubicBezTo>
                    <a:pt x="6555" y="11796"/>
                    <a:pt x="3262" y="11253"/>
                    <a:pt x="2669" y="10513"/>
                  </a:cubicBezTo>
                  <a:cubicBezTo>
                    <a:pt x="1382" y="8903"/>
                    <a:pt x="613" y="7470"/>
                    <a:pt x="613" y="6680"/>
                  </a:cubicBezTo>
                  <a:cubicBezTo>
                    <a:pt x="613" y="6324"/>
                    <a:pt x="664" y="6241"/>
                    <a:pt x="655" y="6241"/>
                  </a:cubicBezTo>
                  <a:cubicBezTo>
                    <a:pt x="663" y="6239"/>
                    <a:pt x="673" y="6238"/>
                    <a:pt x="683" y="6238"/>
                  </a:cubicBezTo>
                  <a:cubicBezTo>
                    <a:pt x="911" y="6238"/>
                    <a:pt x="1697" y="6708"/>
                    <a:pt x="2274" y="7054"/>
                  </a:cubicBezTo>
                  <a:cubicBezTo>
                    <a:pt x="3336" y="7691"/>
                    <a:pt x="4274" y="7823"/>
                    <a:pt x="4866" y="7823"/>
                  </a:cubicBezTo>
                  <a:cubicBezTo>
                    <a:pt x="5259" y="7823"/>
                    <a:pt x="5499" y="7765"/>
                    <a:pt x="5523" y="7759"/>
                  </a:cubicBezTo>
                  <a:cubicBezTo>
                    <a:pt x="5674" y="7721"/>
                    <a:pt x="5771" y="7578"/>
                    <a:pt x="5752" y="7424"/>
                  </a:cubicBezTo>
                  <a:cubicBezTo>
                    <a:pt x="5733" y="7272"/>
                    <a:pt x="5604" y="7156"/>
                    <a:pt x="5449" y="7156"/>
                  </a:cubicBezTo>
                  <a:cubicBezTo>
                    <a:pt x="5252" y="7156"/>
                    <a:pt x="4670" y="7122"/>
                    <a:pt x="4355" y="6964"/>
                  </a:cubicBezTo>
                  <a:cubicBezTo>
                    <a:pt x="3753" y="6662"/>
                    <a:pt x="3489" y="6440"/>
                    <a:pt x="3638" y="5933"/>
                  </a:cubicBezTo>
                  <a:cubicBezTo>
                    <a:pt x="3651" y="5927"/>
                    <a:pt x="3669" y="5924"/>
                    <a:pt x="3691" y="5924"/>
                  </a:cubicBezTo>
                  <a:cubicBezTo>
                    <a:pt x="3844" y="5924"/>
                    <a:pt x="4198" y="6056"/>
                    <a:pt x="4465" y="6155"/>
                  </a:cubicBezTo>
                  <a:cubicBezTo>
                    <a:pt x="4998" y="6353"/>
                    <a:pt x="5663" y="6598"/>
                    <a:pt x="6435" y="6650"/>
                  </a:cubicBezTo>
                  <a:cubicBezTo>
                    <a:pt x="7988" y="6753"/>
                    <a:pt x="8143" y="6907"/>
                    <a:pt x="9337" y="8537"/>
                  </a:cubicBezTo>
                  <a:cubicBezTo>
                    <a:pt x="9523" y="8790"/>
                    <a:pt x="9721" y="9069"/>
                    <a:pt x="9933" y="9366"/>
                  </a:cubicBezTo>
                  <a:cubicBezTo>
                    <a:pt x="11111" y="11020"/>
                    <a:pt x="12724" y="13285"/>
                    <a:pt x="14662" y="14642"/>
                  </a:cubicBezTo>
                  <a:cubicBezTo>
                    <a:pt x="16879" y="16195"/>
                    <a:pt x="25653" y="21638"/>
                    <a:pt x="25742" y="21694"/>
                  </a:cubicBezTo>
                  <a:cubicBezTo>
                    <a:pt x="25790" y="21723"/>
                    <a:pt x="25846" y="21739"/>
                    <a:pt x="25902" y="21739"/>
                  </a:cubicBezTo>
                  <a:cubicBezTo>
                    <a:pt x="25928" y="21739"/>
                    <a:pt x="25953" y="21736"/>
                    <a:pt x="25978" y="21729"/>
                  </a:cubicBezTo>
                  <a:cubicBezTo>
                    <a:pt x="26059" y="21709"/>
                    <a:pt x="26128" y="21657"/>
                    <a:pt x="26169" y="21585"/>
                  </a:cubicBezTo>
                  <a:cubicBezTo>
                    <a:pt x="26266" y="21416"/>
                    <a:pt x="35893" y="4622"/>
                    <a:pt x="38280" y="2669"/>
                  </a:cubicBezTo>
                  <a:cubicBezTo>
                    <a:pt x="40604" y="768"/>
                    <a:pt x="42001" y="615"/>
                    <a:pt x="42024" y="613"/>
                  </a:cubicBezTo>
                  <a:cubicBezTo>
                    <a:pt x="42191" y="599"/>
                    <a:pt x="42317" y="452"/>
                    <a:pt x="42303" y="285"/>
                  </a:cubicBezTo>
                  <a:cubicBezTo>
                    <a:pt x="42292" y="128"/>
                    <a:pt x="42154" y="1"/>
                    <a:pt x="420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5"/>
            <p:cNvSpPr/>
            <p:nvPr/>
          </p:nvSpPr>
          <p:spPr>
            <a:xfrm>
              <a:off x="4674550" y="3634650"/>
              <a:ext cx="288050" cy="195200"/>
            </a:xfrm>
            <a:custGeom>
              <a:rect b="b" l="l" r="r" t="t"/>
              <a:pathLst>
                <a:path extrusionOk="0" h="7808" w="11522">
                  <a:moveTo>
                    <a:pt x="3379" y="1"/>
                  </a:moveTo>
                  <a:cubicBezTo>
                    <a:pt x="3199" y="1"/>
                    <a:pt x="3076" y="77"/>
                    <a:pt x="3019" y="277"/>
                  </a:cubicBezTo>
                  <a:cubicBezTo>
                    <a:pt x="2795" y="1060"/>
                    <a:pt x="3466" y="1395"/>
                    <a:pt x="3913" y="1618"/>
                  </a:cubicBezTo>
                  <a:cubicBezTo>
                    <a:pt x="4360" y="1842"/>
                    <a:pt x="5143" y="1842"/>
                    <a:pt x="5143" y="1842"/>
                  </a:cubicBezTo>
                  <a:cubicBezTo>
                    <a:pt x="5143" y="1842"/>
                    <a:pt x="4928" y="1896"/>
                    <a:pt x="4563" y="1896"/>
                  </a:cubicBezTo>
                  <a:cubicBezTo>
                    <a:pt x="4016" y="1896"/>
                    <a:pt x="3131" y="1775"/>
                    <a:pt x="2125" y="1171"/>
                  </a:cubicBezTo>
                  <a:cubicBezTo>
                    <a:pt x="1221" y="629"/>
                    <a:pt x="675" y="314"/>
                    <a:pt x="363" y="314"/>
                  </a:cubicBezTo>
                  <a:cubicBezTo>
                    <a:pt x="96" y="314"/>
                    <a:pt x="1" y="545"/>
                    <a:pt x="1" y="1060"/>
                  </a:cubicBezTo>
                  <a:cubicBezTo>
                    <a:pt x="1" y="2178"/>
                    <a:pt x="1230" y="3966"/>
                    <a:pt x="2125" y="5083"/>
                  </a:cubicBezTo>
                  <a:cubicBezTo>
                    <a:pt x="3019" y="6201"/>
                    <a:pt x="8160" y="6649"/>
                    <a:pt x="8160" y="6649"/>
                  </a:cubicBezTo>
                  <a:cubicBezTo>
                    <a:pt x="8160" y="6649"/>
                    <a:pt x="8385" y="7087"/>
                    <a:pt x="8772" y="7807"/>
                  </a:cubicBezTo>
                  <a:cubicBezTo>
                    <a:pt x="9317" y="7090"/>
                    <a:pt x="10175" y="6361"/>
                    <a:pt x="11521" y="5788"/>
                  </a:cubicBezTo>
                  <a:cubicBezTo>
                    <a:pt x="10643" y="4687"/>
                    <a:pt x="9891" y="3572"/>
                    <a:pt x="9278" y="2736"/>
                  </a:cubicBezTo>
                  <a:cubicBezTo>
                    <a:pt x="8048" y="1060"/>
                    <a:pt x="7825" y="836"/>
                    <a:pt x="6149" y="724"/>
                  </a:cubicBezTo>
                  <a:cubicBezTo>
                    <a:pt x="4901" y="641"/>
                    <a:pt x="3901" y="1"/>
                    <a:pt x="3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5"/>
            <p:cNvSpPr/>
            <p:nvPr/>
          </p:nvSpPr>
          <p:spPr>
            <a:xfrm>
              <a:off x="4666900" y="3627000"/>
              <a:ext cx="304825" cy="210500"/>
            </a:xfrm>
            <a:custGeom>
              <a:rect b="b" l="l" r="r" t="t"/>
              <a:pathLst>
                <a:path extrusionOk="0" h="8420" w="12193">
                  <a:moveTo>
                    <a:pt x="3689" y="611"/>
                  </a:moveTo>
                  <a:cubicBezTo>
                    <a:pt x="3842" y="611"/>
                    <a:pt x="4195" y="743"/>
                    <a:pt x="4463" y="842"/>
                  </a:cubicBezTo>
                  <a:cubicBezTo>
                    <a:pt x="4997" y="1039"/>
                    <a:pt x="5661" y="1285"/>
                    <a:pt x="6432" y="1336"/>
                  </a:cubicBezTo>
                  <a:cubicBezTo>
                    <a:pt x="7986" y="1440"/>
                    <a:pt x="8141" y="1594"/>
                    <a:pt x="9336" y="3224"/>
                  </a:cubicBezTo>
                  <a:cubicBezTo>
                    <a:pt x="9521" y="3476"/>
                    <a:pt x="9720" y="3755"/>
                    <a:pt x="9931" y="4051"/>
                  </a:cubicBezTo>
                  <a:cubicBezTo>
                    <a:pt x="10354" y="4644"/>
                    <a:pt x="10825" y="5306"/>
                    <a:pt x="11344" y="5975"/>
                  </a:cubicBezTo>
                  <a:cubicBezTo>
                    <a:pt x="10443" y="6405"/>
                    <a:pt x="9702" y="6939"/>
                    <a:pt x="9132" y="7568"/>
                  </a:cubicBezTo>
                  <a:cubicBezTo>
                    <a:pt x="8881" y="7094"/>
                    <a:pt x="8738" y="6816"/>
                    <a:pt x="8738" y="6815"/>
                  </a:cubicBezTo>
                  <a:cubicBezTo>
                    <a:pt x="8689" y="6722"/>
                    <a:pt x="8596" y="6659"/>
                    <a:pt x="8492" y="6650"/>
                  </a:cubicBezTo>
                  <a:cubicBezTo>
                    <a:pt x="6554" y="6482"/>
                    <a:pt x="3260" y="5938"/>
                    <a:pt x="2668" y="5199"/>
                  </a:cubicBezTo>
                  <a:cubicBezTo>
                    <a:pt x="1381" y="3589"/>
                    <a:pt x="612" y="2157"/>
                    <a:pt x="612" y="1366"/>
                  </a:cubicBezTo>
                  <a:cubicBezTo>
                    <a:pt x="612" y="1031"/>
                    <a:pt x="658" y="938"/>
                    <a:pt x="654" y="928"/>
                  </a:cubicBezTo>
                  <a:lnTo>
                    <a:pt x="654" y="928"/>
                  </a:lnTo>
                  <a:cubicBezTo>
                    <a:pt x="662" y="926"/>
                    <a:pt x="671" y="925"/>
                    <a:pt x="681" y="925"/>
                  </a:cubicBezTo>
                  <a:cubicBezTo>
                    <a:pt x="908" y="925"/>
                    <a:pt x="1695" y="1395"/>
                    <a:pt x="2272" y="1742"/>
                  </a:cubicBezTo>
                  <a:cubicBezTo>
                    <a:pt x="3334" y="2378"/>
                    <a:pt x="4273" y="2509"/>
                    <a:pt x="4865" y="2509"/>
                  </a:cubicBezTo>
                  <a:cubicBezTo>
                    <a:pt x="5257" y="2509"/>
                    <a:pt x="5497" y="2452"/>
                    <a:pt x="5521" y="2446"/>
                  </a:cubicBezTo>
                  <a:cubicBezTo>
                    <a:pt x="5671" y="2408"/>
                    <a:pt x="5770" y="2264"/>
                    <a:pt x="5751" y="2112"/>
                  </a:cubicBezTo>
                  <a:cubicBezTo>
                    <a:pt x="5732" y="1958"/>
                    <a:pt x="5602" y="1842"/>
                    <a:pt x="5447" y="1842"/>
                  </a:cubicBezTo>
                  <a:cubicBezTo>
                    <a:pt x="5249" y="1842"/>
                    <a:pt x="4667" y="1807"/>
                    <a:pt x="4353" y="1651"/>
                  </a:cubicBezTo>
                  <a:cubicBezTo>
                    <a:pt x="3751" y="1349"/>
                    <a:pt x="3487" y="1126"/>
                    <a:pt x="3635" y="620"/>
                  </a:cubicBezTo>
                  <a:cubicBezTo>
                    <a:pt x="3648" y="614"/>
                    <a:pt x="3666" y="611"/>
                    <a:pt x="3689" y="611"/>
                  </a:cubicBezTo>
                  <a:close/>
                  <a:moveTo>
                    <a:pt x="3684" y="1"/>
                  </a:moveTo>
                  <a:cubicBezTo>
                    <a:pt x="3568" y="1"/>
                    <a:pt x="3460" y="22"/>
                    <a:pt x="3360" y="73"/>
                  </a:cubicBezTo>
                  <a:cubicBezTo>
                    <a:pt x="3199" y="155"/>
                    <a:pt x="3088" y="299"/>
                    <a:pt x="3031" y="500"/>
                  </a:cubicBezTo>
                  <a:cubicBezTo>
                    <a:pt x="2906" y="934"/>
                    <a:pt x="2997" y="1265"/>
                    <a:pt x="3177" y="1520"/>
                  </a:cubicBezTo>
                  <a:cubicBezTo>
                    <a:pt x="2974" y="1431"/>
                    <a:pt x="2777" y="1329"/>
                    <a:pt x="2587" y="1215"/>
                  </a:cubicBezTo>
                  <a:cubicBezTo>
                    <a:pt x="1620" y="634"/>
                    <a:pt x="1062" y="314"/>
                    <a:pt x="664" y="314"/>
                  </a:cubicBezTo>
                  <a:cubicBezTo>
                    <a:pt x="552" y="314"/>
                    <a:pt x="453" y="339"/>
                    <a:pt x="361" y="391"/>
                  </a:cubicBezTo>
                  <a:cubicBezTo>
                    <a:pt x="43" y="571"/>
                    <a:pt x="1" y="985"/>
                    <a:pt x="1" y="1366"/>
                  </a:cubicBezTo>
                  <a:cubicBezTo>
                    <a:pt x="1" y="2651"/>
                    <a:pt x="1373" y="4557"/>
                    <a:pt x="2191" y="5581"/>
                  </a:cubicBezTo>
                  <a:cubicBezTo>
                    <a:pt x="3074" y="6686"/>
                    <a:pt x="7263" y="7147"/>
                    <a:pt x="8270" y="7244"/>
                  </a:cubicBezTo>
                  <a:cubicBezTo>
                    <a:pt x="8368" y="7431"/>
                    <a:pt x="8553" y="7783"/>
                    <a:pt x="8808" y="8257"/>
                  </a:cubicBezTo>
                  <a:cubicBezTo>
                    <a:pt x="8856" y="8349"/>
                    <a:pt x="8949" y="8410"/>
                    <a:pt x="9053" y="8418"/>
                  </a:cubicBezTo>
                  <a:cubicBezTo>
                    <a:pt x="9061" y="8419"/>
                    <a:pt x="9069" y="8419"/>
                    <a:pt x="9077" y="8419"/>
                  </a:cubicBezTo>
                  <a:cubicBezTo>
                    <a:pt x="9173" y="8419"/>
                    <a:pt x="9263" y="8375"/>
                    <a:pt x="9320" y="8298"/>
                  </a:cubicBezTo>
                  <a:cubicBezTo>
                    <a:pt x="9922" y="7509"/>
                    <a:pt x="10806" y="6862"/>
                    <a:pt x="11948" y="6375"/>
                  </a:cubicBezTo>
                  <a:cubicBezTo>
                    <a:pt x="12134" y="6296"/>
                    <a:pt x="12193" y="6062"/>
                    <a:pt x="12067" y="5903"/>
                  </a:cubicBezTo>
                  <a:cubicBezTo>
                    <a:pt x="11461" y="5143"/>
                    <a:pt x="10913" y="4374"/>
                    <a:pt x="10430" y="3696"/>
                  </a:cubicBezTo>
                  <a:cubicBezTo>
                    <a:pt x="10218" y="3398"/>
                    <a:pt x="10018" y="3116"/>
                    <a:pt x="9831" y="2861"/>
                  </a:cubicBezTo>
                  <a:cubicBezTo>
                    <a:pt x="8590" y="1169"/>
                    <a:pt x="8299" y="848"/>
                    <a:pt x="6475" y="725"/>
                  </a:cubicBezTo>
                  <a:cubicBezTo>
                    <a:pt x="5791" y="679"/>
                    <a:pt x="5173" y="451"/>
                    <a:pt x="4677" y="267"/>
                  </a:cubicBezTo>
                  <a:cubicBezTo>
                    <a:pt x="4277" y="120"/>
                    <a:pt x="3956" y="1"/>
                    <a:pt x="36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7" name="Shape 767"/>
        <p:cNvGrpSpPr/>
        <p:nvPr/>
      </p:nvGrpSpPr>
      <p:grpSpPr>
        <a:xfrm>
          <a:off x="0" y="0"/>
          <a:ext cx="0" cy="0"/>
          <a:chOff x="0" y="0"/>
          <a:chExt cx="0" cy="0"/>
        </a:xfrm>
      </p:grpSpPr>
      <p:sp>
        <p:nvSpPr>
          <p:cNvPr id="768" name="Google Shape;768;p36">
            <a:hlinkClick r:id="rId3"/>
          </p:cNvPr>
          <p:cNvSpPr txBox="1"/>
          <p:nvPr>
            <p:ph type="title"/>
          </p:nvPr>
        </p:nvSpPr>
        <p:spPr>
          <a:xfrm>
            <a:off x="876325" y="1458975"/>
            <a:ext cx="4559100" cy="1671900"/>
          </a:xfrm>
          <a:prstGeom prst="rect">
            <a:avLst/>
          </a:prstGeom>
        </p:spPr>
        <p:txBody>
          <a:bodyPr anchorCtr="0" anchor="ctr"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i="1" lang="en" u="sng">
                <a:solidFill>
                  <a:schemeClr val="hlink"/>
                </a:solidFill>
                <a:hlinkClick r:id="rId4"/>
              </a:rPr>
              <a:t>Common Sense</a:t>
            </a:r>
            <a:endParaRPr i="1"/>
          </a:p>
        </p:txBody>
      </p:sp>
      <p:sp>
        <p:nvSpPr>
          <p:cNvPr id="769" name="Google Shape;769;p36"/>
          <p:cNvSpPr txBox="1"/>
          <p:nvPr>
            <p:ph idx="1" type="subTitle"/>
          </p:nvPr>
        </p:nvSpPr>
        <p:spPr>
          <a:xfrm>
            <a:off x="876325" y="3087550"/>
            <a:ext cx="29778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Click the link above and participate in the Dos and Donts of passwords</a:t>
            </a:r>
            <a:endParaRPr/>
          </a:p>
          <a:p>
            <a:pPr indent="0" lvl="0" marL="0" rtl="0" algn="l">
              <a:spcBef>
                <a:spcPts val="0"/>
              </a:spcBef>
              <a:spcAft>
                <a:spcPts val="0"/>
              </a:spcAft>
              <a:buNone/>
            </a:pPr>
            <a:r>
              <a:t/>
            </a:r>
            <a:endParaRPr/>
          </a:p>
        </p:txBody>
      </p:sp>
      <p:sp>
        <p:nvSpPr>
          <p:cNvPr id="770" name="Google Shape;770;p36"/>
          <p:cNvSpPr txBox="1"/>
          <p:nvPr>
            <p:ph idx="2" type="title"/>
          </p:nvPr>
        </p:nvSpPr>
        <p:spPr>
          <a:xfrm>
            <a:off x="208450" y="792425"/>
            <a:ext cx="7316400" cy="792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4500"/>
              <a:t>HOW TO CREATE A </a:t>
            </a:r>
            <a:endParaRPr sz="4500"/>
          </a:p>
          <a:p>
            <a:pPr indent="0" lvl="0" marL="0" rtl="0" algn="l">
              <a:spcBef>
                <a:spcPts val="0"/>
              </a:spcBef>
              <a:spcAft>
                <a:spcPts val="0"/>
              </a:spcAft>
              <a:buNone/>
            </a:pPr>
            <a:r>
              <a:rPr lang="en" sz="4500"/>
              <a:t>STRONG PASSWORD</a:t>
            </a:r>
            <a:endParaRPr sz="4500"/>
          </a:p>
        </p:txBody>
      </p:sp>
      <p:grpSp>
        <p:nvGrpSpPr>
          <p:cNvPr id="771" name="Google Shape;771;p36"/>
          <p:cNvGrpSpPr/>
          <p:nvPr/>
        </p:nvGrpSpPr>
        <p:grpSpPr>
          <a:xfrm>
            <a:off x="6094403" y="1635700"/>
            <a:ext cx="2977508" cy="2798883"/>
            <a:chOff x="-80975" y="268100"/>
            <a:chExt cx="7462425" cy="5175450"/>
          </a:xfrm>
        </p:grpSpPr>
        <p:sp>
          <p:nvSpPr>
            <p:cNvPr id="772" name="Google Shape;772;p36"/>
            <p:cNvSpPr/>
            <p:nvPr/>
          </p:nvSpPr>
          <p:spPr>
            <a:xfrm>
              <a:off x="-80975" y="268100"/>
              <a:ext cx="7314275" cy="4868075"/>
            </a:xfrm>
            <a:custGeom>
              <a:rect b="b" l="l" r="r" t="t"/>
              <a:pathLst>
                <a:path extrusionOk="0" h="194723" w="292571">
                  <a:moveTo>
                    <a:pt x="178359" y="0"/>
                  </a:moveTo>
                  <a:cubicBezTo>
                    <a:pt x="174116" y="0"/>
                    <a:pt x="169958" y="294"/>
                    <a:pt x="165939" y="901"/>
                  </a:cubicBezTo>
                  <a:cubicBezTo>
                    <a:pt x="133691" y="5774"/>
                    <a:pt x="118193" y="35197"/>
                    <a:pt x="89114" y="45412"/>
                  </a:cubicBezTo>
                  <a:cubicBezTo>
                    <a:pt x="62365" y="54805"/>
                    <a:pt x="38285" y="62059"/>
                    <a:pt x="25670" y="86840"/>
                  </a:cubicBezTo>
                  <a:cubicBezTo>
                    <a:pt x="1" y="137261"/>
                    <a:pt x="59634" y="192214"/>
                    <a:pt x="114067" y="192214"/>
                  </a:cubicBezTo>
                  <a:cubicBezTo>
                    <a:pt x="116153" y="192214"/>
                    <a:pt x="118231" y="192133"/>
                    <a:pt x="120296" y="191968"/>
                  </a:cubicBezTo>
                  <a:cubicBezTo>
                    <a:pt x="134665" y="190820"/>
                    <a:pt x="147792" y="186110"/>
                    <a:pt x="161950" y="186110"/>
                  </a:cubicBezTo>
                  <a:cubicBezTo>
                    <a:pt x="165195" y="186110"/>
                    <a:pt x="168494" y="186358"/>
                    <a:pt x="171874" y="186952"/>
                  </a:cubicBezTo>
                  <a:cubicBezTo>
                    <a:pt x="193489" y="190752"/>
                    <a:pt x="206629" y="194722"/>
                    <a:pt x="220391" y="194722"/>
                  </a:cubicBezTo>
                  <a:cubicBezTo>
                    <a:pt x="230045" y="194722"/>
                    <a:pt x="240005" y="192768"/>
                    <a:pt x="253411" y="187431"/>
                  </a:cubicBezTo>
                  <a:cubicBezTo>
                    <a:pt x="285442" y="174673"/>
                    <a:pt x="292570" y="137952"/>
                    <a:pt x="288207" y="103186"/>
                  </a:cubicBezTo>
                  <a:cubicBezTo>
                    <a:pt x="285712" y="83335"/>
                    <a:pt x="279472" y="64114"/>
                    <a:pt x="271978" y="50359"/>
                  </a:cubicBezTo>
                  <a:cubicBezTo>
                    <a:pt x="255881" y="20810"/>
                    <a:pt x="214081" y="0"/>
                    <a:pt x="178359" y="0"/>
                  </a:cubicBez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6"/>
            <p:cNvSpPr/>
            <p:nvPr/>
          </p:nvSpPr>
          <p:spPr>
            <a:xfrm>
              <a:off x="3119875" y="3591575"/>
              <a:ext cx="4247525" cy="1757475"/>
            </a:xfrm>
            <a:custGeom>
              <a:rect b="b" l="l" r="r" t="t"/>
              <a:pathLst>
                <a:path extrusionOk="0" h="70299" w="169901">
                  <a:moveTo>
                    <a:pt x="0" y="1"/>
                  </a:moveTo>
                  <a:lnTo>
                    <a:pt x="31404" y="70298"/>
                  </a:lnTo>
                  <a:lnTo>
                    <a:pt x="169901" y="61886"/>
                  </a:lnTo>
                  <a:lnTo>
                    <a:pt x="7608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6"/>
            <p:cNvSpPr/>
            <p:nvPr/>
          </p:nvSpPr>
          <p:spPr>
            <a:xfrm>
              <a:off x="3104850" y="3579075"/>
              <a:ext cx="4276600" cy="1782500"/>
            </a:xfrm>
            <a:custGeom>
              <a:rect b="b" l="l" r="r" t="t"/>
              <a:pathLst>
                <a:path extrusionOk="0" h="71300" w="171064">
                  <a:moveTo>
                    <a:pt x="601" y="0"/>
                  </a:moveTo>
                  <a:cubicBezTo>
                    <a:pt x="240" y="0"/>
                    <a:pt x="0" y="375"/>
                    <a:pt x="148" y="706"/>
                  </a:cubicBezTo>
                  <a:lnTo>
                    <a:pt x="31548" y="71003"/>
                  </a:lnTo>
                  <a:cubicBezTo>
                    <a:pt x="31626" y="71186"/>
                    <a:pt x="31805" y="71299"/>
                    <a:pt x="32005" y="71299"/>
                  </a:cubicBezTo>
                  <a:cubicBezTo>
                    <a:pt x="32075" y="71299"/>
                    <a:pt x="32145" y="71286"/>
                    <a:pt x="32210" y="71256"/>
                  </a:cubicBezTo>
                  <a:cubicBezTo>
                    <a:pt x="32462" y="71142"/>
                    <a:pt x="32576" y="70851"/>
                    <a:pt x="32462" y="70598"/>
                  </a:cubicBezTo>
                  <a:lnTo>
                    <a:pt x="1376" y="1002"/>
                  </a:lnTo>
                  <a:lnTo>
                    <a:pt x="76538" y="1002"/>
                  </a:lnTo>
                  <a:lnTo>
                    <a:pt x="170228" y="62804"/>
                  </a:lnTo>
                  <a:cubicBezTo>
                    <a:pt x="170310" y="62855"/>
                    <a:pt x="170403" y="62880"/>
                    <a:pt x="170494" y="62880"/>
                  </a:cubicBezTo>
                  <a:cubicBezTo>
                    <a:pt x="170657" y="62880"/>
                    <a:pt x="170818" y="62801"/>
                    <a:pt x="170916" y="62656"/>
                  </a:cubicBezTo>
                  <a:cubicBezTo>
                    <a:pt x="171064" y="62429"/>
                    <a:pt x="171003" y="62120"/>
                    <a:pt x="170781" y="61968"/>
                  </a:cubicBezTo>
                  <a:lnTo>
                    <a:pt x="76960" y="83"/>
                  </a:lnTo>
                  <a:cubicBezTo>
                    <a:pt x="76882" y="31"/>
                    <a:pt x="76786" y="0"/>
                    <a:pt x="766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6"/>
            <p:cNvSpPr/>
            <p:nvPr/>
          </p:nvSpPr>
          <p:spPr>
            <a:xfrm>
              <a:off x="3119875" y="3591575"/>
              <a:ext cx="834975" cy="1839450"/>
            </a:xfrm>
            <a:custGeom>
              <a:rect b="b" l="l" r="r" t="t"/>
              <a:pathLst>
                <a:path extrusionOk="0" h="73578" w="33399">
                  <a:moveTo>
                    <a:pt x="0" y="1"/>
                  </a:moveTo>
                  <a:lnTo>
                    <a:pt x="0" y="4686"/>
                  </a:lnTo>
                  <a:lnTo>
                    <a:pt x="23614" y="67529"/>
                  </a:lnTo>
                  <a:lnTo>
                    <a:pt x="33399" y="735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6"/>
            <p:cNvSpPr/>
            <p:nvPr/>
          </p:nvSpPr>
          <p:spPr>
            <a:xfrm>
              <a:off x="3107450" y="3579100"/>
              <a:ext cx="862650" cy="1864450"/>
            </a:xfrm>
            <a:custGeom>
              <a:rect b="b" l="l" r="r" t="t"/>
              <a:pathLst>
                <a:path extrusionOk="0" h="74578" w="34506">
                  <a:moveTo>
                    <a:pt x="1002" y="2812"/>
                  </a:moveTo>
                  <a:lnTo>
                    <a:pt x="32763" y="72787"/>
                  </a:lnTo>
                  <a:lnTo>
                    <a:pt x="32763" y="72787"/>
                  </a:lnTo>
                  <a:lnTo>
                    <a:pt x="24520" y="67693"/>
                  </a:lnTo>
                  <a:lnTo>
                    <a:pt x="1002" y="5098"/>
                  </a:lnTo>
                  <a:lnTo>
                    <a:pt x="1002" y="2812"/>
                  </a:lnTo>
                  <a:close/>
                  <a:moveTo>
                    <a:pt x="506" y="0"/>
                  </a:moveTo>
                  <a:cubicBezTo>
                    <a:pt x="253" y="0"/>
                    <a:pt x="1" y="186"/>
                    <a:pt x="1" y="500"/>
                  </a:cubicBezTo>
                  <a:lnTo>
                    <a:pt x="1" y="5185"/>
                  </a:lnTo>
                  <a:cubicBezTo>
                    <a:pt x="1" y="5246"/>
                    <a:pt x="9" y="5307"/>
                    <a:pt x="31" y="5364"/>
                  </a:cubicBezTo>
                  <a:lnTo>
                    <a:pt x="23645" y="68202"/>
                  </a:lnTo>
                  <a:cubicBezTo>
                    <a:pt x="23680" y="68307"/>
                    <a:pt x="23754" y="68394"/>
                    <a:pt x="23850" y="68450"/>
                  </a:cubicBezTo>
                  <a:lnTo>
                    <a:pt x="33634" y="74503"/>
                  </a:lnTo>
                  <a:cubicBezTo>
                    <a:pt x="33713" y="74551"/>
                    <a:pt x="33804" y="74577"/>
                    <a:pt x="33896" y="74577"/>
                  </a:cubicBezTo>
                  <a:cubicBezTo>
                    <a:pt x="34261" y="74577"/>
                    <a:pt x="34505" y="74203"/>
                    <a:pt x="34353" y="73872"/>
                  </a:cubicBezTo>
                  <a:lnTo>
                    <a:pt x="954" y="295"/>
                  </a:lnTo>
                  <a:cubicBezTo>
                    <a:pt x="863" y="92"/>
                    <a:pt x="684" y="0"/>
                    <a:pt x="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6"/>
            <p:cNvSpPr/>
            <p:nvPr/>
          </p:nvSpPr>
          <p:spPr>
            <a:xfrm>
              <a:off x="3476500" y="3664075"/>
              <a:ext cx="1539950" cy="1177350"/>
            </a:xfrm>
            <a:custGeom>
              <a:rect b="b" l="l" r="r" t="t"/>
              <a:pathLst>
                <a:path extrusionOk="0" h="47094" w="61598">
                  <a:moveTo>
                    <a:pt x="29236" y="1"/>
                  </a:moveTo>
                  <a:lnTo>
                    <a:pt x="0" y="4691"/>
                  </a:lnTo>
                  <a:lnTo>
                    <a:pt x="22321" y="47094"/>
                  </a:lnTo>
                  <a:lnTo>
                    <a:pt x="61598" y="37941"/>
                  </a:lnTo>
                  <a:lnTo>
                    <a:pt x="292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6"/>
            <p:cNvSpPr/>
            <p:nvPr/>
          </p:nvSpPr>
          <p:spPr>
            <a:xfrm>
              <a:off x="3461475" y="3651625"/>
              <a:ext cx="1570550" cy="1202225"/>
            </a:xfrm>
            <a:custGeom>
              <a:rect b="b" l="l" r="r" t="t"/>
              <a:pathLst>
                <a:path extrusionOk="0" h="48089" w="62822">
                  <a:moveTo>
                    <a:pt x="29641" y="1039"/>
                  </a:moveTo>
                  <a:lnTo>
                    <a:pt x="61284" y="38138"/>
                  </a:lnTo>
                  <a:lnTo>
                    <a:pt x="23183" y="47017"/>
                  </a:lnTo>
                  <a:lnTo>
                    <a:pt x="1372" y="5572"/>
                  </a:lnTo>
                  <a:lnTo>
                    <a:pt x="29641" y="1039"/>
                  </a:lnTo>
                  <a:close/>
                  <a:moveTo>
                    <a:pt x="29838" y="1"/>
                  </a:moveTo>
                  <a:cubicBezTo>
                    <a:pt x="29811" y="1"/>
                    <a:pt x="29785" y="3"/>
                    <a:pt x="29758" y="7"/>
                  </a:cubicBezTo>
                  <a:lnTo>
                    <a:pt x="523" y="4692"/>
                  </a:lnTo>
                  <a:cubicBezTo>
                    <a:pt x="188" y="4749"/>
                    <a:pt x="0" y="5119"/>
                    <a:pt x="161" y="5419"/>
                  </a:cubicBezTo>
                  <a:lnTo>
                    <a:pt x="22478" y="47823"/>
                  </a:lnTo>
                  <a:cubicBezTo>
                    <a:pt x="22565" y="47984"/>
                    <a:pt x="22735" y="48088"/>
                    <a:pt x="22918" y="48088"/>
                  </a:cubicBezTo>
                  <a:cubicBezTo>
                    <a:pt x="22957" y="48088"/>
                    <a:pt x="22996" y="48084"/>
                    <a:pt x="23035" y="48075"/>
                  </a:cubicBezTo>
                  <a:lnTo>
                    <a:pt x="62312" y="38927"/>
                  </a:lnTo>
                  <a:cubicBezTo>
                    <a:pt x="62678" y="38839"/>
                    <a:pt x="62822" y="38400"/>
                    <a:pt x="62582" y="38112"/>
                  </a:cubicBezTo>
                  <a:lnTo>
                    <a:pt x="30220" y="177"/>
                  </a:lnTo>
                  <a:cubicBezTo>
                    <a:pt x="30124" y="62"/>
                    <a:pt x="29984" y="1"/>
                    <a:pt x="29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6"/>
            <p:cNvSpPr/>
            <p:nvPr/>
          </p:nvSpPr>
          <p:spPr>
            <a:xfrm>
              <a:off x="4034500" y="4612575"/>
              <a:ext cx="981950" cy="256725"/>
            </a:xfrm>
            <a:custGeom>
              <a:rect b="b" l="l" r="r" t="t"/>
              <a:pathLst>
                <a:path extrusionOk="0" h="10269" w="39278">
                  <a:moveTo>
                    <a:pt x="39278" y="1"/>
                  </a:moveTo>
                  <a:lnTo>
                    <a:pt x="1" y="9154"/>
                  </a:lnTo>
                  <a:lnTo>
                    <a:pt x="1" y="10269"/>
                  </a:lnTo>
                  <a:lnTo>
                    <a:pt x="38607" y="2457"/>
                  </a:lnTo>
                  <a:lnTo>
                    <a:pt x="3927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6"/>
            <p:cNvSpPr/>
            <p:nvPr/>
          </p:nvSpPr>
          <p:spPr>
            <a:xfrm>
              <a:off x="4021875" y="4600050"/>
              <a:ext cx="1008800" cy="281775"/>
            </a:xfrm>
            <a:custGeom>
              <a:rect b="b" l="l" r="r" t="t"/>
              <a:pathLst>
                <a:path extrusionOk="0" h="11271" w="40352">
                  <a:moveTo>
                    <a:pt x="39077" y="1181"/>
                  </a:moveTo>
                  <a:lnTo>
                    <a:pt x="38712" y="2531"/>
                  </a:lnTo>
                  <a:lnTo>
                    <a:pt x="1002" y="10160"/>
                  </a:lnTo>
                  <a:lnTo>
                    <a:pt x="1002" y="10051"/>
                  </a:lnTo>
                  <a:lnTo>
                    <a:pt x="39077" y="1181"/>
                  </a:lnTo>
                  <a:close/>
                  <a:moveTo>
                    <a:pt x="39786" y="0"/>
                  </a:moveTo>
                  <a:cubicBezTo>
                    <a:pt x="39748" y="0"/>
                    <a:pt x="39709" y="5"/>
                    <a:pt x="39670" y="14"/>
                  </a:cubicBezTo>
                  <a:lnTo>
                    <a:pt x="388" y="9163"/>
                  </a:lnTo>
                  <a:cubicBezTo>
                    <a:pt x="162" y="9215"/>
                    <a:pt x="1" y="9420"/>
                    <a:pt x="5" y="9655"/>
                  </a:cubicBezTo>
                  <a:lnTo>
                    <a:pt x="5" y="10770"/>
                  </a:lnTo>
                  <a:cubicBezTo>
                    <a:pt x="5" y="11044"/>
                    <a:pt x="227" y="11270"/>
                    <a:pt x="506" y="11270"/>
                  </a:cubicBezTo>
                  <a:cubicBezTo>
                    <a:pt x="536" y="11266"/>
                    <a:pt x="571" y="11262"/>
                    <a:pt x="606" y="11257"/>
                  </a:cubicBezTo>
                  <a:lnTo>
                    <a:pt x="39212" y="3445"/>
                  </a:lnTo>
                  <a:cubicBezTo>
                    <a:pt x="39400" y="3406"/>
                    <a:pt x="39548" y="3267"/>
                    <a:pt x="39596" y="3088"/>
                  </a:cubicBezTo>
                  <a:lnTo>
                    <a:pt x="40266" y="632"/>
                  </a:lnTo>
                  <a:cubicBezTo>
                    <a:pt x="40352" y="306"/>
                    <a:pt x="40101" y="0"/>
                    <a:pt x="397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6"/>
            <p:cNvSpPr/>
            <p:nvPr/>
          </p:nvSpPr>
          <p:spPr>
            <a:xfrm>
              <a:off x="4176900" y="3978375"/>
              <a:ext cx="146775" cy="88075"/>
            </a:xfrm>
            <a:custGeom>
              <a:rect b="b" l="l" r="r" t="t"/>
              <a:pathLst>
                <a:path extrusionOk="0" h="3523" w="5871">
                  <a:moveTo>
                    <a:pt x="4111" y="0"/>
                  </a:moveTo>
                  <a:lnTo>
                    <a:pt x="1" y="1084"/>
                  </a:lnTo>
                  <a:lnTo>
                    <a:pt x="1651" y="3523"/>
                  </a:lnTo>
                  <a:lnTo>
                    <a:pt x="5870" y="2382"/>
                  </a:lnTo>
                  <a:lnTo>
                    <a:pt x="41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6"/>
            <p:cNvSpPr/>
            <p:nvPr/>
          </p:nvSpPr>
          <p:spPr>
            <a:xfrm>
              <a:off x="4405725" y="4311375"/>
              <a:ext cx="169625" cy="101575"/>
            </a:xfrm>
            <a:custGeom>
              <a:rect b="b" l="l" r="r" t="t"/>
              <a:pathLst>
                <a:path extrusionOk="0" h="4063" w="6785">
                  <a:moveTo>
                    <a:pt x="4782" y="0"/>
                  </a:moveTo>
                  <a:lnTo>
                    <a:pt x="1" y="1293"/>
                  </a:lnTo>
                  <a:lnTo>
                    <a:pt x="1869" y="4063"/>
                  </a:lnTo>
                  <a:lnTo>
                    <a:pt x="6785" y="2717"/>
                  </a:lnTo>
                  <a:lnTo>
                    <a:pt x="47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6"/>
            <p:cNvSpPr/>
            <p:nvPr/>
          </p:nvSpPr>
          <p:spPr>
            <a:xfrm>
              <a:off x="4090900" y="3856225"/>
              <a:ext cx="129900" cy="67400"/>
            </a:xfrm>
            <a:custGeom>
              <a:rect b="b" l="l" r="r" t="t"/>
              <a:pathLst>
                <a:path extrusionOk="0" h="2696" w="5196">
                  <a:moveTo>
                    <a:pt x="3950" y="0"/>
                  </a:moveTo>
                  <a:lnTo>
                    <a:pt x="1" y="876"/>
                  </a:lnTo>
                  <a:lnTo>
                    <a:pt x="1229" y="2696"/>
                  </a:lnTo>
                  <a:lnTo>
                    <a:pt x="5195" y="1686"/>
                  </a:lnTo>
                  <a:lnTo>
                    <a:pt x="39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6"/>
            <p:cNvSpPr/>
            <p:nvPr/>
          </p:nvSpPr>
          <p:spPr>
            <a:xfrm>
              <a:off x="4281625" y="4130000"/>
              <a:ext cx="172450" cy="114225"/>
            </a:xfrm>
            <a:custGeom>
              <a:rect b="b" l="l" r="r" t="t"/>
              <a:pathLst>
                <a:path extrusionOk="0" h="4569" w="6898">
                  <a:moveTo>
                    <a:pt x="4394" y="1"/>
                  </a:moveTo>
                  <a:lnTo>
                    <a:pt x="1" y="1211"/>
                  </a:lnTo>
                  <a:lnTo>
                    <a:pt x="2269" y="4569"/>
                  </a:lnTo>
                  <a:lnTo>
                    <a:pt x="6898" y="3389"/>
                  </a:lnTo>
                  <a:lnTo>
                    <a:pt x="43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6"/>
            <p:cNvSpPr/>
            <p:nvPr/>
          </p:nvSpPr>
          <p:spPr>
            <a:xfrm>
              <a:off x="4482250" y="4199575"/>
              <a:ext cx="150700" cy="92650"/>
            </a:xfrm>
            <a:custGeom>
              <a:rect b="b" l="l" r="r" t="t"/>
              <a:pathLst>
                <a:path extrusionOk="0" h="3706" w="6028">
                  <a:moveTo>
                    <a:pt x="3968" y="0"/>
                  </a:moveTo>
                  <a:lnTo>
                    <a:pt x="1" y="1010"/>
                  </a:lnTo>
                  <a:lnTo>
                    <a:pt x="1986" y="3706"/>
                  </a:lnTo>
                  <a:lnTo>
                    <a:pt x="6027" y="2613"/>
                  </a:lnTo>
                  <a:lnTo>
                    <a:pt x="39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6"/>
            <p:cNvSpPr/>
            <p:nvPr/>
          </p:nvSpPr>
          <p:spPr>
            <a:xfrm>
              <a:off x="4348350" y="4229300"/>
              <a:ext cx="166250" cy="99825"/>
            </a:xfrm>
            <a:custGeom>
              <a:rect b="b" l="l" r="r" t="t"/>
              <a:pathLst>
                <a:path extrusionOk="0" h="3993" w="6650">
                  <a:moveTo>
                    <a:pt x="4656" y="0"/>
                  </a:moveTo>
                  <a:lnTo>
                    <a:pt x="1" y="1184"/>
                  </a:lnTo>
                  <a:lnTo>
                    <a:pt x="1895" y="3993"/>
                  </a:lnTo>
                  <a:lnTo>
                    <a:pt x="6650" y="2704"/>
                  </a:lnTo>
                  <a:lnTo>
                    <a:pt x="465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6"/>
            <p:cNvSpPr/>
            <p:nvPr/>
          </p:nvSpPr>
          <p:spPr>
            <a:xfrm>
              <a:off x="3978775" y="3882025"/>
              <a:ext cx="125650" cy="70250"/>
            </a:xfrm>
            <a:custGeom>
              <a:rect b="b" l="l" r="r" t="t"/>
              <a:pathLst>
                <a:path extrusionOk="0" h="2810" w="5026">
                  <a:moveTo>
                    <a:pt x="3780" y="0"/>
                  </a:moveTo>
                  <a:lnTo>
                    <a:pt x="1" y="832"/>
                  </a:lnTo>
                  <a:lnTo>
                    <a:pt x="1224" y="2809"/>
                  </a:lnTo>
                  <a:lnTo>
                    <a:pt x="5026" y="1838"/>
                  </a:lnTo>
                  <a:lnTo>
                    <a:pt x="37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6"/>
            <p:cNvSpPr/>
            <p:nvPr/>
          </p:nvSpPr>
          <p:spPr>
            <a:xfrm>
              <a:off x="4228075" y="4052400"/>
              <a:ext cx="152850" cy="93300"/>
            </a:xfrm>
            <a:custGeom>
              <a:rect b="b" l="l" r="r" t="t"/>
              <a:pathLst>
                <a:path extrusionOk="0" h="3732" w="6114">
                  <a:moveTo>
                    <a:pt x="4250" y="0"/>
                  </a:moveTo>
                  <a:lnTo>
                    <a:pt x="0" y="1150"/>
                  </a:lnTo>
                  <a:lnTo>
                    <a:pt x="1746" y="3732"/>
                  </a:lnTo>
                  <a:lnTo>
                    <a:pt x="6114" y="2526"/>
                  </a:lnTo>
                  <a:lnTo>
                    <a:pt x="42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6"/>
            <p:cNvSpPr/>
            <p:nvPr/>
          </p:nvSpPr>
          <p:spPr>
            <a:xfrm>
              <a:off x="4131625" y="3912950"/>
              <a:ext cx="137400" cy="77850"/>
            </a:xfrm>
            <a:custGeom>
              <a:rect b="b" l="l" r="r" t="t"/>
              <a:pathLst>
                <a:path extrusionOk="0" h="3114" w="5496">
                  <a:moveTo>
                    <a:pt x="3993" y="0"/>
                  </a:moveTo>
                  <a:lnTo>
                    <a:pt x="0" y="1015"/>
                  </a:lnTo>
                  <a:lnTo>
                    <a:pt x="1415" y="3114"/>
                  </a:lnTo>
                  <a:lnTo>
                    <a:pt x="5495" y="2034"/>
                  </a:lnTo>
                  <a:lnTo>
                    <a:pt x="399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6"/>
            <p:cNvSpPr/>
            <p:nvPr/>
          </p:nvSpPr>
          <p:spPr>
            <a:xfrm>
              <a:off x="3773675" y="4000675"/>
              <a:ext cx="143725" cy="85600"/>
            </a:xfrm>
            <a:custGeom>
              <a:rect b="b" l="l" r="r" t="t"/>
              <a:pathLst>
                <a:path extrusionOk="0" h="3424" w="5749">
                  <a:moveTo>
                    <a:pt x="4512" y="1"/>
                  </a:moveTo>
                  <a:lnTo>
                    <a:pt x="1" y="1150"/>
                  </a:lnTo>
                  <a:lnTo>
                    <a:pt x="1259" y="3423"/>
                  </a:lnTo>
                  <a:lnTo>
                    <a:pt x="5749" y="2239"/>
                  </a:lnTo>
                  <a:lnTo>
                    <a:pt x="45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6"/>
            <p:cNvSpPr/>
            <p:nvPr/>
          </p:nvSpPr>
          <p:spPr>
            <a:xfrm>
              <a:off x="3720550" y="4105850"/>
              <a:ext cx="112275" cy="85700"/>
            </a:xfrm>
            <a:custGeom>
              <a:rect b="b" l="l" r="r" t="t"/>
              <a:pathLst>
                <a:path extrusionOk="0" h="3428" w="4491">
                  <a:moveTo>
                    <a:pt x="3053" y="0"/>
                  </a:moveTo>
                  <a:lnTo>
                    <a:pt x="1" y="806"/>
                  </a:lnTo>
                  <a:lnTo>
                    <a:pt x="1390" y="3427"/>
                  </a:lnTo>
                  <a:lnTo>
                    <a:pt x="4490" y="2591"/>
                  </a:lnTo>
                  <a:lnTo>
                    <a:pt x="30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6"/>
            <p:cNvSpPr/>
            <p:nvPr/>
          </p:nvSpPr>
          <p:spPr>
            <a:xfrm>
              <a:off x="3945250" y="3829775"/>
              <a:ext cx="118025" cy="58050"/>
            </a:xfrm>
            <a:custGeom>
              <a:rect b="b" l="l" r="r" t="t"/>
              <a:pathLst>
                <a:path extrusionOk="0" h="2322" w="4721">
                  <a:moveTo>
                    <a:pt x="3710" y="0"/>
                  </a:moveTo>
                  <a:lnTo>
                    <a:pt x="0" y="762"/>
                  </a:lnTo>
                  <a:lnTo>
                    <a:pt x="967" y="2321"/>
                  </a:lnTo>
                  <a:lnTo>
                    <a:pt x="4721" y="1494"/>
                  </a:lnTo>
                  <a:lnTo>
                    <a:pt x="371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6"/>
            <p:cNvSpPr/>
            <p:nvPr/>
          </p:nvSpPr>
          <p:spPr>
            <a:xfrm>
              <a:off x="3733525" y="3931775"/>
              <a:ext cx="144575" cy="82550"/>
            </a:xfrm>
            <a:custGeom>
              <a:rect b="b" l="l" r="r" t="t"/>
              <a:pathLst>
                <a:path extrusionOk="0" h="3302" w="5783">
                  <a:moveTo>
                    <a:pt x="4590" y="0"/>
                  </a:moveTo>
                  <a:lnTo>
                    <a:pt x="0" y="1011"/>
                  </a:lnTo>
                  <a:lnTo>
                    <a:pt x="1272" y="3301"/>
                  </a:lnTo>
                  <a:lnTo>
                    <a:pt x="5783" y="2152"/>
                  </a:lnTo>
                  <a:lnTo>
                    <a:pt x="45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6"/>
            <p:cNvSpPr/>
            <p:nvPr/>
          </p:nvSpPr>
          <p:spPr>
            <a:xfrm>
              <a:off x="3834000" y="3852300"/>
              <a:ext cx="118125" cy="60450"/>
            </a:xfrm>
            <a:custGeom>
              <a:rect b="b" l="l" r="r" t="t"/>
              <a:pathLst>
                <a:path extrusionOk="0" h="2418" w="4725">
                  <a:moveTo>
                    <a:pt x="3754" y="1"/>
                  </a:moveTo>
                  <a:lnTo>
                    <a:pt x="0" y="767"/>
                  </a:lnTo>
                  <a:lnTo>
                    <a:pt x="915" y="2417"/>
                  </a:lnTo>
                  <a:lnTo>
                    <a:pt x="4725" y="1573"/>
                  </a:lnTo>
                  <a:lnTo>
                    <a:pt x="375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6"/>
            <p:cNvSpPr/>
            <p:nvPr/>
          </p:nvSpPr>
          <p:spPr>
            <a:xfrm>
              <a:off x="3641950" y="3960850"/>
              <a:ext cx="106500" cy="76750"/>
            </a:xfrm>
            <a:custGeom>
              <a:rect b="b" l="l" r="r" t="t"/>
              <a:pathLst>
                <a:path extrusionOk="0" h="3070" w="4260">
                  <a:moveTo>
                    <a:pt x="2984" y="0"/>
                  </a:moveTo>
                  <a:lnTo>
                    <a:pt x="1" y="662"/>
                  </a:lnTo>
                  <a:lnTo>
                    <a:pt x="1272" y="3070"/>
                  </a:lnTo>
                  <a:lnTo>
                    <a:pt x="4260" y="2308"/>
                  </a:lnTo>
                  <a:lnTo>
                    <a:pt x="29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6"/>
            <p:cNvSpPr/>
            <p:nvPr/>
          </p:nvSpPr>
          <p:spPr>
            <a:xfrm>
              <a:off x="3701175" y="3875050"/>
              <a:ext cx="138600" cy="66775"/>
            </a:xfrm>
            <a:custGeom>
              <a:rect b="b" l="l" r="r" t="t"/>
              <a:pathLst>
                <a:path extrusionOk="0" h="2671" w="5544">
                  <a:moveTo>
                    <a:pt x="4625" y="1"/>
                  </a:moveTo>
                  <a:lnTo>
                    <a:pt x="1" y="946"/>
                  </a:lnTo>
                  <a:lnTo>
                    <a:pt x="959" y="2670"/>
                  </a:lnTo>
                  <a:lnTo>
                    <a:pt x="5544" y="1655"/>
                  </a:lnTo>
                  <a:lnTo>
                    <a:pt x="46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6"/>
            <p:cNvSpPr/>
            <p:nvPr/>
          </p:nvSpPr>
          <p:spPr>
            <a:xfrm>
              <a:off x="4061300" y="4009925"/>
              <a:ext cx="139800" cy="88550"/>
            </a:xfrm>
            <a:custGeom>
              <a:rect b="b" l="l" r="r" t="t"/>
              <a:pathLst>
                <a:path extrusionOk="0" h="3542" w="5592">
                  <a:moveTo>
                    <a:pt x="3941" y="1"/>
                  </a:moveTo>
                  <a:lnTo>
                    <a:pt x="0" y="1042"/>
                  </a:lnTo>
                  <a:lnTo>
                    <a:pt x="1546" y="3541"/>
                  </a:lnTo>
                  <a:lnTo>
                    <a:pt x="5591" y="2444"/>
                  </a:lnTo>
                  <a:lnTo>
                    <a:pt x="39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6"/>
            <p:cNvSpPr/>
            <p:nvPr/>
          </p:nvSpPr>
          <p:spPr>
            <a:xfrm>
              <a:off x="4159150" y="4164950"/>
              <a:ext cx="162025" cy="111825"/>
            </a:xfrm>
            <a:custGeom>
              <a:rect b="b" l="l" r="r" t="t"/>
              <a:pathLst>
                <a:path extrusionOk="0" h="4473" w="6481">
                  <a:moveTo>
                    <a:pt x="4220" y="1"/>
                  </a:moveTo>
                  <a:lnTo>
                    <a:pt x="1" y="1163"/>
                  </a:lnTo>
                  <a:lnTo>
                    <a:pt x="2052" y="4473"/>
                  </a:lnTo>
                  <a:lnTo>
                    <a:pt x="6480" y="3345"/>
                  </a:lnTo>
                  <a:lnTo>
                    <a:pt x="4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6"/>
            <p:cNvSpPr/>
            <p:nvPr/>
          </p:nvSpPr>
          <p:spPr>
            <a:xfrm>
              <a:off x="3865225" y="3906725"/>
              <a:ext cx="127075" cy="74600"/>
            </a:xfrm>
            <a:custGeom>
              <a:rect b="b" l="l" r="r" t="t"/>
              <a:pathLst>
                <a:path extrusionOk="0" h="2984" w="5083">
                  <a:moveTo>
                    <a:pt x="3850" y="1"/>
                  </a:moveTo>
                  <a:lnTo>
                    <a:pt x="1" y="850"/>
                  </a:lnTo>
                  <a:lnTo>
                    <a:pt x="1185" y="2984"/>
                  </a:lnTo>
                  <a:lnTo>
                    <a:pt x="5082" y="1991"/>
                  </a:lnTo>
                  <a:lnTo>
                    <a:pt x="38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6"/>
            <p:cNvSpPr/>
            <p:nvPr/>
          </p:nvSpPr>
          <p:spPr>
            <a:xfrm>
              <a:off x="3807875" y="4269025"/>
              <a:ext cx="123125" cy="99625"/>
            </a:xfrm>
            <a:custGeom>
              <a:rect b="b" l="l" r="r" t="t"/>
              <a:pathLst>
                <a:path extrusionOk="0" h="3985" w="4925">
                  <a:moveTo>
                    <a:pt x="3179" y="0"/>
                  </a:moveTo>
                  <a:lnTo>
                    <a:pt x="0" y="876"/>
                  </a:lnTo>
                  <a:lnTo>
                    <a:pt x="1650" y="3985"/>
                  </a:lnTo>
                  <a:lnTo>
                    <a:pt x="4925" y="3153"/>
                  </a:lnTo>
                  <a:lnTo>
                    <a:pt x="31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6"/>
            <p:cNvSpPr/>
            <p:nvPr/>
          </p:nvSpPr>
          <p:spPr>
            <a:xfrm>
              <a:off x="4109075" y="4085700"/>
              <a:ext cx="145675" cy="93525"/>
            </a:xfrm>
            <a:custGeom>
              <a:rect b="b" l="l" r="r" t="t"/>
              <a:pathLst>
                <a:path extrusionOk="0" h="3741" w="5827">
                  <a:moveTo>
                    <a:pt x="4077" y="1"/>
                  </a:moveTo>
                  <a:lnTo>
                    <a:pt x="1" y="1102"/>
                  </a:lnTo>
                  <a:lnTo>
                    <a:pt x="1638" y="3741"/>
                  </a:lnTo>
                  <a:lnTo>
                    <a:pt x="5827" y="2587"/>
                  </a:lnTo>
                  <a:lnTo>
                    <a:pt x="40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6"/>
            <p:cNvSpPr/>
            <p:nvPr/>
          </p:nvSpPr>
          <p:spPr>
            <a:xfrm>
              <a:off x="3903225" y="3971400"/>
              <a:ext cx="131975" cy="80900"/>
            </a:xfrm>
            <a:custGeom>
              <a:rect b="b" l="l" r="r" t="t"/>
              <a:pathLst>
                <a:path extrusionOk="0" h="3236" w="5279">
                  <a:moveTo>
                    <a:pt x="3933" y="0"/>
                  </a:moveTo>
                  <a:lnTo>
                    <a:pt x="1" y="1002"/>
                  </a:lnTo>
                  <a:lnTo>
                    <a:pt x="1237" y="3236"/>
                  </a:lnTo>
                  <a:lnTo>
                    <a:pt x="5278" y="2169"/>
                  </a:lnTo>
                  <a:lnTo>
                    <a:pt x="393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6"/>
            <p:cNvSpPr/>
            <p:nvPr/>
          </p:nvSpPr>
          <p:spPr>
            <a:xfrm>
              <a:off x="4107350" y="4602575"/>
              <a:ext cx="152975" cy="101150"/>
            </a:xfrm>
            <a:custGeom>
              <a:rect b="b" l="l" r="r" t="t"/>
              <a:pathLst>
                <a:path extrusionOk="0" h="4046" w="6119">
                  <a:moveTo>
                    <a:pt x="4498" y="0"/>
                  </a:moveTo>
                  <a:lnTo>
                    <a:pt x="0" y="1145"/>
                  </a:lnTo>
                  <a:lnTo>
                    <a:pt x="1607" y="4046"/>
                  </a:lnTo>
                  <a:lnTo>
                    <a:pt x="6118" y="2926"/>
                  </a:lnTo>
                  <a:lnTo>
                    <a:pt x="44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6"/>
            <p:cNvSpPr/>
            <p:nvPr/>
          </p:nvSpPr>
          <p:spPr>
            <a:xfrm>
              <a:off x="3995425" y="3721250"/>
              <a:ext cx="146550" cy="89925"/>
            </a:xfrm>
            <a:custGeom>
              <a:rect b="b" l="l" r="r" t="t"/>
              <a:pathLst>
                <a:path extrusionOk="0" h="3597" w="5862">
                  <a:moveTo>
                    <a:pt x="3789" y="0"/>
                  </a:moveTo>
                  <a:lnTo>
                    <a:pt x="1" y="627"/>
                  </a:lnTo>
                  <a:lnTo>
                    <a:pt x="2008" y="3597"/>
                  </a:lnTo>
                  <a:lnTo>
                    <a:pt x="5862" y="2809"/>
                  </a:lnTo>
                  <a:lnTo>
                    <a:pt x="37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6"/>
            <p:cNvSpPr/>
            <p:nvPr/>
          </p:nvSpPr>
          <p:spPr>
            <a:xfrm>
              <a:off x="3643700" y="3775450"/>
              <a:ext cx="164625" cy="107900"/>
            </a:xfrm>
            <a:custGeom>
              <a:rect b="b" l="l" r="r" t="t"/>
              <a:pathLst>
                <a:path extrusionOk="0" h="4316" w="6585">
                  <a:moveTo>
                    <a:pt x="4721" y="1"/>
                  </a:moveTo>
                  <a:lnTo>
                    <a:pt x="1" y="780"/>
                  </a:lnTo>
                  <a:lnTo>
                    <a:pt x="1960" y="4316"/>
                  </a:lnTo>
                  <a:lnTo>
                    <a:pt x="6585" y="3371"/>
                  </a:lnTo>
                  <a:lnTo>
                    <a:pt x="47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6"/>
            <p:cNvSpPr/>
            <p:nvPr/>
          </p:nvSpPr>
          <p:spPr>
            <a:xfrm>
              <a:off x="3813525" y="4071775"/>
              <a:ext cx="147750" cy="94400"/>
            </a:xfrm>
            <a:custGeom>
              <a:rect b="b" l="l" r="r" t="t"/>
              <a:pathLst>
                <a:path extrusionOk="0" h="3776" w="5910">
                  <a:moveTo>
                    <a:pt x="4490" y="0"/>
                  </a:moveTo>
                  <a:lnTo>
                    <a:pt x="1" y="1185"/>
                  </a:lnTo>
                  <a:lnTo>
                    <a:pt x="1437" y="3775"/>
                  </a:lnTo>
                  <a:lnTo>
                    <a:pt x="5909" y="2565"/>
                  </a:lnTo>
                  <a:lnTo>
                    <a:pt x="44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6"/>
            <p:cNvSpPr/>
            <p:nvPr/>
          </p:nvSpPr>
          <p:spPr>
            <a:xfrm>
              <a:off x="4085575" y="4296025"/>
              <a:ext cx="162325" cy="105625"/>
            </a:xfrm>
            <a:custGeom>
              <a:rect b="b" l="l" r="r" t="t"/>
              <a:pathLst>
                <a:path extrusionOk="0" h="4225" w="6493">
                  <a:moveTo>
                    <a:pt x="4681" y="0"/>
                  </a:moveTo>
                  <a:lnTo>
                    <a:pt x="0" y="1189"/>
                  </a:lnTo>
                  <a:lnTo>
                    <a:pt x="1681" y="4224"/>
                  </a:lnTo>
                  <a:lnTo>
                    <a:pt x="6493" y="2922"/>
                  </a:lnTo>
                  <a:lnTo>
                    <a:pt x="468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6"/>
            <p:cNvSpPr/>
            <p:nvPr/>
          </p:nvSpPr>
          <p:spPr>
            <a:xfrm>
              <a:off x="4032000" y="4198700"/>
              <a:ext cx="161475" cy="111925"/>
            </a:xfrm>
            <a:custGeom>
              <a:rect b="b" l="l" r="r" t="t"/>
              <a:pathLst>
                <a:path extrusionOk="0" h="4477" w="6459">
                  <a:moveTo>
                    <a:pt x="4416" y="0"/>
                  </a:moveTo>
                  <a:lnTo>
                    <a:pt x="1" y="1215"/>
                  </a:lnTo>
                  <a:lnTo>
                    <a:pt x="1808" y="4477"/>
                  </a:lnTo>
                  <a:lnTo>
                    <a:pt x="6458" y="3297"/>
                  </a:lnTo>
                  <a:lnTo>
                    <a:pt x="44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6"/>
            <p:cNvSpPr/>
            <p:nvPr/>
          </p:nvSpPr>
          <p:spPr>
            <a:xfrm>
              <a:off x="4219675" y="4263250"/>
              <a:ext cx="159075" cy="101275"/>
            </a:xfrm>
            <a:custGeom>
              <a:rect b="b" l="l" r="r" t="t"/>
              <a:pathLst>
                <a:path extrusionOk="0" h="4051" w="6363">
                  <a:moveTo>
                    <a:pt x="4455" y="1"/>
                  </a:moveTo>
                  <a:lnTo>
                    <a:pt x="1" y="1137"/>
                  </a:lnTo>
                  <a:lnTo>
                    <a:pt x="1804" y="4050"/>
                  </a:lnTo>
                  <a:lnTo>
                    <a:pt x="6363" y="2818"/>
                  </a:lnTo>
                  <a:lnTo>
                    <a:pt x="445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6"/>
            <p:cNvSpPr/>
            <p:nvPr/>
          </p:nvSpPr>
          <p:spPr>
            <a:xfrm>
              <a:off x="3942425" y="4040425"/>
              <a:ext cx="140675" cy="91025"/>
            </a:xfrm>
            <a:custGeom>
              <a:rect b="b" l="l" r="r" t="t"/>
              <a:pathLst>
                <a:path extrusionOk="0" h="3641" w="5627">
                  <a:moveTo>
                    <a:pt x="4076" y="0"/>
                  </a:moveTo>
                  <a:lnTo>
                    <a:pt x="0" y="1076"/>
                  </a:lnTo>
                  <a:lnTo>
                    <a:pt x="1420" y="3640"/>
                  </a:lnTo>
                  <a:lnTo>
                    <a:pt x="5626" y="2504"/>
                  </a:lnTo>
                  <a:lnTo>
                    <a:pt x="40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6"/>
            <p:cNvSpPr/>
            <p:nvPr/>
          </p:nvSpPr>
          <p:spPr>
            <a:xfrm>
              <a:off x="4018625" y="3942775"/>
              <a:ext cx="131300" cy="78400"/>
            </a:xfrm>
            <a:custGeom>
              <a:rect b="b" l="l" r="r" t="t"/>
              <a:pathLst>
                <a:path extrusionOk="0" h="3136" w="5252">
                  <a:moveTo>
                    <a:pt x="3828" y="0"/>
                  </a:moveTo>
                  <a:lnTo>
                    <a:pt x="0" y="971"/>
                  </a:lnTo>
                  <a:lnTo>
                    <a:pt x="1337" y="3135"/>
                  </a:lnTo>
                  <a:lnTo>
                    <a:pt x="5252" y="2099"/>
                  </a:lnTo>
                  <a:lnTo>
                    <a:pt x="382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6"/>
            <p:cNvSpPr/>
            <p:nvPr/>
          </p:nvSpPr>
          <p:spPr>
            <a:xfrm>
              <a:off x="3986275" y="4117825"/>
              <a:ext cx="146900" cy="96250"/>
            </a:xfrm>
            <a:custGeom>
              <a:rect b="b" l="l" r="r" t="t"/>
              <a:pathLst>
                <a:path extrusionOk="0" h="3850" w="5876">
                  <a:moveTo>
                    <a:pt x="4242" y="0"/>
                  </a:moveTo>
                  <a:lnTo>
                    <a:pt x="1" y="1145"/>
                  </a:lnTo>
                  <a:lnTo>
                    <a:pt x="1499" y="3849"/>
                  </a:lnTo>
                  <a:lnTo>
                    <a:pt x="5875" y="2643"/>
                  </a:lnTo>
                  <a:lnTo>
                    <a:pt x="424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6"/>
            <p:cNvSpPr/>
            <p:nvPr/>
          </p:nvSpPr>
          <p:spPr>
            <a:xfrm>
              <a:off x="4274000" y="4348375"/>
              <a:ext cx="161350" cy="101500"/>
            </a:xfrm>
            <a:custGeom>
              <a:rect b="b" l="l" r="r" t="t"/>
              <a:pathLst>
                <a:path extrusionOk="0" h="4060" w="6454">
                  <a:moveTo>
                    <a:pt x="4586" y="1"/>
                  </a:moveTo>
                  <a:lnTo>
                    <a:pt x="1" y="1242"/>
                  </a:lnTo>
                  <a:lnTo>
                    <a:pt x="1747" y="4059"/>
                  </a:lnTo>
                  <a:lnTo>
                    <a:pt x="6454" y="2770"/>
                  </a:lnTo>
                  <a:lnTo>
                    <a:pt x="45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6"/>
            <p:cNvSpPr/>
            <p:nvPr/>
          </p:nvSpPr>
          <p:spPr>
            <a:xfrm>
              <a:off x="4184200" y="4469225"/>
              <a:ext cx="175600" cy="114000"/>
            </a:xfrm>
            <a:custGeom>
              <a:rect b="b" l="l" r="r" t="t"/>
              <a:pathLst>
                <a:path extrusionOk="0" h="4560" w="7024">
                  <a:moveTo>
                    <a:pt x="5034" y="0"/>
                  </a:moveTo>
                  <a:lnTo>
                    <a:pt x="0" y="1380"/>
                  </a:lnTo>
                  <a:lnTo>
                    <a:pt x="1760" y="4559"/>
                  </a:lnTo>
                  <a:lnTo>
                    <a:pt x="7024" y="3214"/>
                  </a:lnTo>
                  <a:lnTo>
                    <a:pt x="50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6"/>
            <p:cNvSpPr/>
            <p:nvPr/>
          </p:nvSpPr>
          <p:spPr>
            <a:xfrm>
              <a:off x="3857175" y="4362975"/>
              <a:ext cx="125425" cy="100500"/>
            </a:xfrm>
            <a:custGeom>
              <a:rect b="b" l="l" r="r" t="t"/>
              <a:pathLst>
                <a:path extrusionOk="0" h="4020" w="5017">
                  <a:moveTo>
                    <a:pt x="3288" y="0"/>
                  </a:moveTo>
                  <a:lnTo>
                    <a:pt x="1" y="836"/>
                  </a:lnTo>
                  <a:lnTo>
                    <a:pt x="1686" y="4019"/>
                  </a:lnTo>
                  <a:lnTo>
                    <a:pt x="5017" y="3118"/>
                  </a:lnTo>
                  <a:lnTo>
                    <a:pt x="32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6"/>
            <p:cNvSpPr/>
            <p:nvPr/>
          </p:nvSpPr>
          <p:spPr>
            <a:xfrm>
              <a:off x="3763350" y="4185625"/>
              <a:ext cx="115625" cy="90175"/>
            </a:xfrm>
            <a:custGeom>
              <a:rect b="b" l="l" r="r" t="t"/>
              <a:pathLst>
                <a:path extrusionOk="0" h="3607" w="4625">
                  <a:moveTo>
                    <a:pt x="3114" y="1"/>
                  </a:moveTo>
                  <a:lnTo>
                    <a:pt x="0" y="846"/>
                  </a:lnTo>
                  <a:lnTo>
                    <a:pt x="1463" y="3606"/>
                  </a:lnTo>
                  <a:lnTo>
                    <a:pt x="4625" y="2731"/>
                  </a:lnTo>
                  <a:lnTo>
                    <a:pt x="31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6"/>
            <p:cNvSpPr/>
            <p:nvPr/>
          </p:nvSpPr>
          <p:spPr>
            <a:xfrm>
              <a:off x="4056075" y="4508175"/>
              <a:ext cx="155350" cy="107925"/>
            </a:xfrm>
            <a:custGeom>
              <a:rect b="b" l="l" r="r" t="t"/>
              <a:pathLst>
                <a:path extrusionOk="0" h="4317" w="6214">
                  <a:moveTo>
                    <a:pt x="4459" y="1"/>
                  </a:moveTo>
                  <a:lnTo>
                    <a:pt x="0" y="1225"/>
                  </a:lnTo>
                  <a:lnTo>
                    <a:pt x="1716" y="4316"/>
                  </a:lnTo>
                  <a:lnTo>
                    <a:pt x="6214" y="3171"/>
                  </a:lnTo>
                  <a:lnTo>
                    <a:pt x="44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6"/>
            <p:cNvSpPr/>
            <p:nvPr/>
          </p:nvSpPr>
          <p:spPr>
            <a:xfrm>
              <a:off x="3857825" y="4150900"/>
              <a:ext cx="149275" cy="98450"/>
            </a:xfrm>
            <a:custGeom>
              <a:rect b="b" l="l" r="r" t="t"/>
              <a:pathLst>
                <a:path extrusionOk="0" h="3938" w="5971">
                  <a:moveTo>
                    <a:pt x="4473" y="1"/>
                  </a:moveTo>
                  <a:lnTo>
                    <a:pt x="1" y="1211"/>
                  </a:lnTo>
                  <a:lnTo>
                    <a:pt x="1512" y="3937"/>
                  </a:lnTo>
                  <a:lnTo>
                    <a:pt x="5971" y="2709"/>
                  </a:lnTo>
                  <a:lnTo>
                    <a:pt x="44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6"/>
            <p:cNvSpPr/>
            <p:nvPr/>
          </p:nvSpPr>
          <p:spPr>
            <a:xfrm>
              <a:off x="4055750" y="3806375"/>
              <a:ext cx="123025" cy="56850"/>
            </a:xfrm>
            <a:custGeom>
              <a:rect b="b" l="l" r="r" t="t"/>
              <a:pathLst>
                <a:path extrusionOk="0" h="2274" w="4921">
                  <a:moveTo>
                    <a:pt x="3884" y="0"/>
                  </a:moveTo>
                  <a:lnTo>
                    <a:pt x="0" y="793"/>
                  </a:lnTo>
                  <a:lnTo>
                    <a:pt x="1002" y="2273"/>
                  </a:lnTo>
                  <a:lnTo>
                    <a:pt x="4921" y="1407"/>
                  </a:lnTo>
                  <a:lnTo>
                    <a:pt x="38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6"/>
            <p:cNvSpPr/>
            <p:nvPr/>
          </p:nvSpPr>
          <p:spPr>
            <a:xfrm>
              <a:off x="3610075" y="3902175"/>
              <a:ext cx="98000" cy="59875"/>
            </a:xfrm>
            <a:custGeom>
              <a:rect b="b" l="l" r="r" t="t"/>
              <a:pathLst>
                <a:path extrusionOk="0" h="2395" w="3920">
                  <a:moveTo>
                    <a:pt x="2957" y="0"/>
                  </a:moveTo>
                  <a:lnTo>
                    <a:pt x="0" y="605"/>
                  </a:lnTo>
                  <a:lnTo>
                    <a:pt x="949" y="2395"/>
                  </a:lnTo>
                  <a:lnTo>
                    <a:pt x="3919" y="1737"/>
                  </a:lnTo>
                  <a:lnTo>
                    <a:pt x="295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6"/>
            <p:cNvSpPr/>
            <p:nvPr/>
          </p:nvSpPr>
          <p:spPr>
            <a:xfrm>
              <a:off x="3887000" y="3739850"/>
              <a:ext cx="140900" cy="93750"/>
            </a:xfrm>
            <a:custGeom>
              <a:rect b="b" l="l" r="r" t="t"/>
              <a:pathLst>
                <a:path extrusionOk="0" h="3750" w="5636">
                  <a:moveTo>
                    <a:pt x="3611" y="1"/>
                  </a:moveTo>
                  <a:lnTo>
                    <a:pt x="1" y="597"/>
                  </a:lnTo>
                  <a:lnTo>
                    <a:pt x="1956" y="3750"/>
                  </a:lnTo>
                  <a:lnTo>
                    <a:pt x="5635" y="3001"/>
                  </a:lnTo>
                  <a:lnTo>
                    <a:pt x="361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6"/>
            <p:cNvSpPr/>
            <p:nvPr/>
          </p:nvSpPr>
          <p:spPr>
            <a:xfrm>
              <a:off x="3779225" y="3757700"/>
              <a:ext cx="139150" cy="98550"/>
            </a:xfrm>
            <a:custGeom>
              <a:rect b="b" l="l" r="r" t="t"/>
              <a:pathLst>
                <a:path extrusionOk="0" h="3942" w="5566">
                  <a:moveTo>
                    <a:pt x="3598" y="1"/>
                  </a:moveTo>
                  <a:lnTo>
                    <a:pt x="1" y="597"/>
                  </a:lnTo>
                  <a:lnTo>
                    <a:pt x="1852" y="3941"/>
                  </a:lnTo>
                  <a:lnTo>
                    <a:pt x="5566" y="3179"/>
                  </a:lnTo>
                  <a:lnTo>
                    <a:pt x="359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6"/>
            <p:cNvSpPr/>
            <p:nvPr/>
          </p:nvSpPr>
          <p:spPr>
            <a:xfrm>
              <a:off x="3681800" y="4033675"/>
              <a:ext cx="106700" cy="77100"/>
            </a:xfrm>
            <a:custGeom>
              <a:rect b="b" l="l" r="r" t="t"/>
              <a:pathLst>
                <a:path extrusionOk="0" h="3084" w="4268">
                  <a:moveTo>
                    <a:pt x="3005" y="0"/>
                  </a:moveTo>
                  <a:lnTo>
                    <a:pt x="1" y="767"/>
                  </a:lnTo>
                  <a:lnTo>
                    <a:pt x="1229" y="3083"/>
                  </a:lnTo>
                  <a:lnTo>
                    <a:pt x="4268" y="2282"/>
                  </a:lnTo>
                  <a:lnTo>
                    <a:pt x="30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6"/>
            <p:cNvSpPr/>
            <p:nvPr/>
          </p:nvSpPr>
          <p:spPr>
            <a:xfrm>
              <a:off x="4108650" y="3704700"/>
              <a:ext cx="134475" cy="83175"/>
            </a:xfrm>
            <a:custGeom>
              <a:rect b="b" l="l" r="r" t="t"/>
              <a:pathLst>
                <a:path extrusionOk="0" h="3327" w="5379">
                  <a:moveTo>
                    <a:pt x="3288" y="0"/>
                  </a:moveTo>
                  <a:lnTo>
                    <a:pt x="0" y="540"/>
                  </a:lnTo>
                  <a:lnTo>
                    <a:pt x="2056" y="3327"/>
                  </a:lnTo>
                  <a:lnTo>
                    <a:pt x="5378" y="2648"/>
                  </a:lnTo>
                  <a:lnTo>
                    <a:pt x="32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6"/>
            <p:cNvSpPr/>
            <p:nvPr/>
          </p:nvSpPr>
          <p:spPr>
            <a:xfrm>
              <a:off x="3553250" y="3797875"/>
              <a:ext cx="122275" cy="103975"/>
            </a:xfrm>
            <a:custGeom>
              <a:rect b="b" l="l" r="r" t="t"/>
              <a:pathLst>
                <a:path extrusionOk="0" h="4159" w="4891">
                  <a:moveTo>
                    <a:pt x="2918" y="1"/>
                  </a:moveTo>
                  <a:lnTo>
                    <a:pt x="0" y="479"/>
                  </a:lnTo>
                  <a:lnTo>
                    <a:pt x="1947" y="4159"/>
                  </a:lnTo>
                  <a:lnTo>
                    <a:pt x="4890" y="3558"/>
                  </a:lnTo>
                  <a:lnTo>
                    <a:pt x="29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6"/>
            <p:cNvSpPr/>
            <p:nvPr/>
          </p:nvSpPr>
          <p:spPr>
            <a:xfrm>
              <a:off x="4002300" y="4635550"/>
              <a:ext cx="128350" cy="94625"/>
            </a:xfrm>
            <a:custGeom>
              <a:rect b="b" l="l" r="r" t="t"/>
              <a:pathLst>
                <a:path extrusionOk="0" h="3785" w="5134">
                  <a:moveTo>
                    <a:pt x="3532" y="1"/>
                  </a:moveTo>
                  <a:lnTo>
                    <a:pt x="0" y="898"/>
                  </a:lnTo>
                  <a:lnTo>
                    <a:pt x="1524" y="3785"/>
                  </a:lnTo>
                  <a:lnTo>
                    <a:pt x="5134" y="2892"/>
                  </a:lnTo>
                  <a:lnTo>
                    <a:pt x="35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6"/>
            <p:cNvSpPr/>
            <p:nvPr/>
          </p:nvSpPr>
          <p:spPr>
            <a:xfrm>
              <a:off x="4386025" y="4528425"/>
              <a:ext cx="173875" cy="105075"/>
            </a:xfrm>
            <a:custGeom>
              <a:rect b="b" l="l" r="r" t="t"/>
              <a:pathLst>
                <a:path extrusionOk="0" h="4203" w="6955">
                  <a:moveTo>
                    <a:pt x="4973" y="1"/>
                  </a:moveTo>
                  <a:lnTo>
                    <a:pt x="0" y="1268"/>
                  </a:lnTo>
                  <a:lnTo>
                    <a:pt x="1816" y="4203"/>
                  </a:lnTo>
                  <a:lnTo>
                    <a:pt x="6954" y="2931"/>
                  </a:lnTo>
                  <a:lnTo>
                    <a:pt x="49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6"/>
            <p:cNvSpPr/>
            <p:nvPr/>
          </p:nvSpPr>
          <p:spPr>
            <a:xfrm>
              <a:off x="4236550" y="4564475"/>
              <a:ext cx="177800" cy="107125"/>
            </a:xfrm>
            <a:custGeom>
              <a:rect b="b" l="l" r="r" t="t"/>
              <a:pathLst>
                <a:path extrusionOk="0" h="4285" w="7112">
                  <a:moveTo>
                    <a:pt x="5300" y="0"/>
                  </a:moveTo>
                  <a:lnTo>
                    <a:pt x="1" y="1354"/>
                  </a:lnTo>
                  <a:lnTo>
                    <a:pt x="1625" y="4285"/>
                  </a:lnTo>
                  <a:lnTo>
                    <a:pt x="7112" y="2931"/>
                  </a:lnTo>
                  <a:lnTo>
                    <a:pt x="53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6"/>
            <p:cNvSpPr/>
            <p:nvPr/>
          </p:nvSpPr>
          <p:spPr>
            <a:xfrm>
              <a:off x="4527650" y="4490875"/>
              <a:ext cx="184100" cy="106600"/>
            </a:xfrm>
            <a:custGeom>
              <a:rect b="b" l="l" r="r" t="t"/>
              <a:pathLst>
                <a:path extrusionOk="0" h="4264" w="7364">
                  <a:moveTo>
                    <a:pt x="5200" y="1"/>
                  </a:moveTo>
                  <a:lnTo>
                    <a:pt x="1" y="1329"/>
                  </a:lnTo>
                  <a:lnTo>
                    <a:pt x="1982" y="4264"/>
                  </a:lnTo>
                  <a:lnTo>
                    <a:pt x="7364" y="2931"/>
                  </a:lnTo>
                  <a:lnTo>
                    <a:pt x="5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6"/>
            <p:cNvSpPr/>
            <p:nvPr/>
          </p:nvSpPr>
          <p:spPr>
            <a:xfrm>
              <a:off x="4675150" y="4458325"/>
              <a:ext cx="168225" cy="101600"/>
            </a:xfrm>
            <a:custGeom>
              <a:rect b="b" l="l" r="r" t="t"/>
              <a:pathLst>
                <a:path extrusionOk="0" h="4064" w="6729">
                  <a:moveTo>
                    <a:pt x="4416" y="1"/>
                  </a:moveTo>
                  <a:lnTo>
                    <a:pt x="1" y="1124"/>
                  </a:lnTo>
                  <a:lnTo>
                    <a:pt x="2165" y="4063"/>
                  </a:lnTo>
                  <a:lnTo>
                    <a:pt x="6728" y="2931"/>
                  </a:lnTo>
                  <a:lnTo>
                    <a:pt x="441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6"/>
            <p:cNvSpPr/>
            <p:nvPr/>
          </p:nvSpPr>
          <p:spPr>
            <a:xfrm>
              <a:off x="3953950" y="4543350"/>
              <a:ext cx="128275" cy="99525"/>
            </a:xfrm>
            <a:custGeom>
              <a:rect b="b" l="l" r="r" t="t"/>
              <a:pathLst>
                <a:path extrusionOk="0" h="3981" w="5131">
                  <a:moveTo>
                    <a:pt x="3419" y="0"/>
                  </a:moveTo>
                  <a:lnTo>
                    <a:pt x="1" y="937"/>
                  </a:lnTo>
                  <a:lnTo>
                    <a:pt x="1612" y="3980"/>
                  </a:lnTo>
                  <a:lnTo>
                    <a:pt x="5130" y="3083"/>
                  </a:lnTo>
                  <a:lnTo>
                    <a:pt x="34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6"/>
            <p:cNvSpPr/>
            <p:nvPr/>
          </p:nvSpPr>
          <p:spPr>
            <a:xfrm>
              <a:off x="4135975" y="4383975"/>
              <a:ext cx="164825" cy="104650"/>
            </a:xfrm>
            <a:custGeom>
              <a:rect b="b" l="l" r="r" t="t"/>
              <a:pathLst>
                <a:path extrusionOk="0" h="4186" w="6593">
                  <a:moveTo>
                    <a:pt x="4847" y="1"/>
                  </a:moveTo>
                  <a:lnTo>
                    <a:pt x="0" y="1311"/>
                  </a:lnTo>
                  <a:lnTo>
                    <a:pt x="1594" y="4185"/>
                  </a:lnTo>
                  <a:lnTo>
                    <a:pt x="6593" y="2818"/>
                  </a:lnTo>
                  <a:lnTo>
                    <a:pt x="484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6"/>
            <p:cNvSpPr/>
            <p:nvPr/>
          </p:nvSpPr>
          <p:spPr>
            <a:xfrm>
              <a:off x="4326800" y="4432200"/>
              <a:ext cx="173650" cy="113025"/>
            </a:xfrm>
            <a:custGeom>
              <a:rect b="b" l="l" r="r" t="t"/>
              <a:pathLst>
                <a:path extrusionOk="0" h="4521" w="6946">
                  <a:moveTo>
                    <a:pt x="4738" y="1"/>
                  </a:moveTo>
                  <a:lnTo>
                    <a:pt x="1" y="1298"/>
                  </a:lnTo>
                  <a:lnTo>
                    <a:pt x="1999" y="4520"/>
                  </a:lnTo>
                  <a:lnTo>
                    <a:pt x="6946" y="3262"/>
                  </a:lnTo>
                  <a:lnTo>
                    <a:pt x="47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6"/>
            <p:cNvSpPr/>
            <p:nvPr/>
          </p:nvSpPr>
          <p:spPr>
            <a:xfrm>
              <a:off x="4007625" y="4421200"/>
              <a:ext cx="151550" cy="102475"/>
            </a:xfrm>
            <a:custGeom>
              <a:rect b="b" l="l" r="r" t="t"/>
              <a:pathLst>
                <a:path extrusionOk="0" h="4099" w="6062">
                  <a:moveTo>
                    <a:pt x="4468" y="1"/>
                  </a:moveTo>
                  <a:lnTo>
                    <a:pt x="0" y="1211"/>
                  </a:lnTo>
                  <a:lnTo>
                    <a:pt x="1603" y="4098"/>
                  </a:lnTo>
                  <a:lnTo>
                    <a:pt x="6062" y="2879"/>
                  </a:lnTo>
                  <a:lnTo>
                    <a:pt x="44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6"/>
            <p:cNvSpPr/>
            <p:nvPr/>
          </p:nvSpPr>
          <p:spPr>
            <a:xfrm>
              <a:off x="3907250" y="4455925"/>
              <a:ext cx="123800" cy="95625"/>
            </a:xfrm>
            <a:custGeom>
              <a:rect b="b" l="l" r="r" t="t"/>
              <a:pathLst>
                <a:path extrusionOk="0" h="3825" w="4952">
                  <a:moveTo>
                    <a:pt x="3349" y="1"/>
                  </a:moveTo>
                  <a:lnTo>
                    <a:pt x="1" y="907"/>
                  </a:lnTo>
                  <a:lnTo>
                    <a:pt x="1546" y="3824"/>
                  </a:lnTo>
                  <a:lnTo>
                    <a:pt x="4952" y="2892"/>
                  </a:lnTo>
                  <a:lnTo>
                    <a:pt x="33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6"/>
            <p:cNvSpPr/>
            <p:nvPr/>
          </p:nvSpPr>
          <p:spPr>
            <a:xfrm>
              <a:off x="3904000" y="4233650"/>
              <a:ext cx="156450" cy="109975"/>
            </a:xfrm>
            <a:custGeom>
              <a:rect b="b" l="l" r="r" t="t"/>
              <a:pathLst>
                <a:path extrusionOk="0" h="4399" w="6258">
                  <a:moveTo>
                    <a:pt x="4459" y="0"/>
                  </a:moveTo>
                  <a:lnTo>
                    <a:pt x="0" y="1232"/>
                  </a:lnTo>
                  <a:lnTo>
                    <a:pt x="1755" y="4398"/>
                  </a:lnTo>
                  <a:lnTo>
                    <a:pt x="6257" y="3249"/>
                  </a:lnTo>
                  <a:lnTo>
                    <a:pt x="44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6"/>
            <p:cNvSpPr/>
            <p:nvPr/>
          </p:nvSpPr>
          <p:spPr>
            <a:xfrm>
              <a:off x="4462325" y="4393675"/>
              <a:ext cx="184650" cy="115625"/>
            </a:xfrm>
            <a:custGeom>
              <a:rect b="b" l="l" r="r" t="t"/>
              <a:pathLst>
                <a:path extrusionOk="0" h="4625" w="7386">
                  <a:moveTo>
                    <a:pt x="4947" y="0"/>
                  </a:moveTo>
                  <a:lnTo>
                    <a:pt x="1" y="1354"/>
                  </a:lnTo>
                  <a:lnTo>
                    <a:pt x="2213" y="4625"/>
                  </a:lnTo>
                  <a:lnTo>
                    <a:pt x="7386" y="3310"/>
                  </a:lnTo>
                  <a:lnTo>
                    <a:pt x="494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6"/>
            <p:cNvSpPr/>
            <p:nvPr/>
          </p:nvSpPr>
          <p:spPr>
            <a:xfrm>
              <a:off x="3956250" y="4329975"/>
              <a:ext cx="154700" cy="106400"/>
            </a:xfrm>
            <a:custGeom>
              <a:rect b="b" l="l" r="r" t="t"/>
              <a:pathLst>
                <a:path extrusionOk="0" h="4256" w="6188">
                  <a:moveTo>
                    <a:pt x="4503" y="1"/>
                  </a:moveTo>
                  <a:lnTo>
                    <a:pt x="0" y="1150"/>
                  </a:lnTo>
                  <a:lnTo>
                    <a:pt x="1720" y="4255"/>
                  </a:lnTo>
                  <a:lnTo>
                    <a:pt x="6188" y="3049"/>
                  </a:lnTo>
                  <a:lnTo>
                    <a:pt x="45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6"/>
            <p:cNvSpPr/>
            <p:nvPr/>
          </p:nvSpPr>
          <p:spPr>
            <a:xfrm>
              <a:off x="4408775" y="4099425"/>
              <a:ext cx="161250" cy="110950"/>
            </a:xfrm>
            <a:custGeom>
              <a:rect b="b" l="l" r="r" t="t"/>
              <a:pathLst>
                <a:path extrusionOk="0" h="4438" w="6450">
                  <a:moveTo>
                    <a:pt x="3741" y="0"/>
                  </a:moveTo>
                  <a:lnTo>
                    <a:pt x="0" y="1032"/>
                  </a:lnTo>
                  <a:lnTo>
                    <a:pt x="2509" y="4437"/>
                  </a:lnTo>
                  <a:lnTo>
                    <a:pt x="6449" y="3431"/>
                  </a:lnTo>
                  <a:lnTo>
                    <a:pt x="37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6"/>
            <p:cNvSpPr/>
            <p:nvPr/>
          </p:nvSpPr>
          <p:spPr>
            <a:xfrm>
              <a:off x="4248975" y="3886700"/>
              <a:ext cx="124550" cy="72525"/>
            </a:xfrm>
            <a:custGeom>
              <a:rect b="b" l="l" r="r" t="t"/>
              <a:pathLst>
                <a:path extrusionOk="0" h="2901" w="4982">
                  <a:moveTo>
                    <a:pt x="3418" y="1"/>
                  </a:moveTo>
                  <a:lnTo>
                    <a:pt x="0" y="872"/>
                  </a:lnTo>
                  <a:lnTo>
                    <a:pt x="1498" y="2901"/>
                  </a:lnTo>
                  <a:lnTo>
                    <a:pt x="4982" y="1982"/>
                  </a:lnTo>
                  <a:lnTo>
                    <a:pt x="34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6"/>
            <p:cNvSpPr/>
            <p:nvPr/>
          </p:nvSpPr>
          <p:spPr>
            <a:xfrm>
              <a:off x="4207500" y="3833475"/>
              <a:ext cx="115625" cy="60450"/>
            </a:xfrm>
            <a:custGeom>
              <a:rect b="b" l="l" r="r" t="t"/>
              <a:pathLst>
                <a:path extrusionOk="0" h="2418" w="4625">
                  <a:moveTo>
                    <a:pt x="3401" y="0"/>
                  </a:moveTo>
                  <a:lnTo>
                    <a:pt x="0" y="754"/>
                  </a:lnTo>
                  <a:lnTo>
                    <a:pt x="1232" y="2417"/>
                  </a:lnTo>
                  <a:lnTo>
                    <a:pt x="4625" y="1555"/>
                  </a:lnTo>
                  <a:lnTo>
                    <a:pt x="34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6"/>
            <p:cNvSpPr/>
            <p:nvPr/>
          </p:nvSpPr>
          <p:spPr>
            <a:xfrm>
              <a:off x="4603300" y="4360250"/>
              <a:ext cx="170825" cy="111700"/>
            </a:xfrm>
            <a:custGeom>
              <a:rect b="b" l="l" r="r" t="t"/>
              <a:pathLst>
                <a:path extrusionOk="0" h="4468" w="6833">
                  <a:moveTo>
                    <a:pt x="4194" y="0"/>
                  </a:moveTo>
                  <a:lnTo>
                    <a:pt x="1" y="1150"/>
                  </a:lnTo>
                  <a:lnTo>
                    <a:pt x="2444" y="4468"/>
                  </a:lnTo>
                  <a:lnTo>
                    <a:pt x="6833" y="3349"/>
                  </a:lnTo>
                  <a:lnTo>
                    <a:pt x="41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6"/>
            <p:cNvSpPr/>
            <p:nvPr/>
          </p:nvSpPr>
          <p:spPr>
            <a:xfrm>
              <a:off x="4297075" y="3950500"/>
              <a:ext cx="133925" cy="82750"/>
            </a:xfrm>
            <a:custGeom>
              <a:rect b="b" l="l" r="r" t="t"/>
              <a:pathLst>
                <a:path extrusionOk="0" h="3310" w="5357">
                  <a:moveTo>
                    <a:pt x="3511" y="0"/>
                  </a:moveTo>
                  <a:lnTo>
                    <a:pt x="1" y="928"/>
                  </a:lnTo>
                  <a:lnTo>
                    <a:pt x="1756" y="3310"/>
                  </a:lnTo>
                  <a:lnTo>
                    <a:pt x="5357" y="2339"/>
                  </a:lnTo>
                  <a:lnTo>
                    <a:pt x="35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6"/>
            <p:cNvSpPr/>
            <p:nvPr/>
          </p:nvSpPr>
          <p:spPr>
            <a:xfrm>
              <a:off x="4542575" y="4279150"/>
              <a:ext cx="154375" cy="95375"/>
            </a:xfrm>
            <a:custGeom>
              <a:rect b="b" l="l" r="r" t="t"/>
              <a:pathLst>
                <a:path extrusionOk="0" h="3815" w="6175">
                  <a:moveTo>
                    <a:pt x="4063" y="0"/>
                  </a:moveTo>
                  <a:lnTo>
                    <a:pt x="0" y="1102"/>
                  </a:lnTo>
                  <a:lnTo>
                    <a:pt x="2003" y="3815"/>
                  </a:lnTo>
                  <a:lnTo>
                    <a:pt x="6175" y="2674"/>
                  </a:lnTo>
                  <a:lnTo>
                    <a:pt x="40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6"/>
            <p:cNvSpPr/>
            <p:nvPr/>
          </p:nvSpPr>
          <p:spPr>
            <a:xfrm>
              <a:off x="4170925" y="3785575"/>
              <a:ext cx="110075" cy="51950"/>
            </a:xfrm>
            <a:custGeom>
              <a:rect b="b" l="l" r="r" t="t"/>
              <a:pathLst>
                <a:path extrusionOk="0" h="2078" w="4403">
                  <a:moveTo>
                    <a:pt x="3349" y="0"/>
                  </a:moveTo>
                  <a:lnTo>
                    <a:pt x="0" y="684"/>
                  </a:lnTo>
                  <a:lnTo>
                    <a:pt x="1032" y="2078"/>
                  </a:lnTo>
                  <a:lnTo>
                    <a:pt x="4402" y="1333"/>
                  </a:lnTo>
                  <a:lnTo>
                    <a:pt x="33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6"/>
            <p:cNvSpPr/>
            <p:nvPr/>
          </p:nvSpPr>
          <p:spPr>
            <a:xfrm>
              <a:off x="4351625" y="4023225"/>
              <a:ext cx="139475" cy="87550"/>
            </a:xfrm>
            <a:custGeom>
              <a:rect b="b" l="l" r="r" t="t"/>
              <a:pathLst>
                <a:path extrusionOk="0" h="3502" w="5579">
                  <a:moveTo>
                    <a:pt x="3623" y="0"/>
                  </a:moveTo>
                  <a:lnTo>
                    <a:pt x="0" y="980"/>
                  </a:lnTo>
                  <a:lnTo>
                    <a:pt x="1860" y="3501"/>
                  </a:lnTo>
                  <a:lnTo>
                    <a:pt x="5578" y="2478"/>
                  </a:lnTo>
                  <a:lnTo>
                    <a:pt x="36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6"/>
            <p:cNvSpPr/>
            <p:nvPr/>
          </p:nvSpPr>
          <p:spPr>
            <a:xfrm>
              <a:off x="4837900" y="3770125"/>
              <a:ext cx="708600" cy="563575"/>
            </a:xfrm>
            <a:custGeom>
              <a:rect b="b" l="l" r="r" t="t"/>
              <a:pathLst>
                <a:path extrusionOk="0" h="22543" w="28344">
                  <a:moveTo>
                    <a:pt x="12276" y="0"/>
                  </a:moveTo>
                  <a:lnTo>
                    <a:pt x="12276" y="6027"/>
                  </a:lnTo>
                  <a:cubicBezTo>
                    <a:pt x="11662" y="6619"/>
                    <a:pt x="10991" y="7141"/>
                    <a:pt x="10264" y="7590"/>
                  </a:cubicBezTo>
                  <a:cubicBezTo>
                    <a:pt x="9149" y="8256"/>
                    <a:pt x="1" y="9819"/>
                    <a:pt x="1" y="9819"/>
                  </a:cubicBezTo>
                  <a:lnTo>
                    <a:pt x="11605" y="22543"/>
                  </a:lnTo>
                  <a:cubicBezTo>
                    <a:pt x="11605" y="22543"/>
                    <a:pt x="22239" y="21385"/>
                    <a:pt x="25217" y="20531"/>
                  </a:cubicBezTo>
                  <a:cubicBezTo>
                    <a:pt x="28344" y="19638"/>
                    <a:pt x="27673" y="8260"/>
                    <a:pt x="27673" y="8260"/>
                  </a:cubicBezTo>
                  <a:lnTo>
                    <a:pt x="122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6"/>
            <p:cNvSpPr/>
            <p:nvPr/>
          </p:nvSpPr>
          <p:spPr>
            <a:xfrm>
              <a:off x="4822000" y="3757625"/>
              <a:ext cx="724400" cy="588600"/>
            </a:xfrm>
            <a:custGeom>
              <a:rect b="b" l="l" r="r" t="t"/>
              <a:pathLst>
                <a:path extrusionOk="0" h="23544" w="28976">
                  <a:moveTo>
                    <a:pt x="13412" y="1341"/>
                  </a:moveTo>
                  <a:lnTo>
                    <a:pt x="27826" y="9065"/>
                  </a:lnTo>
                  <a:cubicBezTo>
                    <a:pt x="27856" y="9849"/>
                    <a:pt x="27934" y="12161"/>
                    <a:pt x="27756" y="14526"/>
                  </a:cubicBezTo>
                  <a:cubicBezTo>
                    <a:pt x="27490" y="18061"/>
                    <a:pt x="26746" y="20260"/>
                    <a:pt x="25718" y="20552"/>
                  </a:cubicBezTo>
                  <a:cubicBezTo>
                    <a:pt x="23062" y="21310"/>
                    <a:pt x="14066" y="22337"/>
                    <a:pt x="12437" y="22516"/>
                  </a:cubicBezTo>
                  <a:lnTo>
                    <a:pt x="1621" y="10659"/>
                  </a:lnTo>
                  <a:cubicBezTo>
                    <a:pt x="4050" y="10228"/>
                    <a:pt x="10173" y="9109"/>
                    <a:pt x="11161" y="8521"/>
                  </a:cubicBezTo>
                  <a:cubicBezTo>
                    <a:pt x="11919" y="8051"/>
                    <a:pt x="12624" y="7502"/>
                    <a:pt x="13264" y="6884"/>
                  </a:cubicBezTo>
                  <a:cubicBezTo>
                    <a:pt x="13356" y="6788"/>
                    <a:pt x="13408" y="6662"/>
                    <a:pt x="13412" y="6531"/>
                  </a:cubicBezTo>
                  <a:lnTo>
                    <a:pt x="13412" y="1341"/>
                  </a:lnTo>
                  <a:close/>
                  <a:moveTo>
                    <a:pt x="12909" y="0"/>
                  </a:moveTo>
                  <a:cubicBezTo>
                    <a:pt x="12648" y="0"/>
                    <a:pt x="12411" y="209"/>
                    <a:pt x="12411" y="500"/>
                  </a:cubicBezTo>
                  <a:lnTo>
                    <a:pt x="12411" y="6313"/>
                  </a:lnTo>
                  <a:cubicBezTo>
                    <a:pt x="11867" y="6818"/>
                    <a:pt x="11274" y="7271"/>
                    <a:pt x="10643" y="7659"/>
                  </a:cubicBezTo>
                  <a:cubicBezTo>
                    <a:pt x="9890" y="8112"/>
                    <a:pt x="4055" y="9231"/>
                    <a:pt x="554" y="9827"/>
                  </a:cubicBezTo>
                  <a:cubicBezTo>
                    <a:pt x="162" y="9893"/>
                    <a:pt x="1" y="10363"/>
                    <a:pt x="266" y="10659"/>
                  </a:cubicBezTo>
                  <a:lnTo>
                    <a:pt x="11871" y="23378"/>
                  </a:lnTo>
                  <a:cubicBezTo>
                    <a:pt x="11967" y="23483"/>
                    <a:pt x="12102" y="23544"/>
                    <a:pt x="12241" y="23544"/>
                  </a:cubicBezTo>
                  <a:cubicBezTo>
                    <a:pt x="12259" y="23539"/>
                    <a:pt x="12280" y="23539"/>
                    <a:pt x="12298" y="23535"/>
                  </a:cubicBezTo>
                  <a:cubicBezTo>
                    <a:pt x="12733" y="23487"/>
                    <a:pt x="23005" y="22364"/>
                    <a:pt x="25992" y="21510"/>
                  </a:cubicBezTo>
                  <a:cubicBezTo>
                    <a:pt x="27534" y="21075"/>
                    <a:pt x="28435" y="18810"/>
                    <a:pt x="28753" y="14600"/>
                  </a:cubicBezTo>
                  <a:cubicBezTo>
                    <a:pt x="28975" y="11643"/>
                    <a:pt x="28810" y="8760"/>
                    <a:pt x="28810" y="8730"/>
                  </a:cubicBezTo>
                  <a:cubicBezTo>
                    <a:pt x="28797" y="8556"/>
                    <a:pt x="28701" y="8399"/>
                    <a:pt x="28544" y="8321"/>
                  </a:cubicBezTo>
                  <a:lnTo>
                    <a:pt x="13147" y="60"/>
                  </a:lnTo>
                  <a:cubicBezTo>
                    <a:pt x="13069" y="19"/>
                    <a:pt x="12988" y="0"/>
                    <a:pt x="12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6"/>
            <p:cNvSpPr/>
            <p:nvPr/>
          </p:nvSpPr>
          <p:spPr>
            <a:xfrm>
              <a:off x="5134000" y="3770125"/>
              <a:ext cx="411750" cy="511325"/>
            </a:xfrm>
            <a:custGeom>
              <a:rect b="b" l="l" r="r" t="t"/>
              <a:pathLst>
                <a:path extrusionOk="0" h="20453" w="16470">
                  <a:moveTo>
                    <a:pt x="432" y="0"/>
                  </a:moveTo>
                  <a:lnTo>
                    <a:pt x="432" y="6027"/>
                  </a:lnTo>
                  <a:cubicBezTo>
                    <a:pt x="432" y="6027"/>
                    <a:pt x="266" y="6188"/>
                    <a:pt x="1" y="6423"/>
                  </a:cubicBezTo>
                  <a:lnTo>
                    <a:pt x="13569" y="20453"/>
                  </a:lnTo>
                  <a:cubicBezTo>
                    <a:pt x="16469" y="19155"/>
                    <a:pt x="15829" y="8256"/>
                    <a:pt x="15829" y="8256"/>
                  </a:cubicBezTo>
                  <a:lnTo>
                    <a:pt x="4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6"/>
            <p:cNvSpPr/>
            <p:nvPr/>
          </p:nvSpPr>
          <p:spPr>
            <a:xfrm>
              <a:off x="5120075" y="3757625"/>
              <a:ext cx="426100" cy="536350"/>
            </a:xfrm>
            <a:custGeom>
              <a:rect b="b" l="l" r="r" t="t"/>
              <a:pathLst>
                <a:path extrusionOk="0" h="21454" w="17044">
                  <a:moveTo>
                    <a:pt x="1489" y="1341"/>
                  </a:moveTo>
                  <a:lnTo>
                    <a:pt x="15903" y="9065"/>
                  </a:lnTo>
                  <a:cubicBezTo>
                    <a:pt x="16099" y="12949"/>
                    <a:pt x="15798" y="18980"/>
                    <a:pt x="14204" y="20317"/>
                  </a:cubicBezTo>
                  <a:lnTo>
                    <a:pt x="1276" y="6945"/>
                  </a:lnTo>
                  <a:cubicBezTo>
                    <a:pt x="1315" y="6905"/>
                    <a:pt x="1337" y="6884"/>
                    <a:pt x="1337" y="6884"/>
                  </a:cubicBezTo>
                  <a:cubicBezTo>
                    <a:pt x="1433" y="6792"/>
                    <a:pt x="1489" y="6662"/>
                    <a:pt x="1489" y="6531"/>
                  </a:cubicBezTo>
                  <a:lnTo>
                    <a:pt x="1489" y="1341"/>
                  </a:lnTo>
                  <a:close/>
                  <a:moveTo>
                    <a:pt x="986" y="0"/>
                  </a:moveTo>
                  <a:cubicBezTo>
                    <a:pt x="725" y="0"/>
                    <a:pt x="488" y="209"/>
                    <a:pt x="488" y="500"/>
                  </a:cubicBezTo>
                  <a:lnTo>
                    <a:pt x="488" y="6309"/>
                  </a:lnTo>
                  <a:cubicBezTo>
                    <a:pt x="418" y="6374"/>
                    <a:pt x="331" y="6453"/>
                    <a:pt x="227" y="6544"/>
                  </a:cubicBezTo>
                  <a:cubicBezTo>
                    <a:pt x="13" y="6731"/>
                    <a:pt x="0" y="7062"/>
                    <a:pt x="196" y="7267"/>
                  </a:cubicBezTo>
                  <a:lnTo>
                    <a:pt x="13765" y="21301"/>
                  </a:lnTo>
                  <a:cubicBezTo>
                    <a:pt x="13860" y="21401"/>
                    <a:pt x="13987" y="21454"/>
                    <a:pt x="14126" y="21454"/>
                  </a:cubicBezTo>
                  <a:cubicBezTo>
                    <a:pt x="14196" y="21454"/>
                    <a:pt x="14265" y="21440"/>
                    <a:pt x="14326" y="21410"/>
                  </a:cubicBezTo>
                  <a:cubicBezTo>
                    <a:pt x="15733" y="20783"/>
                    <a:pt x="16556" y="18488"/>
                    <a:pt x="16843" y="14404"/>
                  </a:cubicBezTo>
                  <a:cubicBezTo>
                    <a:pt x="17043" y="11517"/>
                    <a:pt x="16887" y="8756"/>
                    <a:pt x="16887" y="8730"/>
                  </a:cubicBezTo>
                  <a:cubicBezTo>
                    <a:pt x="16874" y="8556"/>
                    <a:pt x="16778" y="8399"/>
                    <a:pt x="16621" y="8316"/>
                  </a:cubicBezTo>
                  <a:lnTo>
                    <a:pt x="1224" y="60"/>
                  </a:lnTo>
                  <a:cubicBezTo>
                    <a:pt x="1146" y="19"/>
                    <a:pt x="1065" y="0"/>
                    <a:pt x="9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6"/>
            <p:cNvSpPr/>
            <p:nvPr/>
          </p:nvSpPr>
          <p:spPr>
            <a:xfrm>
              <a:off x="4631500" y="1845250"/>
              <a:ext cx="1216225" cy="2555400"/>
            </a:xfrm>
            <a:custGeom>
              <a:rect b="b" l="l" r="r" t="t"/>
              <a:pathLst>
                <a:path extrusionOk="0" h="102216" w="48649">
                  <a:moveTo>
                    <a:pt x="1" y="1"/>
                  </a:moveTo>
                  <a:lnTo>
                    <a:pt x="1" y="63827"/>
                  </a:lnTo>
                  <a:lnTo>
                    <a:pt x="48648" y="102216"/>
                  </a:lnTo>
                  <a:lnTo>
                    <a:pt x="48648" y="357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6"/>
            <p:cNvSpPr/>
            <p:nvPr/>
          </p:nvSpPr>
          <p:spPr>
            <a:xfrm>
              <a:off x="4618975" y="1832700"/>
              <a:ext cx="1241250" cy="2580375"/>
            </a:xfrm>
            <a:custGeom>
              <a:rect b="b" l="l" r="r" t="t"/>
              <a:pathLst>
                <a:path extrusionOk="0" h="103215" w="49650">
                  <a:moveTo>
                    <a:pt x="998" y="1043"/>
                  </a:moveTo>
                  <a:lnTo>
                    <a:pt x="48653" y="4539"/>
                  </a:lnTo>
                  <a:lnTo>
                    <a:pt x="48653" y="101686"/>
                  </a:lnTo>
                  <a:lnTo>
                    <a:pt x="998" y="64090"/>
                  </a:lnTo>
                  <a:lnTo>
                    <a:pt x="998" y="1043"/>
                  </a:lnTo>
                  <a:close/>
                  <a:moveTo>
                    <a:pt x="498" y="0"/>
                  </a:moveTo>
                  <a:cubicBezTo>
                    <a:pt x="224" y="0"/>
                    <a:pt x="1" y="224"/>
                    <a:pt x="1" y="503"/>
                  </a:cubicBezTo>
                  <a:lnTo>
                    <a:pt x="1" y="64329"/>
                  </a:lnTo>
                  <a:cubicBezTo>
                    <a:pt x="1" y="64482"/>
                    <a:pt x="71" y="64630"/>
                    <a:pt x="188" y="64721"/>
                  </a:cubicBezTo>
                  <a:lnTo>
                    <a:pt x="48840" y="103105"/>
                  </a:lnTo>
                  <a:cubicBezTo>
                    <a:pt x="48931" y="103175"/>
                    <a:pt x="49040" y="103214"/>
                    <a:pt x="49149" y="103214"/>
                  </a:cubicBezTo>
                  <a:cubicBezTo>
                    <a:pt x="49428" y="103214"/>
                    <a:pt x="49650" y="102992"/>
                    <a:pt x="49650" y="102718"/>
                  </a:cubicBezTo>
                  <a:lnTo>
                    <a:pt x="49650" y="4073"/>
                  </a:lnTo>
                  <a:cubicBezTo>
                    <a:pt x="49650" y="3808"/>
                    <a:pt x="49450" y="3590"/>
                    <a:pt x="49188" y="3572"/>
                  </a:cubicBezTo>
                  <a:lnTo>
                    <a:pt x="536" y="2"/>
                  </a:lnTo>
                  <a:cubicBezTo>
                    <a:pt x="524" y="1"/>
                    <a:pt x="511" y="0"/>
                    <a:pt x="4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6"/>
            <p:cNvSpPr/>
            <p:nvPr/>
          </p:nvSpPr>
          <p:spPr>
            <a:xfrm>
              <a:off x="4715100" y="1928975"/>
              <a:ext cx="1021025" cy="1975075"/>
            </a:xfrm>
            <a:custGeom>
              <a:rect b="b" l="l" r="r" t="t"/>
              <a:pathLst>
                <a:path extrusionOk="0" h="79003" w="40841">
                  <a:moveTo>
                    <a:pt x="1" y="0"/>
                  </a:moveTo>
                  <a:lnTo>
                    <a:pt x="1" y="53786"/>
                  </a:lnTo>
                  <a:lnTo>
                    <a:pt x="40841" y="79002"/>
                  </a:lnTo>
                  <a:lnTo>
                    <a:pt x="40841" y="3571"/>
                  </a:lnTo>
                  <a:lnTo>
                    <a:pt x="1" y="0"/>
                  </a:ln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6"/>
            <p:cNvSpPr/>
            <p:nvPr/>
          </p:nvSpPr>
          <p:spPr>
            <a:xfrm>
              <a:off x="4702600" y="1916400"/>
              <a:ext cx="1046050" cy="2000150"/>
            </a:xfrm>
            <a:custGeom>
              <a:rect b="b" l="l" r="r" t="t"/>
              <a:pathLst>
                <a:path extrusionOk="0" h="80006" w="41842">
                  <a:moveTo>
                    <a:pt x="1002" y="1047"/>
                  </a:moveTo>
                  <a:lnTo>
                    <a:pt x="40845" y="4531"/>
                  </a:lnTo>
                  <a:lnTo>
                    <a:pt x="40845" y="78612"/>
                  </a:lnTo>
                  <a:lnTo>
                    <a:pt x="1002" y="54010"/>
                  </a:lnTo>
                  <a:lnTo>
                    <a:pt x="1002" y="1047"/>
                  </a:lnTo>
                  <a:close/>
                  <a:moveTo>
                    <a:pt x="499" y="0"/>
                  </a:moveTo>
                  <a:cubicBezTo>
                    <a:pt x="227" y="0"/>
                    <a:pt x="0" y="222"/>
                    <a:pt x="0" y="503"/>
                  </a:cubicBezTo>
                  <a:lnTo>
                    <a:pt x="0" y="54289"/>
                  </a:lnTo>
                  <a:cubicBezTo>
                    <a:pt x="0" y="54459"/>
                    <a:pt x="92" y="54620"/>
                    <a:pt x="240" y="54711"/>
                  </a:cubicBezTo>
                  <a:lnTo>
                    <a:pt x="41080" y="79932"/>
                  </a:lnTo>
                  <a:cubicBezTo>
                    <a:pt x="41158" y="79980"/>
                    <a:pt x="41249" y="80006"/>
                    <a:pt x="41341" y="80006"/>
                  </a:cubicBezTo>
                  <a:cubicBezTo>
                    <a:pt x="41620" y="80006"/>
                    <a:pt x="41842" y="79779"/>
                    <a:pt x="41842" y="79505"/>
                  </a:cubicBezTo>
                  <a:lnTo>
                    <a:pt x="41842" y="4074"/>
                  </a:lnTo>
                  <a:cubicBezTo>
                    <a:pt x="41842" y="3812"/>
                    <a:pt x="41646" y="3599"/>
                    <a:pt x="41389" y="3573"/>
                  </a:cubicBezTo>
                  <a:lnTo>
                    <a:pt x="544" y="2"/>
                  </a:lnTo>
                  <a:cubicBezTo>
                    <a:pt x="529" y="1"/>
                    <a:pt x="514" y="0"/>
                    <a:pt x="4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6"/>
            <p:cNvSpPr/>
            <p:nvPr/>
          </p:nvSpPr>
          <p:spPr>
            <a:xfrm>
              <a:off x="5847700" y="1934525"/>
              <a:ext cx="122800" cy="2466675"/>
            </a:xfrm>
            <a:custGeom>
              <a:rect b="b" l="l" r="r" t="t"/>
              <a:pathLst>
                <a:path extrusionOk="0" h="98667" w="4912">
                  <a:moveTo>
                    <a:pt x="0" y="0"/>
                  </a:moveTo>
                  <a:lnTo>
                    <a:pt x="0" y="98667"/>
                  </a:lnTo>
                  <a:lnTo>
                    <a:pt x="4912" y="98667"/>
                  </a:lnTo>
                  <a:lnTo>
                    <a:pt x="491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6"/>
            <p:cNvSpPr/>
            <p:nvPr/>
          </p:nvSpPr>
          <p:spPr>
            <a:xfrm>
              <a:off x="5835275" y="1922000"/>
              <a:ext cx="147750" cy="2491725"/>
            </a:xfrm>
            <a:custGeom>
              <a:rect b="b" l="l" r="r" t="t"/>
              <a:pathLst>
                <a:path extrusionOk="0" h="99669" w="5910">
                  <a:moveTo>
                    <a:pt x="4908" y="1002"/>
                  </a:moveTo>
                  <a:lnTo>
                    <a:pt x="4908" y="98667"/>
                  </a:lnTo>
                  <a:lnTo>
                    <a:pt x="1002" y="98667"/>
                  </a:lnTo>
                  <a:lnTo>
                    <a:pt x="1002" y="1002"/>
                  </a:lnTo>
                  <a:close/>
                  <a:moveTo>
                    <a:pt x="497" y="0"/>
                  </a:moveTo>
                  <a:cubicBezTo>
                    <a:pt x="223" y="0"/>
                    <a:pt x="1" y="227"/>
                    <a:pt x="1" y="501"/>
                  </a:cubicBezTo>
                  <a:lnTo>
                    <a:pt x="1" y="99168"/>
                  </a:lnTo>
                  <a:cubicBezTo>
                    <a:pt x="1" y="99442"/>
                    <a:pt x="223" y="99668"/>
                    <a:pt x="497" y="99668"/>
                  </a:cubicBezTo>
                  <a:lnTo>
                    <a:pt x="5409" y="99668"/>
                  </a:lnTo>
                  <a:cubicBezTo>
                    <a:pt x="5683" y="99668"/>
                    <a:pt x="5910" y="99442"/>
                    <a:pt x="5910" y="99168"/>
                  </a:cubicBezTo>
                  <a:lnTo>
                    <a:pt x="5910" y="501"/>
                  </a:lnTo>
                  <a:cubicBezTo>
                    <a:pt x="5910" y="227"/>
                    <a:pt x="5683" y="0"/>
                    <a:pt x="54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6"/>
            <p:cNvSpPr/>
            <p:nvPr/>
          </p:nvSpPr>
          <p:spPr>
            <a:xfrm>
              <a:off x="4782050" y="2012675"/>
              <a:ext cx="859275" cy="1684975"/>
            </a:xfrm>
            <a:custGeom>
              <a:rect b="b" l="l" r="r" t="t"/>
              <a:pathLst>
                <a:path extrusionOk="0" h="67399" w="34371">
                  <a:moveTo>
                    <a:pt x="1" y="1"/>
                  </a:moveTo>
                  <a:lnTo>
                    <a:pt x="227" y="47982"/>
                  </a:lnTo>
                  <a:lnTo>
                    <a:pt x="34370" y="67398"/>
                  </a:lnTo>
                  <a:lnTo>
                    <a:pt x="34370" y="7982"/>
                  </a:lnTo>
                  <a:lnTo>
                    <a:pt x="10939" y="4433"/>
                  </a:lnTo>
                  <a:lnTo>
                    <a:pt x="9376" y="1115"/>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6"/>
            <p:cNvSpPr/>
            <p:nvPr/>
          </p:nvSpPr>
          <p:spPr>
            <a:xfrm>
              <a:off x="4769550" y="2000075"/>
              <a:ext cx="884275" cy="1710075"/>
            </a:xfrm>
            <a:custGeom>
              <a:rect b="b" l="l" r="r" t="t"/>
              <a:pathLst>
                <a:path extrusionOk="0" h="68403" w="35371">
                  <a:moveTo>
                    <a:pt x="1006" y="1066"/>
                  </a:moveTo>
                  <a:lnTo>
                    <a:pt x="9541" y="2081"/>
                  </a:lnTo>
                  <a:lnTo>
                    <a:pt x="10986" y="5151"/>
                  </a:lnTo>
                  <a:cubicBezTo>
                    <a:pt x="11056" y="5299"/>
                    <a:pt x="11200" y="5408"/>
                    <a:pt x="11365" y="5429"/>
                  </a:cubicBezTo>
                  <a:lnTo>
                    <a:pt x="34374" y="8913"/>
                  </a:lnTo>
                  <a:lnTo>
                    <a:pt x="34374" y="67040"/>
                  </a:lnTo>
                  <a:lnTo>
                    <a:pt x="1224" y="48194"/>
                  </a:lnTo>
                  <a:lnTo>
                    <a:pt x="1006" y="1066"/>
                  </a:lnTo>
                  <a:close/>
                  <a:moveTo>
                    <a:pt x="503" y="0"/>
                  </a:moveTo>
                  <a:cubicBezTo>
                    <a:pt x="228" y="0"/>
                    <a:pt x="0" y="224"/>
                    <a:pt x="4" y="505"/>
                  </a:cubicBezTo>
                  <a:lnTo>
                    <a:pt x="226" y="48486"/>
                  </a:lnTo>
                  <a:cubicBezTo>
                    <a:pt x="226" y="48664"/>
                    <a:pt x="322" y="48830"/>
                    <a:pt x="479" y="48921"/>
                  </a:cubicBezTo>
                  <a:lnTo>
                    <a:pt x="34622" y="68338"/>
                  </a:lnTo>
                  <a:cubicBezTo>
                    <a:pt x="34700" y="68377"/>
                    <a:pt x="34783" y="68403"/>
                    <a:pt x="34870" y="68403"/>
                  </a:cubicBezTo>
                  <a:cubicBezTo>
                    <a:pt x="35149" y="68403"/>
                    <a:pt x="35371" y="68176"/>
                    <a:pt x="35371" y="67902"/>
                  </a:cubicBezTo>
                  <a:lnTo>
                    <a:pt x="35371" y="8486"/>
                  </a:lnTo>
                  <a:cubicBezTo>
                    <a:pt x="35371" y="8238"/>
                    <a:pt x="35188" y="8029"/>
                    <a:pt x="34944" y="7990"/>
                  </a:cubicBezTo>
                  <a:lnTo>
                    <a:pt x="11779" y="4485"/>
                  </a:lnTo>
                  <a:lnTo>
                    <a:pt x="10329" y="1406"/>
                  </a:lnTo>
                  <a:cubicBezTo>
                    <a:pt x="10255" y="1249"/>
                    <a:pt x="10107" y="1140"/>
                    <a:pt x="9932" y="1123"/>
                  </a:cubicBezTo>
                  <a:lnTo>
                    <a:pt x="562" y="4"/>
                  </a:lnTo>
                  <a:cubicBezTo>
                    <a:pt x="542" y="2"/>
                    <a:pt x="522" y="0"/>
                    <a:pt x="5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6"/>
            <p:cNvSpPr/>
            <p:nvPr/>
          </p:nvSpPr>
          <p:spPr>
            <a:xfrm>
              <a:off x="4837900" y="2157675"/>
              <a:ext cx="753225" cy="1422725"/>
            </a:xfrm>
            <a:custGeom>
              <a:rect b="b" l="l" r="r" t="t"/>
              <a:pathLst>
                <a:path extrusionOk="0" h="56909" w="30129">
                  <a:moveTo>
                    <a:pt x="1" y="1"/>
                  </a:moveTo>
                  <a:lnTo>
                    <a:pt x="1" y="40841"/>
                  </a:lnTo>
                  <a:lnTo>
                    <a:pt x="30129" y="56908"/>
                  </a:lnTo>
                  <a:lnTo>
                    <a:pt x="30129" y="5357"/>
                  </a:lnTo>
                  <a:lnTo>
                    <a:pt x="1" y="1"/>
                  </a:ln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6"/>
            <p:cNvSpPr/>
            <p:nvPr/>
          </p:nvSpPr>
          <p:spPr>
            <a:xfrm>
              <a:off x="4825375" y="2145275"/>
              <a:ext cx="778275" cy="1447650"/>
            </a:xfrm>
            <a:custGeom>
              <a:rect b="b" l="l" r="r" t="t"/>
              <a:pathLst>
                <a:path extrusionOk="0" h="57906" w="31131">
                  <a:moveTo>
                    <a:pt x="1002" y="1093"/>
                  </a:moveTo>
                  <a:lnTo>
                    <a:pt x="30129" y="6271"/>
                  </a:lnTo>
                  <a:lnTo>
                    <a:pt x="30129" y="56573"/>
                  </a:lnTo>
                  <a:lnTo>
                    <a:pt x="1002" y="41036"/>
                  </a:lnTo>
                  <a:lnTo>
                    <a:pt x="1002" y="1093"/>
                  </a:lnTo>
                  <a:close/>
                  <a:moveTo>
                    <a:pt x="497" y="1"/>
                  </a:moveTo>
                  <a:cubicBezTo>
                    <a:pt x="230" y="1"/>
                    <a:pt x="1" y="219"/>
                    <a:pt x="1" y="497"/>
                  </a:cubicBezTo>
                  <a:lnTo>
                    <a:pt x="1" y="41337"/>
                  </a:lnTo>
                  <a:cubicBezTo>
                    <a:pt x="1" y="41524"/>
                    <a:pt x="105" y="41694"/>
                    <a:pt x="266" y="41781"/>
                  </a:cubicBezTo>
                  <a:lnTo>
                    <a:pt x="30395" y="57849"/>
                  </a:lnTo>
                  <a:cubicBezTo>
                    <a:pt x="30464" y="57888"/>
                    <a:pt x="30547" y="57905"/>
                    <a:pt x="30630" y="57905"/>
                  </a:cubicBezTo>
                  <a:cubicBezTo>
                    <a:pt x="30721" y="57905"/>
                    <a:pt x="30808" y="57883"/>
                    <a:pt x="30887" y="57836"/>
                  </a:cubicBezTo>
                  <a:cubicBezTo>
                    <a:pt x="31039" y="57744"/>
                    <a:pt x="31131" y="57583"/>
                    <a:pt x="31131" y="57404"/>
                  </a:cubicBezTo>
                  <a:lnTo>
                    <a:pt x="31131" y="5853"/>
                  </a:lnTo>
                  <a:cubicBezTo>
                    <a:pt x="31131" y="5613"/>
                    <a:pt x="30956" y="5404"/>
                    <a:pt x="30717" y="5365"/>
                  </a:cubicBezTo>
                  <a:lnTo>
                    <a:pt x="589" y="9"/>
                  </a:lnTo>
                  <a:cubicBezTo>
                    <a:pt x="558" y="3"/>
                    <a:pt x="527" y="1"/>
                    <a:pt x="4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6"/>
            <p:cNvSpPr/>
            <p:nvPr/>
          </p:nvSpPr>
          <p:spPr>
            <a:xfrm>
              <a:off x="4947850" y="2616000"/>
              <a:ext cx="483250" cy="546050"/>
            </a:xfrm>
            <a:custGeom>
              <a:rect b="b" l="l" r="r" t="t"/>
              <a:pathLst>
                <a:path extrusionOk="0" h="21842" w="19330">
                  <a:moveTo>
                    <a:pt x="8035" y="0"/>
                  </a:moveTo>
                  <a:cubicBezTo>
                    <a:pt x="7383" y="0"/>
                    <a:pt x="6736" y="102"/>
                    <a:pt x="6105" y="313"/>
                  </a:cubicBezTo>
                  <a:cubicBezTo>
                    <a:pt x="1851" y="1742"/>
                    <a:pt x="1" y="7646"/>
                    <a:pt x="1969" y="13503"/>
                  </a:cubicBezTo>
                  <a:cubicBezTo>
                    <a:pt x="3645" y="18495"/>
                    <a:pt x="7549" y="21841"/>
                    <a:pt x="11298" y="21841"/>
                  </a:cubicBezTo>
                  <a:cubicBezTo>
                    <a:pt x="11951" y="21841"/>
                    <a:pt x="12599" y="21740"/>
                    <a:pt x="13229" y="21528"/>
                  </a:cubicBezTo>
                  <a:cubicBezTo>
                    <a:pt x="17479" y="20104"/>
                    <a:pt x="19330" y="14195"/>
                    <a:pt x="17362" y="8338"/>
                  </a:cubicBezTo>
                  <a:cubicBezTo>
                    <a:pt x="15685" y="3346"/>
                    <a:pt x="11782" y="0"/>
                    <a:pt x="80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6"/>
            <p:cNvSpPr/>
            <p:nvPr/>
          </p:nvSpPr>
          <p:spPr>
            <a:xfrm>
              <a:off x="5057900" y="2720725"/>
              <a:ext cx="235400" cy="352175"/>
            </a:xfrm>
            <a:custGeom>
              <a:rect b="b" l="l" r="r" t="t"/>
              <a:pathLst>
                <a:path extrusionOk="0" h="14087" w="9416">
                  <a:moveTo>
                    <a:pt x="966" y="1"/>
                  </a:moveTo>
                  <a:cubicBezTo>
                    <a:pt x="780" y="1"/>
                    <a:pt x="602" y="66"/>
                    <a:pt x="454" y="204"/>
                  </a:cubicBezTo>
                  <a:cubicBezTo>
                    <a:pt x="23" y="601"/>
                    <a:pt x="1" y="1445"/>
                    <a:pt x="397" y="2085"/>
                  </a:cubicBezTo>
                  <a:lnTo>
                    <a:pt x="3258" y="6684"/>
                  </a:lnTo>
                  <a:lnTo>
                    <a:pt x="397" y="9858"/>
                  </a:lnTo>
                  <a:cubicBezTo>
                    <a:pt x="1" y="10298"/>
                    <a:pt x="23" y="11151"/>
                    <a:pt x="454" y="11761"/>
                  </a:cubicBezTo>
                  <a:cubicBezTo>
                    <a:pt x="658" y="12053"/>
                    <a:pt x="915" y="12236"/>
                    <a:pt x="1172" y="12301"/>
                  </a:cubicBezTo>
                  <a:cubicBezTo>
                    <a:pt x="1239" y="12319"/>
                    <a:pt x="1308" y="12329"/>
                    <a:pt x="1375" y="12329"/>
                  </a:cubicBezTo>
                  <a:cubicBezTo>
                    <a:pt x="1592" y="12329"/>
                    <a:pt x="1802" y="12235"/>
                    <a:pt x="1952" y="12066"/>
                  </a:cubicBezTo>
                  <a:lnTo>
                    <a:pt x="4708" y="9009"/>
                  </a:lnTo>
                  <a:lnTo>
                    <a:pt x="7464" y="13437"/>
                  </a:lnTo>
                  <a:cubicBezTo>
                    <a:pt x="7673" y="13773"/>
                    <a:pt x="7956" y="13986"/>
                    <a:pt x="8244" y="14060"/>
                  </a:cubicBezTo>
                  <a:cubicBezTo>
                    <a:pt x="8309" y="14078"/>
                    <a:pt x="8375" y="14087"/>
                    <a:pt x="8441" y="14087"/>
                  </a:cubicBezTo>
                  <a:cubicBezTo>
                    <a:pt x="8632" y="14087"/>
                    <a:pt x="8820" y="14014"/>
                    <a:pt x="8962" y="13882"/>
                  </a:cubicBezTo>
                  <a:cubicBezTo>
                    <a:pt x="9393" y="13481"/>
                    <a:pt x="9415" y="12641"/>
                    <a:pt x="9019" y="12000"/>
                  </a:cubicBezTo>
                  <a:lnTo>
                    <a:pt x="6158" y="7402"/>
                  </a:lnTo>
                  <a:lnTo>
                    <a:pt x="9019" y="4228"/>
                  </a:lnTo>
                  <a:cubicBezTo>
                    <a:pt x="9415" y="3788"/>
                    <a:pt x="9393" y="2935"/>
                    <a:pt x="8962" y="2325"/>
                  </a:cubicBezTo>
                  <a:cubicBezTo>
                    <a:pt x="8705" y="1957"/>
                    <a:pt x="8358" y="1762"/>
                    <a:pt x="8036" y="1762"/>
                  </a:cubicBezTo>
                  <a:cubicBezTo>
                    <a:pt x="7824" y="1762"/>
                    <a:pt x="7623" y="1846"/>
                    <a:pt x="7464" y="2020"/>
                  </a:cubicBezTo>
                  <a:lnTo>
                    <a:pt x="4708" y="5081"/>
                  </a:lnTo>
                  <a:lnTo>
                    <a:pt x="1952" y="649"/>
                  </a:lnTo>
                  <a:cubicBezTo>
                    <a:pt x="1690" y="231"/>
                    <a:pt x="1315"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6"/>
            <p:cNvSpPr/>
            <p:nvPr/>
          </p:nvSpPr>
          <p:spPr>
            <a:xfrm>
              <a:off x="4957550" y="2491050"/>
              <a:ext cx="449275" cy="149025"/>
            </a:xfrm>
            <a:custGeom>
              <a:rect b="b" l="l" r="r" t="t"/>
              <a:pathLst>
                <a:path extrusionOk="0" h="5961" w="17971">
                  <a:moveTo>
                    <a:pt x="557" y="0"/>
                  </a:moveTo>
                  <a:cubicBezTo>
                    <a:pt x="342" y="0"/>
                    <a:pt x="142" y="142"/>
                    <a:pt x="78" y="360"/>
                  </a:cubicBezTo>
                  <a:cubicBezTo>
                    <a:pt x="0" y="630"/>
                    <a:pt x="157" y="909"/>
                    <a:pt x="427" y="983"/>
                  </a:cubicBezTo>
                  <a:lnTo>
                    <a:pt x="17300" y="5938"/>
                  </a:lnTo>
                  <a:cubicBezTo>
                    <a:pt x="17348" y="5951"/>
                    <a:pt x="17396" y="5960"/>
                    <a:pt x="17444" y="5960"/>
                  </a:cubicBezTo>
                  <a:cubicBezTo>
                    <a:pt x="17692" y="5960"/>
                    <a:pt x="17901" y="5777"/>
                    <a:pt x="17936" y="5529"/>
                  </a:cubicBezTo>
                  <a:cubicBezTo>
                    <a:pt x="17971" y="5285"/>
                    <a:pt x="17823" y="5050"/>
                    <a:pt x="17583" y="4980"/>
                  </a:cubicBezTo>
                  <a:lnTo>
                    <a:pt x="710" y="25"/>
                  </a:lnTo>
                  <a:cubicBezTo>
                    <a:pt x="659" y="8"/>
                    <a:pt x="608" y="0"/>
                    <a:pt x="5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6"/>
            <p:cNvSpPr/>
            <p:nvPr/>
          </p:nvSpPr>
          <p:spPr>
            <a:xfrm>
              <a:off x="4940875" y="2373875"/>
              <a:ext cx="574050" cy="177675"/>
            </a:xfrm>
            <a:custGeom>
              <a:rect b="b" l="l" r="r" t="t"/>
              <a:pathLst>
                <a:path extrusionOk="0" h="7107" w="22962">
                  <a:moveTo>
                    <a:pt x="555" y="0"/>
                  </a:moveTo>
                  <a:cubicBezTo>
                    <a:pt x="337" y="0"/>
                    <a:pt x="139" y="145"/>
                    <a:pt x="75" y="366"/>
                  </a:cubicBezTo>
                  <a:cubicBezTo>
                    <a:pt x="1" y="636"/>
                    <a:pt x="162" y="915"/>
                    <a:pt x="432" y="985"/>
                  </a:cubicBezTo>
                  <a:lnTo>
                    <a:pt x="22300" y="7090"/>
                  </a:lnTo>
                  <a:cubicBezTo>
                    <a:pt x="22343" y="7103"/>
                    <a:pt x="22391" y="7107"/>
                    <a:pt x="22435" y="7107"/>
                  </a:cubicBezTo>
                  <a:cubicBezTo>
                    <a:pt x="22683" y="7103"/>
                    <a:pt x="22892" y="6920"/>
                    <a:pt x="22927" y="6672"/>
                  </a:cubicBezTo>
                  <a:cubicBezTo>
                    <a:pt x="22962" y="6428"/>
                    <a:pt x="22809" y="6193"/>
                    <a:pt x="22570" y="6127"/>
                  </a:cubicBezTo>
                  <a:lnTo>
                    <a:pt x="702" y="22"/>
                  </a:lnTo>
                  <a:cubicBezTo>
                    <a:pt x="653" y="7"/>
                    <a:pt x="604" y="0"/>
                    <a:pt x="5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6"/>
            <p:cNvSpPr/>
            <p:nvPr/>
          </p:nvSpPr>
          <p:spPr>
            <a:xfrm>
              <a:off x="4867850" y="5014950"/>
              <a:ext cx="787875" cy="254875"/>
            </a:xfrm>
            <a:custGeom>
              <a:rect b="b" l="l" r="r" t="t"/>
              <a:pathLst>
                <a:path extrusionOk="0" h="10195" w="31515">
                  <a:moveTo>
                    <a:pt x="19684" y="1"/>
                  </a:moveTo>
                  <a:cubicBezTo>
                    <a:pt x="19320" y="1"/>
                    <a:pt x="18945" y="7"/>
                    <a:pt x="18559" y="22"/>
                  </a:cubicBezTo>
                  <a:cubicBezTo>
                    <a:pt x="18559" y="22"/>
                    <a:pt x="7899" y="1010"/>
                    <a:pt x="3950" y="4167"/>
                  </a:cubicBezTo>
                  <a:cubicBezTo>
                    <a:pt x="0" y="7328"/>
                    <a:pt x="2961" y="8904"/>
                    <a:pt x="6715" y="9893"/>
                  </a:cubicBezTo>
                  <a:cubicBezTo>
                    <a:pt x="7499" y="10100"/>
                    <a:pt x="8854" y="10194"/>
                    <a:pt x="10526" y="10194"/>
                  </a:cubicBezTo>
                  <a:cubicBezTo>
                    <a:pt x="16846" y="10194"/>
                    <a:pt x="27700" y="8846"/>
                    <a:pt x="29419" y="7128"/>
                  </a:cubicBezTo>
                  <a:cubicBezTo>
                    <a:pt x="31514" y="5037"/>
                    <a:pt x="29568" y="1"/>
                    <a:pt x="196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6"/>
            <p:cNvSpPr/>
            <p:nvPr/>
          </p:nvSpPr>
          <p:spPr>
            <a:xfrm>
              <a:off x="4902675" y="5002450"/>
              <a:ext cx="738525" cy="279875"/>
            </a:xfrm>
            <a:custGeom>
              <a:rect b="b" l="l" r="r" t="t"/>
              <a:pathLst>
                <a:path extrusionOk="0" h="11195" w="29541">
                  <a:moveTo>
                    <a:pt x="18181" y="1004"/>
                  </a:moveTo>
                  <a:cubicBezTo>
                    <a:pt x="22336" y="1004"/>
                    <a:pt x="26849" y="1977"/>
                    <a:pt x="28052" y="4741"/>
                  </a:cubicBezTo>
                  <a:cubicBezTo>
                    <a:pt x="28461" y="5681"/>
                    <a:pt x="28317" y="6626"/>
                    <a:pt x="27673" y="7275"/>
                  </a:cubicBezTo>
                  <a:cubicBezTo>
                    <a:pt x="26802" y="8146"/>
                    <a:pt x="22696" y="9095"/>
                    <a:pt x="17209" y="9701"/>
                  </a:cubicBezTo>
                  <a:cubicBezTo>
                    <a:pt x="14230" y="10029"/>
                    <a:pt x="11374" y="10197"/>
                    <a:pt x="9154" y="10197"/>
                  </a:cubicBezTo>
                  <a:cubicBezTo>
                    <a:pt x="7487" y="10197"/>
                    <a:pt x="6178" y="10102"/>
                    <a:pt x="5444" y="9910"/>
                  </a:cubicBezTo>
                  <a:cubicBezTo>
                    <a:pt x="2813" y="9217"/>
                    <a:pt x="1385" y="8425"/>
                    <a:pt x="1202" y="7554"/>
                  </a:cubicBezTo>
                  <a:cubicBezTo>
                    <a:pt x="1028" y="6731"/>
                    <a:pt x="2012" y="5742"/>
                    <a:pt x="2866" y="5059"/>
                  </a:cubicBezTo>
                  <a:cubicBezTo>
                    <a:pt x="6589" y="2080"/>
                    <a:pt x="16765" y="1061"/>
                    <a:pt x="17196" y="1022"/>
                  </a:cubicBezTo>
                  <a:lnTo>
                    <a:pt x="17200" y="1022"/>
                  </a:lnTo>
                  <a:cubicBezTo>
                    <a:pt x="17524" y="1010"/>
                    <a:pt x="17851" y="1004"/>
                    <a:pt x="18181" y="1004"/>
                  </a:cubicBezTo>
                  <a:close/>
                  <a:moveTo>
                    <a:pt x="18280" y="0"/>
                  </a:moveTo>
                  <a:cubicBezTo>
                    <a:pt x="17911" y="0"/>
                    <a:pt x="17533" y="7"/>
                    <a:pt x="17148" y="21"/>
                  </a:cubicBezTo>
                  <a:lnTo>
                    <a:pt x="17122" y="21"/>
                  </a:lnTo>
                  <a:cubicBezTo>
                    <a:pt x="16678" y="64"/>
                    <a:pt x="6262" y="1061"/>
                    <a:pt x="2243" y="4275"/>
                  </a:cubicBezTo>
                  <a:cubicBezTo>
                    <a:pt x="658" y="5546"/>
                    <a:pt x="0" y="6683"/>
                    <a:pt x="227" y="7759"/>
                  </a:cubicBezTo>
                  <a:cubicBezTo>
                    <a:pt x="501" y="9069"/>
                    <a:pt x="2082" y="10062"/>
                    <a:pt x="5191" y="10876"/>
                  </a:cubicBezTo>
                  <a:cubicBezTo>
                    <a:pt x="5931" y="11072"/>
                    <a:pt x="7316" y="11194"/>
                    <a:pt x="9249" y="11194"/>
                  </a:cubicBezTo>
                  <a:cubicBezTo>
                    <a:pt x="11344" y="11194"/>
                    <a:pt x="14074" y="11050"/>
                    <a:pt x="17322" y="10693"/>
                  </a:cubicBezTo>
                  <a:cubicBezTo>
                    <a:pt x="20140" y="10384"/>
                    <a:pt x="26867" y="9500"/>
                    <a:pt x="28378" y="7985"/>
                  </a:cubicBezTo>
                  <a:cubicBezTo>
                    <a:pt x="29314" y="7049"/>
                    <a:pt x="29541" y="5651"/>
                    <a:pt x="28970" y="4340"/>
                  </a:cubicBezTo>
                  <a:cubicBezTo>
                    <a:pt x="28570" y="3426"/>
                    <a:pt x="27616" y="2133"/>
                    <a:pt x="25317" y="1175"/>
                  </a:cubicBezTo>
                  <a:cubicBezTo>
                    <a:pt x="23447" y="394"/>
                    <a:pt x="21085" y="0"/>
                    <a:pt x="182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6"/>
            <p:cNvSpPr/>
            <p:nvPr/>
          </p:nvSpPr>
          <p:spPr>
            <a:xfrm>
              <a:off x="5057250" y="5153600"/>
              <a:ext cx="564575" cy="116200"/>
            </a:xfrm>
            <a:custGeom>
              <a:rect b="b" l="l" r="r" t="t"/>
              <a:pathLst>
                <a:path extrusionOk="0" h="4648" w="22583">
                  <a:moveTo>
                    <a:pt x="21470" y="0"/>
                  </a:moveTo>
                  <a:cubicBezTo>
                    <a:pt x="16857" y="0"/>
                    <a:pt x="11124" y="1309"/>
                    <a:pt x="5849" y="2967"/>
                  </a:cubicBezTo>
                  <a:cubicBezTo>
                    <a:pt x="3928" y="3576"/>
                    <a:pt x="1978" y="4090"/>
                    <a:pt x="1" y="4504"/>
                  </a:cubicBezTo>
                  <a:cubicBezTo>
                    <a:pt x="773" y="4601"/>
                    <a:pt x="1786" y="4647"/>
                    <a:pt x="2953" y="4647"/>
                  </a:cubicBezTo>
                  <a:cubicBezTo>
                    <a:pt x="9276" y="4647"/>
                    <a:pt x="20126" y="3302"/>
                    <a:pt x="21843" y="1582"/>
                  </a:cubicBezTo>
                  <a:cubicBezTo>
                    <a:pt x="22261" y="1164"/>
                    <a:pt x="22522" y="615"/>
                    <a:pt x="22583" y="27"/>
                  </a:cubicBezTo>
                  <a:cubicBezTo>
                    <a:pt x="22220" y="9"/>
                    <a:pt x="21849" y="0"/>
                    <a:pt x="214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6"/>
            <p:cNvSpPr/>
            <p:nvPr/>
          </p:nvSpPr>
          <p:spPr>
            <a:xfrm>
              <a:off x="5040925" y="5141075"/>
              <a:ext cx="594075" cy="141250"/>
            </a:xfrm>
            <a:custGeom>
              <a:rect b="b" l="l" r="r" t="t"/>
              <a:pathLst>
                <a:path extrusionOk="0" h="5650" w="23763">
                  <a:moveTo>
                    <a:pt x="22125" y="999"/>
                  </a:moveTo>
                  <a:cubicBezTo>
                    <a:pt x="22291" y="999"/>
                    <a:pt x="22452" y="1003"/>
                    <a:pt x="22613" y="1003"/>
                  </a:cubicBezTo>
                  <a:cubicBezTo>
                    <a:pt x="22509" y="1277"/>
                    <a:pt x="22347" y="1526"/>
                    <a:pt x="22143" y="1730"/>
                  </a:cubicBezTo>
                  <a:cubicBezTo>
                    <a:pt x="21337" y="2536"/>
                    <a:pt x="17597" y="3441"/>
                    <a:pt x="12611" y="4047"/>
                  </a:cubicBezTo>
                  <a:cubicBezTo>
                    <a:pt x="9641" y="4404"/>
                    <a:pt x="6667" y="4613"/>
                    <a:pt x="4272" y="4643"/>
                  </a:cubicBezTo>
                  <a:cubicBezTo>
                    <a:pt x="5052" y="4430"/>
                    <a:pt x="5844" y="4199"/>
                    <a:pt x="6654" y="3942"/>
                  </a:cubicBezTo>
                  <a:cubicBezTo>
                    <a:pt x="11022" y="2571"/>
                    <a:pt x="17118" y="999"/>
                    <a:pt x="22125" y="999"/>
                  </a:cubicBezTo>
                  <a:close/>
                  <a:moveTo>
                    <a:pt x="22135" y="0"/>
                  </a:moveTo>
                  <a:cubicBezTo>
                    <a:pt x="16993" y="0"/>
                    <a:pt x="10792" y="1599"/>
                    <a:pt x="6354" y="2993"/>
                  </a:cubicBezTo>
                  <a:cubicBezTo>
                    <a:pt x="4446" y="3598"/>
                    <a:pt x="2513" y="4108"/>
                    <a:pt x="554" y="4517"/>
                  </a:cubicBezTo>
                  <a:cubicBezTo>
                    <a:pt x="1" y="4630"/>
                    <a:pt x="31" y="5431"/>
                    <a:pt x="593" y="5501"/>
                  </a:cubicBezTo>
                  <a:cubicBezTo>
                    <a:pt x="1377" y="5601"/>
                    <a:pt x="2409" y="5649"/>
                    <a:pt x="3615" y="5649"/>
                  </a:cubicBezTo>
                  <a:cubicBezTo>
                    <a:pt x="6158" y="5649"/>
                    <a:pt x="9454" y="5440"/>
                    <a:pt x="12733" y="5044"/>
                  </a:cubicBezTo>
                  <a:cubicBezTo>
                    <a:pt x="20170" y="4143"/>
                    <a:pt x="22265" y="3028"/>
                    <a:pt x="22848" y="2440"/>
                  </a:cubicBezTo>
                  <a:cubicBezTo>
                    <a:pt x="23349" y="1939"/>
                    <a:pt x="23663" y="1282"/>
                    <a:pt x="23732" y="576"/>
                  </a:cubicBezTo>
                  <a:cubicBezTo>
                    <a:pt x="23763" y="293"/>
                    <a:pt x="23545" y="41"/>
                    <a:pt x="23262" y="28"/>
                  </a:cubicBezTo>
                  <a:cubicBezTo>
                    <a:pt x="22893" y="9"/>
                    <a:pt x="22517" y="0"/>
                    <a:pt x="221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6"/>
            <p:cNvSpPr/>
            <p:nvPr/>
          </p:nvSpPr>
          <p:spPr>
            <a:xfrm>
              <a:off x="4367950" y="2070250"/>
              <a:ext cx="231475" cy="134475"/>
            </a:xfrm>
            <a:custGeom>
              <a:rect b="b" l="l" r="r" t="t"/>
              <a:pathLst>
                <a:path extrusionOk="0" h="5379" w="9259">
                  <a:moveTo>
                    <a:pt x="764" y="0"/>
                  </a:moveTo>
                  <a:cubicBezTo>
                    <a:pt x="521" y="0"/>
                    <a:pt x="288" y="132"/>
                    <a:pt x="170" y="358"/>
                  </a:cubicBezTo>
                  <a:cubicBezTo>
                    <a:pt x="1" y="680"/>
                    <a:pt x="123" y="1077"/>
                    <a:pt x="440" y="1251"/>
                  </a:cubicBezTo>
                  <a:lnTo>
                    <a:pt x="8226" y="5305"/>
                  </a:lnTo>
                  <a:cubicBezTo>
                    <a:pt x="8322" y="5353"/>
                    <a:pt x="8426" y="5379"/>
                    <a:pt x="8535" y="5379"/>
                  </a:cubicBezTo>
                  <a:cubicBezTo>
                    <a:pt x="8844" y="5379"/>
                    <a:pt x="9110" y="5170"/>
                    <a:pt x="9184" y="4869"/>
                  </a:cubicBezTo>
                  <a:cubicBezTo>
                    <a:pt x="9258" y="4569"/>
                    <a:pt x="9119" y="4260"/>
                    <a:pt x="8844" y="4120"/>
                  </a:cubicBezTo>
                  <a:lnTo>
                    <a:pt x="1054" y="66"/>
                  </a:lnTo>
                  <a:cubicBezTo>
                    <a:pt x="961" y="21"/>
                    <a:pt x="861" y="0"/>
                    <a:pt x="76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6"/>
            <p:cNvSpPr/>
            <p:nvPr/>
          </p:nvSpPr>
          <p:spPr>
            <a:xfrm>
              <a:off x="4256050" y="2012050"/>
              <a:ext cx="94625" cy="63350"/>
            </a:xfrm>
            <a:custGeom>
              <a:rect b="b" l="l" r="r" t="t"/>
              <a:pathLst>
                <a:path extrusionOk="0" h="2534" w="3785">
                  <a:moveTo>
                    <a:pt x="756" y="0"/>
                  </a:moveTo>
                  <a:cubicBezTo>
                    <a:pt x="514" y="0"/>
                    <a:pt x="283" y="132"/>
                    <a:pt x="166" y="361"/>
                  </a:cubicBezTo>
                  <a:cubicBezTo>
                    <a:pt x="0" y="679"/>
                    <a:pt x="118" y="1075"/>
                    <a:pt x="436" y="1249"/>
                  </a:cubicBezTo>
                  <a:lnTo>
                    <a:pt x="2757" y="2460"/>
                  </a:lnTo>
                  <a:cubicBezTo>
                    <a:pt x="2852" y="2508"/>
                    <a:pt x="2957" y="2534"/>
                    <a:pt x="3066" y="2534"/>
                  </a:cubicBezTo>
                  <a:cubicBezTo>
                    <a:pt x="3371" y="2534"/>
                    <a:pt x="3641" y="2325"/>
                    <a:pt x="3710" y="2024"/>
                  </a:cubicBezTo>
                  <a:cubicBezTo>
                    <a:pt x="3784" y="1728"/>
                    <a:pt x="3645" y="1415"/>
                    <a:pt x="3371" y="1275"/>
                  </a:cubicBezTo>
                  <a:lnTo>
                    <a:pt x="1050" y="69"/>
                  </a:lnTo>
                  <a:cubicBezTo>
                    <a:pt x="955" y="22"/>
                    <a:pt x="854" y="0"/>
                    <a:pt x="75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6"/>
            <p:cNvSpPr/>
            <p:nvPr/>
          </p:nvSpPr>
          <p:spPr>
            <a:xfrm>
              <a:off x="4412250" y="2580950"/>
              <a:ext cx="100400" cy="40925"/>
            </a:xfrm>
            <a:custGeom>
              <a:rect b="b" l="l" r="r" t="t"/>
              <a:pathLst>
                <a:path extrusionOk="0" h="1637" w="4016">
                  <a:moveTo>
                    <a:pt x="699" y="1"/>
                  </a:moveTo>
                  <a:cubicBezTo>
                    <a:pt x="368" y="1"/>
                    <a:pt x="81" y="252"/>
                    <a:pt x="44" y="587"/>
                  </a:cubicBezTo>
                  <a:cubicBezTo>
                    <a:pt x="1" y="949"/>
                    <a:pt x="253" y="1275"/>
                    <a:pt x="610" y="1328"/>
                  </a:cubicBezTo>
                  <a:lnTo>
                    <a:pt x="3254" y="1633"/>
                  </a:lnTo>
                  <a:cubicBezTo>
                    <a:pt x="3275" y="1633"/>
                    <a:pt x="3301" y="1637"/>
                    <a:pt x="3328" y="1637"/>
                  </a:cubicBezTo>
                  <a:cubicBezTo>
                    <a:pt x="3680" y="1637"/>
                    <a:pt x="3972" y="1358"/>
                    <a:pt x="3994" y="1006"/>
                  </a:cubicBezTo>
                  <a:cubicBezTo>
                    <a:pt x="4016" y="653"/>
                    <a:pt x="3754" y="348"/>
                    <a:pt x="3406" y="304"/>
                  </a:cubicBezTo>
                  <a:lnTo>
                    <a:pt x="763" y="4"/>
                  </a:lnTo>
                  <a:cubicBezTo>
                    <a:pt x="741" y="2"/>
                    <a:pt x="720" y="1"/>
                    <a:pt x="69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6"/>
            <p:cNvSpPr/>
            <p:nvPr/>
          </p:nvSpPr>
          <p:spPr>
            <a:xfrm>
              <a:off x="4158400" y="2551600"/>
              <a:ext cx="213375" cy="53950"/>
            </a:xfrm>
            <a:custGeom>
              <a:rect b="b" l="l" r="r" t="t"/>
              <a:pathLst>
                <a:path extrusionOk="0" h="2158" w="8535">
                  <a:moveTo>
                    <a:pt x="704" y="0"/>
                  </a:moveTo>
                  <a:cubicBezTo>
                    <a:pt x="372" y="0"/>
                    <a:pt x="84" y="251"/>
                    <a:pt x="44" y="590"/>
                  </a:cubicBezTo>
                  <a:cubicBezTo>
                    <a:pt x="0" y="965"/>
                    <a:pt x="270" y="1300"/>
                    <a:pt x="645" y="1335"/>
                  </a:cubicBezTo>
                  <a:lnTo>
                    <a:pt x="7773" y="2153"/>
                  </a:lnTo>
                  <a:cubicBezTo>
                    <a:pt x="7799" y="2158"/>
                    <a:pt x="7825" y="2158"/>
                    <a:pt x="7851" y="2158"/>
                  </a:cubicBezTo>
                  <a:cubicBezTo>
                    <a:pt x="8204" y="2158"/>
                    <a:pt x="8496" y="1883"/>
                    <a:pt x="8513" y="1531"/>
                  </a:cubicBezTo>
                  <a:cubicBezTo>
                    <a:pt x="8535" y="1178"/>
                    <a:pt x="8278" y="869"/>
                    <a:pt x="7925" y="830"/>
                  </a:cubicBezTo>
                  <a:lnTo>
                    <a:pt x="797" y="7"/>
                  </a:lnTo>
                  <a:cubicBezTo>
                    <a:pt x="766" y="2"/>
                    <a:pt x="735" y="0"/>
                    <a:pt x="70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6"/>
            <p:cNvSpPr/>
            <p:nvPr/>
          </p:nvSpPr>
          <p:spPr>
            <a:xfrm>
              <a:off x="4232650" y="3054850"/>
              <a:ext cx="256375" cy="94575"/>
            </a:xfrm>
            <a:custGeom>
              <a:rect b="b" l="l" r="r" t="t"/>
              <a:pathLst>
                <a:path extrusionOk="0" h="3783" w="10255">
                  <a:moveTo>
                    <a:pt x="9513" y="0"/>
                  </a:moveTo>
                  <a:cubicBezTo>
                    <a:pt x="9460" y="0"/>
                    <a:pt x="9407" y="7"/>
                    <a:pt x="9353" y="20"/>
                  </a:cubicBezTo>
                  <a:lnTo>
                    <a:pt x="518" y="2476"/>
                  </a:lnTo>
                  <a:cubicBezTo>
                    <a:pt x="200" y="2567"/>
                    <a:pt x="0" y="2877"/>
                    <a:pt x="48" y="3203"/>
                  </a:cubicBezTo>
                  <a:cubicBezTo>
                    <a:pt x="91" y="3530"/>
                    <a:pt x="366" y="3778"/>
                    <a:pt x="697" y="3782"/>
                  </a:cubicBezTo>
                  <a:cubicBezTo>
                    <a:pt x="758" y="3782"/>
                    <a:pt x="819" y="3774"/>
                    <a:pt x="875" y="3761"/>
                  </a:cubicBezTo>
                  <a:lnTo>
                    <a:pt x="9710" y="1305"/>
                  </a:lnTo>
                  <a:cubicBezTo>
                    <a:pt x="10054" y="1200"/>
                    <a:pt x="10255" y="839"/>
                    <a:pt x="10155" y="490"/>
                  </a:cubicBezTo>
                  <a:cubicBezTo>
                    <a:pt x="10073" y="195"/>
                    <a:pt x="9805" y="0"/>
                    <a:pt x="95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6"/>
            <p:cNvSpPr/>
            <p:nvPr/>
          </p:nvSpPr>
          <p:spPr>
            <a:xfrm>
              <a:off x="3657750" y="372700"/>
              <a:ext cx="1056400" cy="1056525"/>
            </a:xfrm>
            <a:custGeom>
              <a:rect b="b" l="l" r="r" t="t"/>
              <a:pathLst>
                <a:path extrusionOk="0" h="42261" w="42256">
                  <a:moveTo>
                    <a:pt x="21128" y="4150"/>
                  </a:moveTo>
                  <a:cubicBezTo>
                    <a:pt x="30503" y="4150"/>
                    <a:pt x="38106" y="11753"/>
                    <a:pt x="38106" y="21128"/>
                  </a:cubicBezTo>
                  <a:cubicBezTo>
                    <a:pt x="38106" y="30508"/>
                    <a:pt x="30503" y="38110"/>
                    <a:pt x="21128" y="38110"/>
                  </a:cubicBezTo>
                  <a:lnTo>
                    <a:pt x="21128" y="38106"/>
                  </a:lnTo>
                  <a:cubicBezTo>
                    <a:pt x="11753" y="38106"/>
                    <a:pt x="4150" y="30508"/>
                    <a:pt x="4150" y="21128"/>
                  </a:cubicBezTo>
                  <a:cubicBezTo>
                    <a:pt x="4150" y="11753"/>
                    <a:pt x="11753" y="4150"/>
                    <a:pt x="21128" y="4150"/>
                  </a:cubicBezTo>
                  <a:close/>
                  <a:moveTo>
                    <a:pt x="21128" y="1"/>
                  </a:moveTo>
                  <a:cubicBezTo>
                    <a:pt x="9458" y="1"/>
                    <a:pt x="0" y="9463"/>
                    <a:pt x="0" y="21128"/>
                  </a:cubicBezTo>
                  <a:cubicBezTo>
                    <a:pt x="0" y="32798"/>
                    <a:pt x="9458" y="42260"/>
                    <a:pt x="21128" y="42260"/>
                  </a:cubicBezTo>
                  <a:cubicBezTo>
                    <a:pt x="32793" y="42260"/>
                    <a:pt x="42256" y="32798"/>
                    <a:pt x="42256" y="21128"/>
                  </a:cubicBezTo>
                  <a:cubicBezTo>
                    <a:pt x="42256" y="9463"/>
                    <a:pt x="32798" y="1"/>
                    <a:pt x="211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6"/>
            <p:cNvSpPr/>
            <p:nvPr/>
          </p:nvSpPr>
          <p:spPr>
            <a:xfrm>
              <a:off x="4135425" y="863225"/>
              <a:ext cx="88300" cy="75475"/>
            </a:xfrm>
            <a:custGeom>
              <a:rect b="b" l="l" r="r" t="t"/>
              <a:pathLst>
                <a:path extrusionOk="0" h="3019" w="3532">
                  <a:moveTo>
                    <a:pt x="2021" y="1"/>
                  </a:moveTo>
                  <a:cubicBezTo>
                    <a:pt x="675" y="1"/>
                    <a:pt x="1" y="1625"/>
                    <a:pt x="954" y="2578"/>
                  </a:cubicBezTo>
                  <a:cubicBezTo>
                    <a:pt x="1242" y="2867"/>
                    <a:pt x="1628" y="3019"/>
                    <a:pt x="2021" y="3019"/>
                  </a:cubicBezTo>
                  <a:cubicBezTo>
                    <a:pt x="2216" y="3019"/>
                    <a:pt x="2413" y="2981"/>
                    <a:pt x="2600" y="2905"/>
                  </a:cubicBezTo>
                  <a:cubicBezTo>
                    <a:pt x="3162" y="2670"/>
                    <a:pt x="3532" y="2121"/>
                    <a:pt x="3532" y="1507"/>
                  </a:cubicBezTo>
                  <a:cubicBezTo>
                    <a:pt x="3528" y="675"/>
                    <a:pt x="2853" y="1"/>
                    <a:pt x="20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6"/>
            <p:cNvSpPr/>
            <p:nvPr/>
          </p:nvSpPr>
          <p:spPr>
            <a:xfrm>
              <a:off x="4038100" y="884300"/>
              <a:ext cx="380175" cy="224875"/>
            </a:xfrm>
            <a:custGeom>
              <a:rect b="b" l="l" r="r" t="t"/>
              <a:pathLst>
                <a:path extrusionOk="0" h="8995" w="15207">
                  <a:moveTo>
                    <a:pt x="5910" y="1"/>
                  </a:moveTo>
                  <a:cubicBezTo>
                    <a:pt x="5696" y="1"/>
                    <a:pt x="5485" y="104"/>
                    <a:pt x="5357" y="298"/>
                  </a:cubicBezTo>
                  <a:lnTo>
                    <a:pt x="297" y="7962"/>
                  </a:lnTo>
                  <a:cubicBezTo>
                    <a:pt x="1" y="8402"/>
                    <a:pt x="319" y="8994"/>
                    <a:pt x="850" y="8994"/>
                  </a:cubicBezTo>
                  <a:cubicBezTo>
                    <a:pt x="1076" y="8994"/>
                    <a:pt x="1285" y="8881"/>
                    <a:pt x="1407" y="8694"/>
                  </a:cubicBezTo>
                  <a:lnTo>
                    <a:pt x="6058" y="1653"/>
                  </a:lnTo>
                  <a:lnTo>
                    <a:pt x="14031" y="8250"/>
                  </a:lnTo>
                  <a:cubicBezTo>
                    <a:pt x="14157" y="8353"/>
                    <a:pt x="14308" y="8403"/>
                    <a:pt x="14458" y="8403"/>
                  </a:cubicBezTo>
                  <a:cubicBezTo>
                    <a:pt x="14650" y="8403"/>
                    <a:pt x="14839" y="8321"/>
                    <a:pt x="14971" y="8162"/>
                  </a:cubicBezTo>
                  <a:cubicBezTo>
                    <a:pt x="15206" y="7879"/>
                    <a:pt x="15167" y="7457"/>
                    <a:pt x="14884" y="7222"/>
                  </a:cubicBezTo>
                  <a:lnTo>
                    <a:pt x="6336" y="155"/>
                  </a:lnTo>
                  <a:cubicBezTo>
                    <a:pt x="6211" y="51"/>
                    <a:pt x="6060" y="1"/>
                    <a:pt x="59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6"/>
            <p:cNvSpPr/>
            <p:nvPr/>
          </p:nvSpPr>
          <p:spPr>
            <a:xfrm>
              <a:off x="1319650" y="700475"/>
              <a:ext cx="381025" cy="622275"/>
            </a:xfrm>
            <a:custGeom>
              <a:rect b="b" l="l" r="r" t="t"/>
              <a:pathLst>
                <a:path extrusionOk="0" h="24891" w="15241">
                  <a:moveTo>
                    <a:pt x="6601" y="1"/>
                  </a:moveTo>
                  <a:lnTo>
                    <a:pt x="5927" y="8635"/>
                  </a:lnTo>
                  <a:lnTo>
                    <a:pt x="5417" y="6097"/>
                  </a:lnTo>
                  <a:lnTo>
                    <a:pt x="5077" y="13717"/>
                  </a:lnTo>
                  <a:lnTo>
                    <a:pt x="1694" y="5082"/>
                  </a:lnTo>
                  <a:lnTo>
                    <a:pt x="4233" y="20828"/>
                  </a:lnTo>
                  <a:lnTo>
                    <a:pt x="1354" y="16425"/>
                  </a:lnTo>
                  <a:lnTo>
                    <a:pt x="1354" y="18794"/>
                  </a:lnTo>
                  <a:lnTo>
                    <a:pt x="0" y="17270"/>
                  </a:lnTo>
                  <a:lnTo>
                    <a:pt x="2539" y="24216"/>
                  </a:lnTo>
                  <a:lnTo>
                    <a:pt x="2709" y="24890"/>
                  </a:lnTo>
                  <a:lnTo>
                    <a:pt x="12528" y="24721"/>
                  </a:lnTo>
                  <a:lnTo>
                    <a:pt x="15241" y="16935"/>
                  </a:lnTo>
                  <a:lnTo>
                    <a:pt x="12867" y="18624"/>
                  </a:lnTo>
                  <a:lnTo>
                    <a:pt x="14731" y="15576"/>
                  </a:lnTo>
                  <a:lnTo>
                    <a:pt x="11513" y="17950"/>
                  </a:lnTo>
                  <a:lnTo>
                    <a:pt x="13717" y="1015"/>
                  </a:lnTo>
                  <a:lnTo>
                    <a:pt x="9144" y="14562"/>
                  </a:lnTo>
                  <a:lnTo>
                    <a:pt x="9480" y="8635"/>
                  </a:lnTo>
                  <a:lnTo>
                    <a:pt x="7790" y="13208"/>
                  </a:lnTo>
                  <a:lnTo>
                    <a:pt x="66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6"/>
            <p:cNvSpPr/>
            <p:nvPr/>
          </p:nvSpPr>
          <p:spPr>
            <a:xfrm>
              <a:off x="1318650" y="1274725"/>
              <a:ext cx="407400" cy="458650"/>
            </a:xfrm>
            <a:custGeom>
              <a:rect b="b" l="l" r="r" t="t"/>
              <a:pathLst>
                <a:path extrusionOk="0" h="18346" w="16296">
                  <a:moveTo>
                    <a:pt x="1" y="0"/>
                  </a:moveTo>
                  <a:lnTo>
                    <a:pt x="2853" y="18345"/>
                  </a:lnTo>
                  <a:lnTo>
                    <a:pt x="13443" y="18345"/>
                  </a:lnTo>
                  <a:lnTo>
                    <a:pt x="162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6"/>
            <p:cNvSpPr/>
            <p:nvPr/>
          </p:nvSpPr>
          <p:spPr>
            <a:xfrm>
              <a:off x="1300700" y="1258050"/>
              <a:ext cx="443425" cy="491975"/>
            </a:xfrm>
            <a:custGeom>
              <a:rect b="b" l="l" r="r" t="t"/>
              <a:pathLst>
                <a:path extrusionOk="0" h="19679" w="17737">
                  <a:moveTo>
                    <a:pt x="16234" y="1333"/>
                  </a:moveTo>
                  <a:lnTo>
                    <a:pt x="13591" y="18346"/>
                  </a:lnTo>
                  <a:lnTo>
                    <a:pt x="4146" y="18346"/>
                  </a:lnTo>
                  <a:lnTo>
                    <a:pt x="1498" y="1333"/>
                  </a:lnTo>
                  <a:close/>
                  <a:moveTo>
                    <a:pt x="719" y="1"/>
                  </a:moveTo>
                  <a:cubicBezTo>
                    <a:pt x="310" y="1"/>
                    <a:pt x="0" y="362"/>
                    <a:pt x="61" y="767"/>
                  </a:cubicBezTo>
                  <a:lnTo>
                    <a:pt x="2914" y="19112"/>
                  </a:lnTo>
                  <a:cubicBezTo>
                    <a:pt x="2961" y="19439"/>
                    <a:pt x="3245" y="19674"/>
                    <a:pt x="3571" y="19678"/>
                  </a:cubicBezTo>
                  <a:lnTo>
                    <a:pt x="14161" y="19678"/>
                  </a:lnTo>
                  <a:cubicBezTo>
                    <a:pt x="14488" y="19678"/>
                    <a:pt x="14771" y="19439"/>
                    <a:pt x="14819" y="19112"/>
                  </a:cubicBezTo>
                  <a:lnTo>
                    <a:pt x="17671" y="767"/>
                  </a:lnTo>
                  <a:cubicBezTo>
                    <a:pt x="17736" y="362"/>
                    <a:pt x="17423" y="1"/>
                    <a:pt x="170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6"/>
            <p:cNvSpPr/>
            <p:nvPr/>
          </p:nvSpPr>
          <p:spPr>
            <a:xfrm>
              <a:off x="1043250" y="1730175"/>
              <a:ext cx="1335950" cy="3553775"/>
            </a:xfrm>
            <a:custGeom>
              <a:rect b="b" l="l" r="r" t="t"/>
              <a:pathLst>
                <a:path extrusionOk="0" h="142151" w="53438">
                  <a:moveTo>
                    <a:pt x="0" y="1"/>
                  </a:moveTo>
                  <a:lnTo>
                    <a:pt x="0" y="142150"/>
                  </a:lnTo>
                  <a:lnTo>
                    <a:pt x="53438" y="142150"/>
                  </a:lnTo>
                  <a:lnTo>
                    <a:pt x="534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6"/>
            <p:cNvSpPr/>
            <p:nvPr/>
          </p:nvSpPr>
          <p:spPr>
            <a:xfrm>
              <a:off x="1026600" y="1713525"/>
              <a:ext cx="1369250" cy="3587075"/>
            </a:xfrm>
            <a:custGeom>
              <a:rect b="b" l="l" r="r" t="t"/>
              <a:pathLst>
                <a:path extrusionOk="0" h="143483" w="54770">
                  <a:moveTo>
                    <a:pt x="53437" y="1333"/>
                  </a:moveTo>
                  <a:lnTo>
                    <a:pt x="53437" y="142150"/>
                  </a:lnTo>
                  <a:lnTo>
                    <a:pt x="1333" y="142150"/>
                  </a:lnTo>
                  <a:lnTo>
                    <a:pt x="1333" y="1333"/>
                  </a:lnTo>
                  <a:close/>
                  <a:moveTo>
                    <a:pt x="666" y="1"/>
                  </a:moveTo>
                  <a:cubicBezTo>
                    <a:pt x="296" y="1"/>
                    <a:pt x="0" y="297"/>
                    <a:pt x="0" y="667"/>
                  </a:cubicBezTo>
                  <a:lnTo>
                    <a:pt x="0" y="142816"/>
                  </a:lnTo>
                  <a:cubicBezTo>
                    <a:pt x="0" y="143187"/>
                    <a:pt x="296" y="143483"/>
                    <a:pt x="666" y="143483"/>
                  </a:cubicBezTo>
                  <a:lnTo>
                    <a:pt x="54104" y="143483"/>
                  </a:lnTo>
                  <a:cubicBezTo>
                    <a:pt x="54469" y="143483"/>
                    <a:pt x="54770" y="143187"/>
                    <a:pt x="54770" y="142816"/>
                  </a:cubicBezTo>
                  <a:lnTo>
                    <a:pt x="54770" y="667"/>
                  </a:lnTo>
                  <a:cubicBezTo>
                    <a:pt x="54770" y="297"/>
                    <a:pt x="54469" y="1"/>
                    <a:pt x="541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6"/>
            <p:cNvSpPr/>
            <p:nvPr/>
          </p:nvSpPr>
          <p:spPr>
            <a:xfrm>
              <a:off x="1104425" y="1830225"/>
              <a:ext cx="1200650" cy="889425"/>
            </a:xfrm>
            <a:custGeom>
              <a:rect b="b" l="l" r="r" t="t"/>
              <a:pathLst>
                <a:path extrusionOk="0" h="35577" w="48026">
                  <a:moveTo>
                    <a:pt x="46693" y="1333"/>
                  </a:moveTo>
                  <a:lnTo>
                    <a:pt x="46693" y="34239"/>
                  </a:lnTo>
                  <a:lnTo>
                    <a:pt x="1333" y="34239"/>
                  </a:lnTo>
                  <a:lnTo>
                    <a:pt x="1333" y="1333"/>
                  </a:lnTo>
                  <a:close/>
                  <a:moveTo>
                    <a:pt x="667" y="1"/>
                  </a:moveTo>
                  <a:cubicBezTo>
                    <a:pt x="297" y="1"/>
                    <a:pt x="0" y="297"/>
                    <a:pt x="0" y="667"/>
                  </a:cubicBezTo>
                  <a:lnTo>
                    <a:pt x="0" y="34910"/>
                  </a:lnTo>
                  <a:cubicBezTo>
                    <a:pt x="0" y="35276"/>
                    <a:pt x="297" y="35576"/>
                    <a:pt x="667" y="35576"/>
                  </a:cubicBezTo>
                  <a:lnTo>
                    <a:pt x="47359" y="35576"/>
                  </a:lnTo>
                  <a:cubicBezTo>
                    <a:pt x="47725" y="35576"/>
                    <a:pt x="48025" y="35276"/>
                    <a:pt x="48025" y="34910"/>
                  </a:cubicBezTo>
                  <a:lnTo>
                    <a:pt x="48025" y="667"/>
                  </a:lnTo>
                  <a:cubicBezTo>
                    <a:pt x="48025" y="301"/>
                    <a:pt x="47725" y="1"/>
                    <a:pt x="473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6"/>
            <p:cNvSpPr/>
            <p:nvPr/>
          </p:nvSpPr>
          <p:spPr>
            <a:xfrm>
              <a:off x="1471275" y="2197100"/>
              <a:ext cx="466925" cy="155675"/>
            </a:xfrm>
            <a:custGeom>
              <a:rect b="b" l="l" r="r" t="t"/>
              <a:pathLst>
                <a:path extrusionOk="0" h="6227" w="18677">
                  <a:moveTo>
                    <a:pt x="1" y="0"/>
                  </a:moveTo>
                  <a:lnTo>
                    <a:pt x="1" y="6227"/>
                  </a:lnTo>
                  <a:lnTo>
                    <a:pt x="18677" y="6227"/>
                  </a:lnTo>
                  <a:lnTo>
                    <a:pt x="18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6"/>
            <p:cNvSpPr/>
            <p:nvPr/>
          </p:nvSpPr>
          <p:spPr>
            <a:xfrm>
              <a:off x="1104425" y="2828900"/>
              <a:ext cx="1200650" cy="889425"/>
            </a:xfrm>
            <a:custGeom>
              <a:rect b="b" l="l" r="r" t="t"/>
              <a:pathLst>
                <a:path extrusionOk="0" h="35577" w="48026">
                  <a:moveTo>
                    <a:pt x="46693" y="1333"/>
                  </a:moveTo>
                  <a:lnTo>
                    <a:pt x="46693" y="34244"/>
                  </a:lnTo>
                  <a:lnTo>
                    <a:pt x="1333" y="34244"/>
                  </a:lnTo>
                  <a:lnTo>
                    <a:pt x="1333" y="1333"/>
                  </a:lnTo>
                  <a:close/>
                  <a:moveTo>
                    <a:pt x="667" y="1"/>
                  </a:moveTo>
                  <a:cubicBezTo>
                    <a:pt x="297" y="1"/>
                    <a:pt x="0" y="297"/>
                    <a:pt x="0" y="667"/>
                  </a:cubicBezTo>
                  <a:lnTo>
                    <a:pt x="0" y="34906"/>
                  </a:lnTo>
                  <a:cubicBezTo>
                    <a:pt x="0" y="35276"/>
                    <a:pt x="297" y="35576"/>
                    <a:pt x="667" y="35576"/>
                  </a:cubicBezTo>
                  <a:lnTo>
                    <a:pt x="47359" y="35576"/>
                  </a:lnTo>
                  <a:cubicBezTo>
                    <a:pt x="47725" y="35576"/>
                    <a:pt x="48025" y="35276"/>
                    <a:pt x="48025" y="34910"/>
                  </a:cubicBezTo>
                  <a:lnTo>
                    <a:pt x="48025" y="667"/>
                  </a:lnTo>
                  <a:cubicBezTo>
                    <a:pt x="48025" y="297"/>
                    <a:pt x="47725" y="1"/>
                    <a:pt x="473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6"/>
            <p:cNvSpPr/>
            <p:nvPr/>
          </p:nvSpPr>
          <p:spPr>
            <a:xfrm>
              <a:off x="1471275" y="3195775"/>
              <a:ext cx="466925" cy="155700"/>
            </a:xfrm>
            <a:custGeom>
              <a:rect b="b" l="l" r="r" t="t"/>
              <a:pathLst>
                <a:path extrusionOk="0" h="6228" w="18677">
                  <a:moveTo>
                    <a:pt x="1" y="0"/>
                  </a:moveTo>
                  <a:lnTo>
                    <a:pt x="1" y="6227"/>
                  </a:lnTo>
                  <a:lnTo>
                    <a:pt x="18677" y="6227"/>
                  </a:lnTo>
                  <a:lnTo>
                    <a:pt x="18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6"/>
            <p:cNvSpPr/>
            <p:nvPr/>
          </p:nvSpPr>
          <p:spPr>
            <a:xfrm>
              <a:off x="1104425" y="3827600"/>
              <a:ext cx="1200650" cy="889400"/>
            </a:xfrm>
            <a:custGeom>
              <a:rect b="b" l="l" r="r" t="t"/>
              <a:pathLst>
                <a:path extrusionOk="0" h="35576" w="48026">
                  <a:moveTo>
                    <a:pt x="46693" y="1333"/>
                  </a:moveTo>
                  <a:lnTo>
                    <a:pt x="46693" y="34243"/>
                  </a:lnTo>
                  <a:lnTo>
                    <a:pt x="1333" y="34243"/>
                  </a:lnTo>
                  <a:lnTo>
                    <a:pt x="1333" y="1333"/>
                  </a:lnTo>
                  <a:close/>
                  <a:moveTo>
                    <a:pt x="667" y="0"/>
                  </a:moveTo>
                  <a:cubicBezTo>
                    <a:pt x="297" y="0"/>
                    <a:pt x="0" y="301"/>
                    <a:pt x="0" y="666"/>
                  </a:cubicBezTo>
                  <a:lnTo>
                    <a:pt x="0" y="34910"/>
                  </a:lnTo>
                  <a:cubicBezTo>
                    <a:pt x="0" y="35275"/>
                    <a:pt x="297" y="35576"/>
                    <a:pt x="667" y="35576"/>
                  </a:cubicBezTo>
                  <a:lnTo>
                    <a:pt x="47359" y="35576"/>
                  </a:lnTo>
                  <a:cubicBezTo>
                    <a:pt x="47725" y="35576"/>
                    <a:pt x="48025" y="35275"/>
                    <a:pt x="48025" y="34910"/>
                  </a:cubicBezTo>
                  <a:lnTo>
                    <a:pt x="48025" y="666"/>
                  </a:lnTo>
                  <a:cubicBezTo>
                    <a:pt x="48025" y="301"/>
                    <a:pt x="47725" y="0"/>
                    <a:pt x="473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6"/>
            <p:cNvSpPr/>
            <p:nvPr/>
          </p:nvSpPr>
          <p:spPr>
            <a:xfrm>
              <a:off x="1471275" y="4194450"/>
              <a:ext cx="466925" cy="155700"/>
            </a:xfrm>
            <a:custGeom>
              <a:rect b="b" l="l" r="r" t="t"/>
              <a:pathLst>
                <a:path extrusionOk="0" h="6228" w="18677">
                  <a:moveTo>
                    <a:pt x="1" y="1"/>
                  </a:moveTo>
                  <a:lnTo>
                    <a:pt x="1" y="6227"/>
                  </a:lnTo>
                  <a:lnTo>
                    <a:pt x="18677" y="6227"/>
                  </a:lnTo>
                  <a:lnTo>
                    <a:pt x="1867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6"/>
            <p:cNvSpPr/>
            <p:nvPr/>
          </p:nvSpPr>
          <p:spPr>
            <a:xfrm>
              <a:off x="1831075" y="4763250"/>
              <a:ext cx="1982475" cy="580250"/>
            </a:xfrm>
            <a:custGeom>
              <a:rect b="b" l="l" r="r" t="t"/>
              <a:pathLst>
                <a:path extrusionOk="0" h="23210" w="79299">
                  <a:moveTo>
                    <a:pt x="68835" y="0"/>
                  </a:moveTo>
                  <a:cubicBezTo>
                    <a:pt x="54435" y="893"/>
                    <a:pt x="27655" y="12720"/>
                    <a:pt x="27655" y="12720"/>
                  </a:cubicBezTo>
                  <a:lnTo>
                    <a:pt x="0" y="23209"/>
                  </a:lnTo>
                  <a:lnTo>
                    <a:pt x="79299" y="23209"/>
                  </a:lnTo>
                  <a:lnTo>
                    <a:pt x="688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6"/>
            <p:cNvSpPr/>
            <p:nvPr/>
          </p:nvSpPr>
          <p:spPr>
            <a:xfrm>
              <a:off x="1813650" y="4750675"/>
              <a:ext cx="2015150" cy="605350"/>
            </a:xfrm>
            <a:custGeom>
              <a:rect b="b" l="l" r="r" t="t"/>
              <a:pathLst>
                <a:path extrusionOk="0" h="24214" w="80606">
                  <a:moveTo>
                    <a:pt x="69218" y="1026"/>
                  </a:moveTo>
                  <a:lnTo>
                    <a:pt x="79225" y="23212"/>
                  </a:lnTo>
                  <a:lnTo>
                    <a:pt x="3423" y="23212"/>
                  </a:lnTo>
                  <a:lnTo>
                    <a:pt x="28531" y="13688"/>
                  </a:lnTo>
                  <a:lnTo>
                    <a:pt x="28557" y="13680"/>
                  </a:lnTo>
                  <a:cubicBezTo>
                    <a:pt x="28818" y="13562"/>
                    <a:pt x="54992" y="2067"/>
                    <a:pt x="69218" y="1026"/>
                  </a:cubicBezTo>
                  <a:close/>
                  <a:moveTo>
                    <a:pt x="69538" y="1"/>
                  </a:moveTo>
                  <a:cubicBezTo>
                    <a:pt x="69524" y="1"/>
                    <a:pt x="69511" y="1"/>
                    <a:pt x="69497" y="3"/>
                  </a:cubicBezTo>
                  <a:cubicBezTo>
                    <a:pt x="63484" y="377"/>
                    <a:pt x="54692" y="2637"/>
                    <a:pt x="43371" y="6726"/>
                  </a:cubicBezTo>
                  <a:cubicBezTo>
                    <a:pt x="35128" y="9704"/>
                    <a:pt x="28491" y="12613"/>
                    <a:pt x="28161" y="12761"/>
                  </a:cubicBezTo>
                  <a:lnTo>
                    <a:pt x="519" y="23242"/>
                  </a:lnTo>
                  <a:cubicBezTo>
                    <a:pt x="1" y="23442"/>
                    <a:pt x="140" y="24209"/>
                    <a:pt x="697" y="24213"/>
                  </a:cubicBezTo>
                  <a:lnTo>
                    <a:pt x="79996" y="24213"/>
                  </a:lnTo>
                  <a:cubicBezTo>
                    <a:pt x="80361" y="24213"/>
                    <a:pt x="80605" y="23839"/>
                    <a:pt x="80453" y="23503"/>
                  </a:cubicBezTo>
                  <a:lnTo>
                    <a:pt x="69989" y="294"/>
                  </a:lnTo>
                  <a:cubicBezTo>
                    <a:pt x="69908" y="115"/>
                    <a:pt x="69731" y="1"/>
                    <a:pt x="695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6"/>
            <p:cNvSpPr/>
            <p:nvPr/>
          </p:nvSpPr>
          <p:spPr>
            <a:xfrm>
              <a:off x="2423050" y="1584975"/>
              <a:ext cx="1587650" cy="1761450"/>
            </a:xfrm>
            <a:custGeom>
              <a:rect b="b" l="l" r="r" t="t"/>
              <a:pathLst>
                <a:path extrusionOk="0" h="70458" w="63506">
                  <a:moveTo>
                    <a:pt x="36573" y="0"/>
                  </a:moveTo>
                  <a:lnTo>
                    <a:pt x="31753" y="1415"/>
                  </a:lnTo>
                  <a:lnTo>
                    <a:pt x="47063" y="29767"/>
                  </a:lnTo>
                  <a:lnTo>
                    <a:pt x="47202" y="31182"/>
                  </a:lnTo>
                  <a:lnTo>
                    <a:pt x="1" y="50603"/>
                  </a:lnTo>
                  <a:cubicBezTo>
                    <a:pt x="1" y="50603"/>
                    <a:pt x="2622" y="70457"/>
                    <a:pt x="2966" y="70457"/>
                  </a:cubicBezTo>
                  <a:cubicBezTo>
                    <a:pt x="2971" y="70457"/>
                    <a:pt x="2975" y="70454"/>
                    <a:pt x="2979" y="70446"/>
                  </a:cubicBezTo>
                  <a:cubicBezTo>
                    <a:pt x="3262" y="69880"/>
                    <a:pt x="31470" y="53437"/>
                    <a:pt x="41394" y="47058"/>
                  </a:cubicBezTo>
                  <a:cubicBezTo>
                    <a:pt x="51313" y="40679"/>
                    <a:pt x="60954" y="37278"/>
                    <a:pt x="62230" y="35436"/>
                  </a:cubicBezTo>
                  <a:cubicBezTo>
                    <a:pt x="63505" y="33594"/>
                    <a:pt x="63362" y="30616"/>
                    <a:pt x="59395" y="26505"/>
                  </a:cubicBezTo>
                  <a:cubicBezTo>
                    <a:pt x="55424" y="22395"/>
                    <a:pt x="36573" y="0"/>
                    <a:pt x="365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6"/>
            <p:cNvSpPr/>
            <p:nvPr/>
          </p:nvSpPr>
          <p:spPr>
            <a:xfrm>
              <a:off x="2423050" y="1612625"/>
              <a:ext cx="1368075" cy="1437725"/>
            </a:xfrm>
            <a:custGeom>
              <a:rect b="b" l="l" r="r" t="t"/>
              <a:pathLst>
                <a:path extrusionOk="0" h="57509" w="54723">
                  <a:moveTo>
                    <a:pt x="32802" y="0"/>
                  </a:moveTo>
                  <a:lnTo>
                    <a:pt x="31753" y="309"/>
                  </a:lnTo>
                  <a:lnTo>
                    <a:pt x="47059" y="28661"/>
                  </a:lnTo>
                  <a:lnTo>
                    <a:pt x="47202" y="30076"/>
                  </a:lnTo>
                  <a:lnTo>
                    <a:pt x="1" y="49497"/>
                  </a:lnTo>
                  <a:cubicBezTo>
                    <a:pt x="1" y="49497"/>
                    <a:pt x="48" y="49849"/>
                    <a:pt x="127" y="50450"/>
                  </a:cubicBezTo>
                  <a:lnTo>
                    <a:pt x="3201" y="57509"/>
                  </a:lnTo>
                  <a:lnTo>
                    <a:pt x="54723" y="31948"/>
                  </a:lnTo>
                  <a:lnTo>
                    <a:pt x="32802" y="0"/>
                  </a:ln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6"/>
            <p:cNvSpPr/>
            <p:nvPr/>
          </p:nvSpPr>
          <p:spPr>
            <a:xfrm>
              <a:off x="2410000" y="1572375"/>
              <a:ext cx="1603950" cy="1786600"/>
            </a:xfrm>
            <a:custGeom>
              <a:rect b="b" l="l" r="r" t="t"/>
              <a:pathLst>
                <a:path extrusionOk="0" h="71464" w="64158">
                  <a:moveTo>
                    <a:pt x="36921" y="1075"/>
                  </a:moveTo>
                  <a:cubicBezTo>
                    <a:pt x="39007" y="3548"/>
                    <a:pt x="55845" y="23513"/>
                    <a:pt x="59555" y="27358"/>
                  </a:cubicBezTo>
                  <a:cubicBezTo>
                    <a:pt x="62756" y="30676"/>
                    <a:pt x="63744" y="33619"/>
                    <a:pt x="62338" y="35653"/>
                  </a:cubicBezTo>
                  <a:cubicBezTo>
                    <a:pt x="61807" y="36424"/>
                    <a:pt x="59216" y="37700"/>
                    <a:pt x="55928" y="39315"/>
                  </a:cubicBezTo>
                  <a:cubicBezTo>
                    <a:pt x="52114" y="41196"/>
                    <a:pt x="46884" y="43774"/>
                    <a:pt x="41641" y="47140"/>
                  </a:cubicBezTo>
                  <a:cubicBezTo>
                    <a:pt x="36547" y="50414"/>
                    <a:pt x="26762" y="56267"/>
                    <a:pt x="18127" y="61427"/>
                  </a:cubicBezTo>
                  <a:cubicBezTo>
                    <a:pt x="14169" y="63795"/>
                    <a:pt x="10429" y="66029"/>
                    <a:pt x="7729" y="67671"/>
                  </a:cubicBezTo>
                  <a:cubicBezTo>
                    <a:pt x="5517" y="69012"/>
                    <a:pt x="4372" y="69726"/>
                    <a:pt x="3771" y="70127"/>
                  </a:cubicBezTo>
                  <a:cubicBezTo>
                    <a:pt x="3270" y="67601"/>
                    <a:pt x="1951" y="58091"/>
                    <a:pt x="1071" y="51420"/>
                  </a:cubicBezTo>
                  <a:lnTo>
                    <a:pt x="47916" y="32148"/>
                  </a:lnTo>
                  <a:cubicBezTo>
                    <a:pt x="48121" y="32061"/>
                    <a:pt x="48243" y="31852"/>
                    <a:pt x="48221" y="31634"/>
                  </a:cubicBezTo>
                  <a:lnTo>
                    <a:pt x="48081" y="30219"/>
                  </a:lnTo>
                  <a:cubicBezTo>
                    <a:pt x="48073" y="30153"/>
                    <a:pt x="48055" y="30088"/>
                    <a:pt x="48025" y="30031"/>
                  </a:cubicBezTo>
                  <a:lnTo>
                    <a:pt x="33006" y="2224"/>
                  </a:lnTo>
                  <a:lnTo>
                    <a:pt x="36921" y="1075"/>
                  </a:lnTo>
                  <a:close/>
                  <a:moveTo>
                    <a:pt x="37093" y="1"/>
                  </a:moveTo>
                  <a:cubicBezTo>
                    <a:pt x="37047" y="1"/>
                    <a:pt x="37001" y="7"/>
                    <a:pt x="36956" y="21"/>
                  </a:cubicBezTo>
                  <a:lnTo>
                    <a:pt x="32136" y="1440"/>
                  </a:lnTo>
                  <a:cubicBezTo>
                    <a:pt x="31831" y="1527"/>
                    <a:pt x="31687" y="1876"/>
                    <a:pt x="31840" y="2159"/>
                  </a:cubicBezTo>
                  <a:lnTo>
                    <a:pt x="47097" y="30419"/>
                  </a:lnTo>
                  <a:lnTo>
                    <a:pt x="47189" y="31364"/>
                  </a:lnTo>
                  <a:lnTo>
                    <a:pt x="335" y="50641"/>
                  </a:lnTo>
                  <a:cubicBezTo>
                    <a:pt x="122" y="50728"/>
                    <a:pt x="0" y="50946"/>
                    <a:pt x="26" y="51172"/>
                  </a:cubicBezTo>
                  <a:cubicBezTo>
                    <a:pt x="35" y="51220"/>
                    <a:pt x="688" y="56180"/>
                    <a:pt x="1380" y="61078"/>
                  </a:cubicBezTo>
                  <a:cubicBezTo>
                    <a:pt x="1781" y="63961"/>
                    <a:pt x="2121" y="66260"/>
                    <a:pt x="2382" y="67910"/>
                  </a:cubicBezTo>
                  <a:cubicBezTo>
                    <a:pt x="2539" y="68894"/>
                    <a:pt x="2665" y="69661"/>
                    <a:pt x="2769" y="70183"/>
                  </a:cubicBezTo>
                  <a:cubicBezTo>
                    <a:pt x="2926" y="71011"/>
                    <a:pt x="2996" y="71385"/>
                    <a:pt x="3405" y="71455"/>
                  </a:cubicBezTo>
                  <a:cubicBezTo>
                    <a:pt x="3431" y="71459"/>
                    <a:pt x="3462" y="71459"/>
                    <a:pt x="3488" y="71464"/>
                  </a:cubicBezTo>
                  <a:cubicBezTo>
                    <a:pt x="3645" y="71464"/>
                    <a:pt x="3797" y="71390"/>
                    <a:pt x="3893" y="71263"/>
                  </a:cubicBezTo>
                  <a:cubicBezTo>
                    <a:pt x="4516" y="70732"/>
                    <a:pt x="11378" y="66630"/>
                    <a:pt x="18641" y="62284"/>
                  </a:cubicBezTo>
                  <a:cubicBezTo>
                    <a:pt x="27285" y="57120"/>
                    <a:pt x="37074" y="51263"/>
                    <a:pt x="42186" y="47980"/>
                  </a:cubicBezTo>
                  <a:cubicBezTo>
                    <a:pt x="47376" y="44645"/>
                    <a:pt x="52575" y="42084"/>
                    <a:pt x="56372" y="40212"/>
                  </a:cubicBezTo>
                  <a:cubicBezTo>
                    <a:pt x="60052" y="38401"/>
                    <a:pt x="62482" y="37203"/>
                    <a:pt x="63161" y="36223"/>
                  </a:cubicBezTo>
                  <a:cubicBezTo>
                    <a:pt x="63945" y="35091"/>
                    <a:pt x="64158" y="33702"/>
                    <a:pt x="63784" y="32204"/>
                  </a:cubicBezTo>
                  <a:cubicBezTo>
                    <a:pt x="63357" y="30497"/>
                    <a:pt x="62177" y="28634"/>
                    <a:pt x="60274" y="26661"/>
                  </a:cubicBezTo>
                  <a:cubicBezTo>
                    <a:pt x="56364" y="22612"/>
                    <a:pt x="37666" y="404"/>
                    <a:pt x="37478" y="182"/>
                  </a:cubicBezTo>
                  <a:cubicBezTo>
                    <a:pt x="37379" y="66"/>
                    <a:pt x="37237" y="1"/>
                    <a:pt x="370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6"/>
            <p:cNvSpPr/>
            <p:nvPr/>
          </p:nvSpPr>
          <p:spPr>
            <a:xfrm>
              <a:off x="2844775" y="1318300"/>
              <a:ext cx="127600" cy="162525"/>
            </a:xfrm>
            <a:custGeom>
              <a:rect b="b" l="l" r="r" t="t"/>
              <a:pathLst>
                <a:path extrusionOk="0" h="6501" w="5104">
                  <a:moveTo>
                    <a:pt x="2661" y="0"/>
                  </a:moveTo>
                  <a:cubicBezTo>
                    <a:pt x="2157" y="0"/>
                    <a:pt x="1654" y="221"/>
                    <a:pt x="1276" y="883"/>
                  </a:cubicBezTo>
                  <a:cubicBezTo>
                    <a:pt x="140" y="2868"/>
                    <a:pt x="1" y="6126"/>
                    <a:pt x="710" y="6413"/>
                  </a:cubicBezTo>
                  <a:cubicBezTo>
                    <a:pt x="858" y="6472"/>
                    <a:pt x="1098" y="6500"/>
                    <a:pt x="1388" y="6500"/>
                  </a:cubicBezTo>
                  <a:cubicBezTo>
                    <a:pt x="2494" y="6500"/>
                    <a:pt x="4339" y="6093"/>
                    <a:pt x="4677" y="5420"/>
                  </a:cubicBezTo>
                  <a:cubicBezTo>
                    <a:pt x="5104" y="4567"/>
                    <a:pt x="4677" y="883"/>
                    <a:pt x="4677" y="883"/>
                  </a:cubicBezTo>
                  <a:cubicBezTo>
                    <a:pt x="4677" y="883"/>
                    <a:pt x="3669" y="0"/>
                    <a:pt x="26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6"/>
            <p:cNvSpPr/>
            <p:nvPr/>
          </p:nvSpPr>
          <p:spPr>
            <a:xfrm>
              <a:off x="2833450" y="1305875"/>
              <a:ext cx="151125" cy="187450"/>
            </a:xfrm>
            <a:custGeom>
              <a:rect b="b" l="l" r="r" t="t"/>
              <a:pathLst>
                <a:path extrusionOk="0" h="7498" w="6045">
                  <a:moveTo>
                    <a:pt x="3122" y="1003"/>
                  </a:moveTo>
                  <a:cubicBezTo>
                    <a:pt x="3684" y="1003"/>
                    <a:pt x="4323" y="1391"/>
                    <a:pt x="4660" y="1645"/>
                  </a:cubicBezTo>
                  <a:cubicBezTo>
                    <a:pt x="4838" y="3305"/>
                    <a:pt x="4899" y="5268"/>
                    <a:pt x="4686" y="5695"/>
                  </a:cubicBezTo>
                  <a:cubicBezTo>
                    <a:pt x="4612" y="5839"/>
                    <a:pt x="4133" y="6144"/>
                    <a:pt x="3153" y="6348"/>
                  </a:cubicBezTo>
                  <a:cubicBezTo>
                    <a:pt x="2640" y="6456"/>
                    <a:pt x="2177" y="6497"/>
                    <a:pt x="1843" y="6497"/>
                  </a:cubicBezTo>
                  <a:cubicBezTo>
                    <a:pt x="1638" y="6497"/>
                    <a:pt x="1481" y="6482"/>
                    <a:pt x="1390" y="6457"/>
                  </a:cubicBezTo>
                  <a:lnTo>
                    <a:pt x="1385" y="6457"/>
                  </a:lnTo>
                  <a:cubicBezTo>
                    <a:pt x="1076" y="6009"/>
                    <a:pt x="1168" y="3374"/>
                    <a:pt x="2165" y="1632"/>
                  </a:cubicBezTo>
                  <a:cubicBezTo>
                    <a:pt x="2369" y="1271"/>
                    <a:pt x="2622" y="1071"/>
                    <a:pt x="2936" y="1018"/>
                  </a:cubicBezTo>
                  <a:cubicBezTo>
                    <a:pt x="2996" y="1008"/>
                    <a:pt x="3059" y="1003"/>
                    <a:pt x="3122" y="1003"/>
                  </a:cubicBezTo>
                  <a:close/>
                  <a:moveTo>
                    <a:pt x="3122" y="1"/>
                  </a:moveTo>
                  <a:cubicBezTo>
                    <a:pt x="3006" y="1"/>
                    <a:pt x="2888" y="10"/>
                    <a:pt x="2770" y="30"/>
                  </a:cubicBezTo>
                  <a:cubicBezTo>
                    <a:pt x="2343" y="100"/>
                    <a:pt x="1742" y="348"/>
                    <a:pt x="1294" y="1136"/>
                  </a:cubicBezTo>
                  <a:cubicBezTo>
                    <a:pt x="306" y="2865"/>
                    <a:pt x="1" y="5543"/>
                    <a:pt x="401" y="6688"/>
                  </a:cubicBezTo>
                  <a:cubicBezTo>
                    <a:pt x="523" y="7041"/>
                    <a:pt x="719" y="7271"/>
                    <a:pt x="976" y="7376"/>
                  </a:cubicBezTo>
                  <a:cubicBezTo>
                    <a:pt x="1181" y="7459"/>
                    <a:pt x="1503" y="7498"/>
                    <a:pt x="1877" y="7498"/>
                  </a:cubicBezTo>
                  <a:cubicBezTo>
                    <a:pt x="3171" y="7498"/>
                    <a:pt x="5139" y="7023"/>
                    <a:pt x="5579" y="6144"/>
                  </a:cubicBezTo>
                  <a:cubicBezTo>
                    <a:pt x="6045" y="5207"/>
                    <a:pt x="5701" y="1968"/>
                    <a:pt x="5627" y="1328"/>
                  </a:cubicBezTo>
                  <a:cubicBezTo>
                    <a:pt x="5614" y="1201"/>
                    <a:pt x="5553" y="1088"/>
                    <a:pt x="5461" y="1010"/>
                  </a:cubicBezTo>
                  <a:cubicBezTo>
                    <a:pt x="5335" y="895"/>
                    <a:pt x="4278" y="1"/>
                    <a:pt x="3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6"/>
            <p:cNvSpPr/>
            <p:nvPr/>
          </p:nvSpPr>
          <p:spPr>
            <a:xfrm>
              <a:off x="2922725" y="1270950"/>
              <a:ext cx="145350" cy="178125"/>
            </a:xfrm>
            <a:custGeom>
              <a:rect b="b" l="l" r="r" t="t"/>
              <a:pathLst>
                <a:path extrusionOk="0" h="7125" w="5814">
                  <a:moveTo>
                    <a:pt x="2375" y="0"/>
                  </a:moveTo>
                  <a:cubicBezTo>
                    <a:pt x="2090" y="0"/>
                    <a:pt x="1813" y="68"/>
                    <a:pt x="1559" y="230"/>
                  </a:cubicBezTo>
                  <a:cubicBezTo>
                    <a:pt x="0" y="1222"/>
                    <a:pt x="427" y="6604"/>
                    <a:pt x="993" y="7031"/>
                  </a:cubicBezTo>
                  <a:cubicBezTo>
                    <a:pt x="1079" y="7096"/>
                    <a:pt x="1230" y="7125"/>
                    <a:pt x="1425" y="7125"/>
                  </a:cubicBezTo>
                  <a:cubicBezTo>
                    <a:pt x="2521" y="7125"/>
                    <a:pt x="5025" y="6218"/>
                    <a:pt x="5387" y="5616"/>
                  </a:cubicBezTo>
                  <a:cubicBezTo>
                    <a:pt x="5813" y="4911"/>
                    <a:pt x="5530" y="1788"/>
                    <a:pt x="5530" y="1788"/>
                  </a:cubicBezTo>
                  <a:cubicBezTo>
                    <a:pt x="5530" y="1788"/>
                    <a:pt x="3840" y="0"/>
                    <a:pt x="2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6"/>
            <p:cNvSpPr/>
            <p:nvPr/>
          </p:nvSpPr>
          <p:spPr>
            <a:xfrm>
              <a:off x="2921625" y="1258475"/>
              <a:ext cx="158325" cy="203175"/>
            </a:xfrm>
            <a:custGeom>
              <a:rect b="b" l="l" r="r" t="t"/>
              <a:pathLst>
                <a:path extrusionOk="0" h="8127" w="6333">
                  <a:moveTo>
                    <a:pt x="2416" y="1000"/>
                  </a:moveTo>
                  <a:cubicBezTo>
                    <a:pt x="3341" y="1000"/>
                    <a:pt x="4549" y="1978"/>
                    <a:pt x="5091" y="2509"/>
                  </a:cubicBezTo>
                  <a:cubicBezTo>
                    <a:pt x="5204" y="3903"/>
                    <a:pt x="5196" y="5531"/>
                    <a:pt x="5004" y="5858"/>
                  </a:cubicBezTo>
                  <a:cubicBezTo>
                    <a:pt x="4904" y="6006"/>
                    <a:pt x="4277" y="6389"/>
                    <a:pt x="3236" y="6738"/>
                  </a:cubicBezTo>
                  <a:cubicBezTo>
                    <a:pt x="2396" y="7022"/>
                    <a:pt x="1758" y="7126"/>
                    <a:pt x="1455" y="7126"/>
                  </a:cubicBezTo>
                  <a:cubicBezTo>
                    <a:pt x="1414" y="7126"/>
                    <a:pt x="1379" y="7124"/>
                    <a:pt x="1351" y="7121"/>
                  </a:cubicBezTo>
                  <a:cubicBezTo>
                    <a:pt x="1120" y="6633"/>
                    <a:pt x="837" y="4343"/>
                    <a:pt x="1185" y="2597"/>
                  </a:cubicBezTo>
                  <a:cubicBezTo>
                    <a:pt x="1338" y="1848"/>
                    <a:pt x="1581" y="1334"/>
                    <a:pt x="1873" y="1147"/>
                  </a:cubicBezTo>
                  <a:cubicBezTo>
                    <a:pt x="2035" y="1044"/>
                    <a:pt x="2219" y="1000"/>
                    <a:pt x="2416" y="1000"/>
                  </a:cubicBezTo>
                  <a:close/>
                  <a:moveTo>
                    <a:pt x="2418" y="1"/>
                  </a:moveTo>
                  <a:cubicBezTo>
                    <a:pt x="1957" y="1"/>
                    <a:pt x="1600" y="138"/>
                    <a:pt x="1338" y="306"/>
                  </a:cubicBezTo>
                  <a:cubicBezTo>
                    <a:pt x="349" y="933"/>
                    <a:pt x="84" y="2653"/>
                    <a:pt x="31" y="3981"/>
                  </a:cubicBezTo>
                  <a:cubicBezTo>
                    <a:pt x="1" y="4778"/>
                    <a:pt x="40" y="5579"/>
                    <a:pt x="153" y="6367"/>
                  </a:cubicBezTo>
                  <a:cubicBezTo>
                    <a:pt x="340" y="7635"/>
                    <a:pt x="619" y="7844"/>
                    <a:pt x="737" y="7931"/>
                  </a:cubicBezTo>
                  <a:cubicBezTo>
                    <a:pt x="911" y="8061"/>
                    <a:pt x="1146" y="8127"/>
                    <a:pt x="1468" y="8127"/>
                  </a:cubicBezTo>
                  <a:cubicBezTo>
                    <a:pt x="1743" y="8118"/>
                    <a:pt x="2017" y="8087"/>
                    <a:pt x="2287" y="8031"/>
                  </a:cubicBezTo>
                  <a:cubicBezTo>
                    <a:pt x="3275" y="7835"/>
                    <a:pt x="5405" y="7130"/>
                    <a:pt x="5862" y="6372"/>
                  </a:cubicBezTo>
                  <a:cubicBezTo>
                    <a:pt x="6332" y="5584"/>
                    <a:pt x="6141" y="3010"/>
                    <a:pt x="6071" y="2240"/>
                  </a:cubicBezTo>
                  <a:cubicBezTo>
                    <a:pt x="6062" y="2126"/>
                    <a:pt x="6014" y="2022"/>
                    <a:pt x="5936" y="1943"/>
                  </a:cubicBezTo>
                  <a:cubicBezTo>
                    <a:pt x="5483" y="1478"/>
                    <a:pt x="4982" y="1068"/>
                    <a:pt x="4442" y="715"/>
                  </a:cubicBezTo>
                  <a:cubicBezTo>
                    <a:pt x="3619" y="184"/>
                    <a:pt x="2949" y="1"/>
                    <a:pt x="24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6"/>
            <p:cNvSpPr/>
            <p:nvPr/>
          </p:nvSpPr>
          <p:spPr>
            <a:xfrm>
              <a:off x="3007750" y="1244775"/>
              <a:ext cx="187900" cy="196625"/>
            </a:xfrm>
            <a:custGeom>
              <a:rect b="b" l="l" r="r" t="t"/>
              <a:pathLst>
                <a:path extrusionOk="0" h="7865" w="7516">
                  <a:moveTo>
                    <a:pt x="3405" y="1"/>
                  </a:moveTo>
                  <a:cubicBezTo>
                    <a:pt x="1420" y="1"/>
                    <a:pt x="0" y="7085"/>
                    <a:pt x="710" y="7651"/>
                  </a:cubicBezTo>
                  <a:cubicBezTo>
                    <a:pt x="899" y="7803"/>
                    <a:pt x="1368" y="7864"/>
                    <a:pt x="1962" y="7864"/>
                  </a:cubicBezTo>
                  <a:cubicBezTo>
                    <a:pt x="3598" y="7864"/>
                    <a:pt x="6175" y="7399"/>
                    <a:pt x="6379" y="7085"/>
                  </a:cubicBezTo>
                  <a:cubicBezTo>
                    <a:pt x="6662" y="6659"/>
                    <a:pt x="7516" y="2975"/>
                    <a:pt x="7516" y="2975"/>
                  </a:cubicBezTo>
                  <a:cubicBezTo>
                    <a:pt x="7516" y="2975"/>
                    <a:pt x="5387" y="1"/>
                    <a:pt x="3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6"/>
            <p:cNvSpPr/>
            <p:nvPr/>
          </p:nvSpPr>
          <p:spPr>
            <a:xfrm>
              <a:off x="3005125" y="1232250"/>
              <a:ext cx="203500" cy="221675"/>
            </a:xfrm>
            <a:custGeom>
              <a:rect b="b" l="l" r="r" t="t"/>
              <a:pathLst>
                <a:path extrusionOk="0" h="8867" w="8140">
                  <a:moveTo>
                    <a:pt x="3510" y="998"/>
                  </a:moveTo>
                  <a:cubicBezTo>
                    <a:pt x="4821" y="998"/>
                    <a:pt x="6419" y="2722"/>
                    <a:pt x="7081" y="3585"/>
                  </a:cubicBezTo>
                  <a:cubicBezTo>
                    <a:pt x="6711" y="5161"/>
                    <a:pt x="6271" y="6859"/>
                    <a:pt x="6097" y="7255"/>
                  </a:cubicBezTo>
                  <a:cubicBezTo>
                    <a:pt x="5831" y="7377"/>
                    <a:pt x="4882" y="7612"/>
                    <a:pt x="3641" y="7756"/>
                  </a:cubicBezTo>
                  <a:cubicBezTo>
                    <a:pt x="2979" y="7833"/>
                    <a:pt x="2449" y="7862"/>
                    <a:pt x="2048" y="7862"/>
                  </a:cubicBezTo>
                  <a:cubicBezTo>
                    <a:pt x="1589" y="7862"/>
                    <a:pt x="1298" y="7824"/>
                    <a:pt x="1168" y="7778"/>
                  </a:cubicBezTo>
                  <a:cubicBezTo>
                    <a:pt x="967" y="7112"/>
                    <a:pt x="1512" y="3576"/>
                    <a:pt x="2639" y="1778"/>
                  </a:cubicBezTo>
                  <a:cubicBezTo>
                    <a:pt x="2949" y="1281"/>
                    <a:pt x="3266" y="998"/>
                    <a:pt x="3510" y="998"/>
                  </a:cubicBezTo>
                  <a:close/>
                  <a:moveTo>
                    <a:pt x="3506" y="1"/>
                  </a:moveTo>
                  <a:cubicBezTo>
                    <a:pt x="2526" y="1"/>
                    <a:pt x="1673" y="1020"/>
                    <a:pt x="967" y="3036"/>
                  </a:cubicBezTo>
                  <a:cubicBezTo>
                    <a:pt x="602" y="4085"/>
                    <a:pt x="345" y="5165"/>
                    <a:pt x="205" y="6267"/>
                  </a:cubicBezTo>
                  <a:cubicBezTo>
                    <a:pt x="1" y="7909"/>
                    <a:pt x="258" y="8348"/>
                    <a:pt x="501" y="8544"/>
                  </a:cubicBezTo>
                  <a:cubicBezTo>
                    <a:pt x="806" y="8784"/>
                    <a:pt x="1425" y="8867"/>
                    <a:pt x="2108" y="8867"/>
                  </a:cubicBezTo>
                  <a:cubicBezTo>
                    <a:pt x="2979" y="8867"/>
                    <a:pt x="3954" y="8736"/>
                    <a:pt x="4499" y="8649"/>
                  </a:cubicBezTo>
                  <a:cubicBezTo>
                    <a:pt x="6593" y="8327"/>
                    <a:pt x="6807" y="8000"/>
                    <a:pt x="6898" y="7865"/>
                  </a:cubicBezTo>
                  <a:cubicBezTo>
                    <a:pt x="7203" y="7412"/>
                    <a:pt x="7843" y="4725"/>
                    <a:pt x="8104" y="3589"/>
                  </a:cubicBezTo>
                  <a:cubicBezTo>
                    <a:pt x="8139" y="3450"/>
                    <a:pt x="8109" y="3302"/>
                    <a:pt x="8026" y="3184"/>
                  </a:cubicBezTo>
                  <a:cubicBezTo>
                    <a:pt x="7934" y="3053"/>
                    <a:pt x="5722" y="1"/>
                    <a:pt x="350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6"/>
            <p:cNvSpPr/>
            <p:nvPr/>
          </p:nvSpPr>
          <p:spPr>
            <a:xfrm>
              <a:off x="3092875" y="1244325"/>
              <a:ext cx="205550" cy="199475"/>
            </a:xfrm>
            <a:custGeom>
              <a:rect b="b" l="l" r="r" t="t"/>
              <a:pathLst>
                <a:path extrusionOk="0" h="7979" w="8222">
                  <a:moveTo>
                    <a:pt x="5453" y="1"/>
                  </a:moveTo>
                  <a:cubicBezTo>
                    <a:pt x="5385" y="1"/>
                    <a:pt x="5315" y="7"/>
                    <a:pt x="5243" y="19"/>
                  </a:cubicBezTo>
                  <a:cubicBezTo>
                    <a:pt x="2691" y="445"/>
                    <a:pt x="0" y="6398"/>
                    <a:pt x="140" y="7391"/>
                  </a:cubicBezTo>
                  <a:cubicBezTo>
                    <a:pt x="207" y="7855"/>
                    <a:pt x="1975" y="7978"/>
                    <a:pt x="3841" y="7978"/>
                  </a:cubicBezTo>
                  <a:cubicBezTo>
                    <a:pt x="5968" y="7978"/>
                    <a:pt x="8221" y="7817"/>
                    <a:pt x="8221" y="7817"/>
                  </a:cubicBezTo>
                  <a:cubicBezTo>
                    <a:pt x="8221" y="6988"/>
                    <a:pt x="7818" y="1"/>
                    <a:pt x="5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6"/>
            <p:cNvSpPr/>
            <p:nvPr/>
          </p:nvSpPr>
          <p:spPr>
            <a:xfrm>
              <a:off x="3081325" y="1231750"/>
              <a:ext cx="229625" cy="224450"/>
            </a:xfrm>
            <a:custGeom>
              <a:rect b="b" l="l" r="r" t="t"/>
              <a:pathLst>
                <a:path extrusionOk="0" h="8978" w="9185">
                  <a:moveTo>
                    <a:pt x="5917" y="1007"/>
                  </a:moveTo>
                  <a:cubicBezTo>
                    <a:pt x="6092" y="1007"/>
                    <a:pt x="6254" y="1073"/>
                    <a:pt x="6419" y="1210"/>
                  </a:cubicBezTo>
                  <a:cubicBezTo>
                    <a:pt x="6998" y="1706"/>
                    <a:pt x="7503" y="3021"/>
                    <a:pt x="7834" y="4911"/>
                  </a:cubicBezTo>
                  <a:cubicBezTo>
                    <a:pt x="8000" y="5886"/>
                    <a:pt x="8109" y="6866"/>
                    <a:pt x="8165" y="7850"/>
                  </a:cubicBezTo>
                  <a:cubicBezTo>
                    <a:pt x="6747" y="7943"/>
                    <a:pt x="5475" y="7983"/>
                    <a:pt x="4408" y="7983"/>
                  </a:cubicBezTo>
                  <a:cubicBezTo>
                    <a:pt x="2668" y="7983"/>
                    <a:pt x="1478" y="7876"/>
                    <a:pt x="1102" y="7711"/>
                  </a:cubicBezTo>
                  <a:lnTo>
                    <a:pt x="1102" y="7706"/>
                  </a:lnTo>
                  <a:cubicBezTo>
                    <a:pt x="1159" y="7232"/>
                    <a:pt x="1655" y="5808"/>
                    <a:pt x="2592" y="4223"/>
                  </a:cubicBezTo>
                  <a:cubicBezTo>
                    <a:pt x="3698" y="2337"/>
                    <a:pt x="4860" y="1171"/>
                    <a:pt x="5788" y="1018"/>
                  </a:cubicBezTo>
                  <a:cubicBezTo>
                    <a:pt x="5832" y="1011"/>
                    <a:pt x="5875" y="1007"/>
                    <a:pt x="5917" y="1007"/>
                  </a:cubicBezTo>
                  <a:close/>
                  <a:moveTo>
                    <a:pt x="5911" y="1"/>
                  </a:moveTo>
                  <a:cubicBezTo>
                    <a:pt x="5815" y="1"/>
                    <a:pt x="5719" y="9"/>
                    <a:pt x="5622" y="25"/>
                  </a:cubicBezTo>
                  <a:cubicBezTo>
                    <a:pt x="4033" y="291"/>
                    <a:pt x="2618" y="2194"/>
                    <a:pt x="1712" y="3740"/>
                  </a:cubicBezTo>
                  <a:cubicBezTo>
                    <a:pt x="841" y="5229"/>
                    <a:pt x="1" y="7219"/>
                    <a:pt x="110" y="7959"/>
                  </a:cubicBezTo>
                  <a:cubicBezTo>
                    <a:pt x="201" y="8603"/>
                    <a:pt x="924" y="8978"/>
                    <a:pt x="4268" y="8978"/>
                  </a:cubicBezTo>
                  <a:cubicBezTo>
                    <a:pt x="4407" y="8978"/>
                    <a:pt x="4551" y="8978"/>
                    <a:pt x="4699" y="8974"/>
                  </a:cubicBezTo>
                  <a:cubicBezTo>
                    <a:pt x="6693" y="8956"/>
                    <a:pt x="8696" y="8812"/>
                    <a:pt x="8718" y="8812"/>
                  </a:cubicBezTo>
                  <a:cubicBezTo>
                    <a:pt x="8980" y="8795"/>
                    <a:pt x="9184" y="8577"/>
                    <a:pt x="9184" y="8316"/>
                  </a:cubicBezTo>
                  <a:cubicBezTo>
                    <a:pt x="9184" y="8255"/>
                    <a:pt x="9023" y="2107"/>
                    <a:pt x="7064" y="443"/>
                  </a:cubicBezTo>
                  <a:cubicBezTo>
                    <a:pt x="6717" y="153"/>
                    <a:pt x="6324" y="1"/>
                    <a:pt x="591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6"/>
            <p:cNvSpPr/>
            <p:nvPr/>
          </p:nvSpPr>
          <p:spPr>
            <a:xfrm>
              <a:off x="3603100" y="2364525"/>
              <a:ext cx="248125" cy="63950"/>
            </a:xfrm>
            <a:custGeom>
              <a:rect b="b" l="l" r="r" t="t"/>
              <a:pathLst>
                <a:path extrusionOk="0" h="2558" w="9925">
                  <a:moveTo>
                    <a:pt x="0" y="0"/>
                  </a:moveTo>
                  <a:cubicBezTo>
                    <a:pt x="1" y="0"/>
                    <a:pt x="6858" y="2557"/>
                    <a:pt x="9705" y="2557"/>
                  </a:cubicBezTo>
                  <a:cubicBezTo>
                    <a:pt x="9781" y="2557"/>
                    <a:pt x="9854" y="2556"/>
                    <a:pt x="9924" y="255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6"/>
            <p:cNvSpPr/>
            <p:nvPr/>
          </p:nvSpPr>
          <p:spPr>
            <a:xfrm>
              <a:off x="3588625" y="2351850"/>
              <a:ext cx="275650" cy="89100"/>
            </a:xfrm>
            <a:custGeom>
              <a:rect b="b" l="l" r="r" t="t"/>
              <a:pathLst>
                <a:path extrusionOk="0" h="3564" w="11026">
                  <a:moveTo>
                    <a:pt x="568" y="1"/>
                  </a:moveTo>
                  <a:cubicBezTo>
                    <a:pt x="365" y="1"/>
                    <a:pt x="174" y="125"/>
                    <a:pt x="100" y="329"/>
                  </a:cubicBezTo>
                  <a:cubicBezTo>
                    <a:pt x="0" y="590"/>
                    <a:pt x="140" y="886"/>
                    <a:pt x="405" y="977"/>
                  </a:cubicBezTo>
                  <a:cubicBezTo>
                    <a:pt x="697" y="1086"/>
                    <a:pt x="7385" y="3564"/>
                    <a:pt x="10294" y="3564"/>
                  </a:cubicBezTo>
                  <a:cubicBezTo>
                    <a:pt x="10377" y="3564"/>
                    <a:pt x="10455" y="3564"/>
                    <a:pt x="10529" y="3560"/>
                  </a:cubicBezTo>
                  <a:cubicBezTo>
                    <a:pt x="10808" y="3546"/>
                    <a:pt x="11026" y="3311"/>
                    <a:pt x="11013" y="3033"/>
                  </a:cubicBezTo>
                  <a:cubicBezTo>
                    <a:pt x="10996" y="2761"/>
                    <a:pt x="10774" y="2557"/>
                    <a:pt x="10509" y="2557"/>
                  </a:cubicBezTo>
                  <a:cubicBezTo>
                    <a:pt x="10499" y="2557"/>
                    <a:pt x="10488" y="2557"/>
                    <a:pt x="10477" y="2558"/>
                  </a:cubicBezTo>
                  <a:cubicBezTo>
                    <a:pt x="10411" y="2562"/>
                    <a:pt x="10342" y="2563"/>
                    <a:pt x="10270" y="2563"/>
                  </a:cubicBezTo>
                  <a:cubicBezTo>
                    <a:pt x="7560" y="2563"/>
                    <a:pt x="826" y="67"/>
                    <a:pt x="754" y="37"/>
                  </a:cubicBezTo>
                  <a:cubicBezTo>
                    <a:pt x="693" y="12"/>
                    <a:pt x="630"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6"/>
            <p:cNvSpPr/>
            <p:nvPr/>
          </p:nvSpPr>
          <p:spPr>
            <a:xfrm>
              <a:off x="1393675" y="2591275"/>
              <a:ext cx="1235800" cy="2764850"/>
            </a:xfrm>
            <a:custGeom>
              <a:rect b="b" l="l" r="r" t="t"/>
              <a:pathLst>
                <a:path extrusionOk="0" h="110594" w="49432">
                  <a:moveTo>
                    <a:pt x="36077" y="0"/>
                  </a:moveTo>
                  <a:cubicBezTo>
                    <a:pt x="36077" y="0"/>
                    <a:pt x="29131" y="1847"/>
                    <a:pt x="22042" y="8509"/>
                  </a:cubicBezTo>
                  <a:cubicBezTo>
                    <a:pt x="14958" y="15171"/>
                    <a:pt x="8718" y="26649"/>
                    <a:pt x="6310" y="37566"/>
                  </a:cubicBezTo>
                  <a:cubicBezTo>
                    <a:pt x="3897" y="48478"/>
                    <a:pt x="636" y="82072"/>
                    <a:pt x="636" y="90864"/>
                  </a:cubicBezTo>
                  <a:cubicBezTo>
                    <a:pt x="636" y="99651"/>
                    <a:pt x="0" y="110567"/>
                    <a:pt x="0" y="110567"/>
                  </a:cubicBezTo>
                  <a:cubicBezTo>
                    <a:pt x="3397" y="110567"/>
                    <a:pt x="6792" y="110565"/>
                    <a:pt x="10188" y="110565"/>
                  </a:cubicBezTo>
                  <a:cubicBezTo>
                    <a:pt x="15281" y="110565"/>
                    <a:pt x="20374" y="110570"/>
                    <a:pt x="25469" y="110593"/>
                  </a:cubicBezTo>
                  <a:cubicBezTo>
                    <a:pt x="26627" y="110589"/>
                    <a:pt x="27790" y="110485"/>
                    <a:pt x="28935" y="110284"/>
                  </a:cubicBezTo>
                  <a:cubicBezTo>
                    <a:pt x="36634" y="108982"/>
                    <a:pt x="46497" y="103696"/>
                    <a:pt x="49432" y="97021"/>
                  </a:cubicBezTo>
                  <a:cubicBezTo>
                    <a:pt x="47198" y="85473"/>
                    <a:pt x="44437" y="69200"/>
                    <a:pt x="44437" y="59251"/>
                  </a:cubicBezTo>
                  <a:cubicBezTo>
                    <a:pt x="44437" y="42525"/>
                    <a:pt x="48831" y="33028"/>
                    <a:pt x="46845" y="21690"/>
                  </a:cubicBezTo>
                  <a:cubicBezTo>
                    <a:pt x="44864" y="10351"/>
                    <a:pt x="40609" y="2979"/>
                    <a:pt x="36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6"/>
            <p:cNvSpPr/>
            <p:nvPr/>
          </p:nvSpPr>
          <p:spPr>
            <a:xfrm>
              <a:off x="1393675" y="2591375"/>
              <a:ext cx="1235800" cy="2764750"/>
            </a:xfrm>
            <a:custGeom>
              <a:rect b="b" l="l" r="r" t="t"/>
              <a:pathLst>
                <a:path extrusionOk="0" h="110590" w="49432">
                  <a:moveTo>
                    <a:pt x="36072" y="1"/>
                  </a:moveTo>
                  <a:cubicBezTo>
                    <a:pt x="36072" y="1"/>
                    <a:pt x="29127" y="1843"/>
                    <a:pt x="22042" y="8505"/>
                  </a:cubicBezTo>
                  <a:cubicBezTo>
                    <a:pt x="14953" y="15167"/>
                    <a:pt x="8718" y="26650"/>
                    <a:pt x="6305" y="37562"/>
                  </a:cubicBezTo>
                  <a:cubicBezTo>
                    <a:pt x="3897" y="48478"/>
                    <a:pt x="636" y="82068"/>
                    <a:pt x="636" y="90860"/>
                  </a:cubicBezTo>
                  <a:cubicBezTo>
                    <a:pt x="636" y="99647"/>
                    <a:pt x="0" y="110563"/>
                    <a:pt x="0" y="110563"/>
                  </a:cubicBezTo>
                  <a:cubicBezTo>
                    <a:pt x="3397" y="110563"/>
                    <a:pt x="6792" y="110561"/>
                    <a:pt x="10188" y="110561"/>
                  </a:cubicBezTo>
                  <a:cubicBezTo>
                    <a:pt x="15281" y="110561"/>
                    <a:pt x="20374" y="110566"/>
                    <a:pt x="25469" y="110589"/>
                  </a:cubicBezTo>
                  <a:cubicBezTo>
                    <a:pt x="26627" y="110585"/>
                    <a:pt x="27790" y="110481"/>
                    <a:pt x="28935" y="110280"/>
                  </a:cubicBezTo>
                  <a:cubicBezTo>
                    <a:pt x="36634" y="108978"/>
                    <a:pt x="46497" y="103692"/>
                    <a:pt x="49432" y="97017"/>
                  </a:cubicBezTo>
                  <a:lnTo>
                    <a:pt x="49432" y="97017"/>
                  </a:lnTo>
                  <a:cubicBezTo>
                    <a:pt x="45121" y="100679"/>
                    <a:pt x="25700" y="107851"/>
                    <a:pt x="22861" y="108482"/>
                  </a:cubicBezTo>
                  <a:cubicBezTo>
                    <a:pt x="22722" y="108513"/>
                    <a:pt x="22594" y="108528"/>
                    <a:pt x="22476" y="108528"/>
                  </a:cubicBezTo>
                  <a:cubicBezTo>
                    <a:pt x="20183" y="108528"/>
                    <a:pt x="21814" y="102829"/>
                    <a:pt x="26013" y="97134"/>
                  </a:cubicBezTo>
                  <a:cubicBezTo>
                    <a:pt x="27182" y="95548"/>
                    <a:pt x="27355" y="94958"/>
                    <a:pt x="26949" y="94958"/>
                  </a:cubicBezTo>
                  <a:cubicBezTo>
                    <a:pt x="25823" y="94958"/>
                    <a:pt x="20237" y="99509"/>
                    <a:pt x="19081" y="99973"/>
                  </a:cubicBezTo>
                  <a:cubicBezTo>
                    <a:pt x="19042" y="99989"/>
                    <a:pt x="19006" y="99997"/>
                    <a:pt x="18971" y="99997"/>
                  </a:cubicBezTo>
                  <a:cubicBezTo>
                    <a:pt x="17613" y="99997"/>
                    <a:pt x="19708" y="88164"/>
                    <a:pt x="19708" y="82325"/>
                  </a:cubicBezTo>
                  <a:cubicBezTo>
                    <a:pt x="19708" y="76338"/>
                    <a:pt x="25382" y="25287"/>
                    <a:pt x="25382" y="25287"/>
                  </a:cubicBezTo>
                  <a:lnTo>
                    <a:pt x="36094" y="5753"/>
                  </a:lnTo>
                  <a:lnTo>
                    <a:pt x="39760" y="3523"/>
                  </a:lnTo>
                  <a:cubicBezTo>
                    <a:pt x="38580" y="2017"/>
                    <a:pt x="37339" y="832"/>
                    <a:pt x="36072" y="1"/>
                  </a:cubicBez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6"/>
            <p:cNvSpPr/>
            <p:nvPr/>
          </p:nvSpPr>
          <p:spPr>
            <a:xfrm>
              <a:off x="1380825" y="2578775"/>
              <a:ext cx="1261375" cy="2789875"/>
            </a:xfrm>
            <a:custGeom>
              <a:rect b="b" l="l" r="r" t="t"/>
              <a:pathLst>
                <a:path extrusionOk="0" h="111595" w="50455">
                  <a:moveTo>
                    <a:pt x="36503" y="1049"/>
                  </a:moveTo>
                  <a:cubicBezTo>
                    <a:pt x="38698" y="2551"/>
                    <a:pt x="40762" y="5103"/>
                    <a:pt x="42486" y="8438"/>
                  </a:cubicBezTo>
                  <a:cubicBezTo>
                    <a:pt x="44450" y="12240"/>
                    <a:pt x="45926" y="16895"/>
                    <a:pt x="46867" y="22277"/>
                  </a:cubicBezTo>
                  <a:cubicBezTo>
                    <a:pt x="47942" y="28425"/>
                    <a:pt x="47111" y="34081"/>
                    <a:pt x="46148" y="40635"/>
                  </a:cubicBezTo>
                  <a:cubicBezTo>
                    <a:pt x="45352" y="46047"/>
                    <a:pt x="44450" y="52178"/>
                    <a:pt x="44450" y="59751"/>
                  </a:cubicBezTo>
                  <a:cubicBezTo>
                    <a:pt x="44450" y="69635"/>
                    <a:pt x="47150" y="85681"/>
                    <a:pt x="49423" y="97460"/>
                  </a:cubicBezTo>
                  <a:cubicBezTo>
                    <a:pt x="48086" y="100386"/>
                    <a:pt x="45182" y="103321"/>
                    <a:pt x="41224" y="105742"/>
                  </a:cubicBezTo>
                  <a:cubicBezTo>
                    <a:pt x="37562" y="107980"/>
                    <a:pt x="33242" y="109639"/>
                    <a:pt x="29367" y="110292"/>
                  </a:cubicBezTo>
                  <a:cubicBezTo>
                    <a:pt x="28247" y="110488"/>
                    <a:pt x="27115" y="110588"/>
                    <a:pt x="25983" y="110593"/>
                  </a:cubicBezTo>
                  <a:cubicBezTo>
                    <a:pt x="20427" y="110567"/>
                    <a:pt x="14797" y="110562"/>
                    <a:pt x="9271" y="110562"/>
                  </a:cubicBezTo>
                  <a:lnTo>
                    <a:pt x="1041" y="110562"/>
                  </a:lnTo>
                  <a:cubicBezTo>
                    <a:pt x="1167" y="108272"/>
                    <a:pt x="1651" y="98966"/>
                    <a:pt x="1651" y="91359"/>
                  </a:cubicBezTo>
                  <a:cubicBezTo>
                    <a:pt x="1651" y="82711"/>
                    <a:pt x="4877" y="49178"/>
                    <a:pt x="7307" y="38170"/>
                  </a:cubicBezTo>
                  <a:cubicBezTo>
                    <a:pt x="8478" y="32871"/>
                    <a:pt x="10573" y="27341"/>
                    <a:pt x="13373" y="22181"/>
                  </a:cubicBezTo>
                  <a:cubicBezTo>
                    <a:pt x="16160" y="17038"/>
                    <a:pt x="19452" y="12610"/>
                    <a:pt x="22896" y="9370"/>
                  </a:cubicBezTo>
                  <a:cubicBezTo>
                    <a:pt x="26501" y="5983"/>
                    <a:pt x="30068" y="3884"/>
                    <a:pt x="32423" y="2717"/>
                  </a:cubicBezTo>
                  <a:cubicBezTo>
                    <a:pt x="34457" y="1711"/>
                    <a:pt x="35968" y="1210"/>
                    <a:pt x="36503" y="1049"/>
                  </a:cubicBezTo>
                  <a:close/>
                  <a:moveTo>
                    <a:pt x="36587" y="1"/>
                  </a:moveTo>
                  <a:cubicBezTo>
                    <a:pt x="36544" y="1"/>
                    <a:pt x="36501" y="6"/>
                    <a:pt x="36460" y="17"/>
                  </a:cubicBezTo>
                  <a:cubicBezTo>
                    <a:pt x="36172" y="95"/>
                    <a:pt x="29310" y="1972"/>
                    <a:pt x="22212" y="8643"/>
                  </a:cubicBezTo>
                  <a:cubicBezTo>
                    <a:pt x="15001" y="15423"/>
                    <a:pt x="8766" y="26927"/>
                    <a:pt x="6332" y="37957"/>
                  </a:cubicBezTo>
                  <a:cubicBezTo>
                    <a:pt x="3893" y="49008"/>
                    <a:pt x="649" y="82677"/>
                    <a:pt x="649" y="91359"/>
                  </a:cubicBezTo>
                  <a:cubicBezTo>
                    <a:pt x="649" y="100033"/>
                    <a:pt x="22" y="110928"/>
                    <a:pt x="18" y="111037"/>
                  </a:cubicBezTo>
                  <a:cubicBezTo>
                    <a:pt x="0" y="111320"/>
                    <a:pt x="227" y="111564"/>
                    <a:pt x="514" y="111564"/>
                  </a:cubicBezTo>
                  <a:lnTo>
                    <a:pt x="4916" y="111564"/>
                  </a:lnTo>
                  <a:cubicBezTo>
                    <a:pt x="6297" y="111564"/>
                    <a:pt x="7687" y="111564"/>
                    <a:pt x="9083" y="111564"/>
                  </a:cubicBezTo>
                  <a:cubicBezTo>
                    <a:pt x="14668" y="111564"/>
                    <a:pt x="20360" y="111566"/>
                    <a:pt x="25979" y="111594"/>
                  </a:cubicBezTo>
                  <a:lnTo>
                    <a:pt x="26048" y="111594"/>
                  </a:lnTo>
                  <a:cubicBezTo>
                    <a:pt x="27215" y="111581"/>
                    <a:pt x="28378" y="111477"/>
                    <a:pt x="29532" y="111276"/>
                  </a:cubicBezTo>
                  <a:cubicBezTo>
                    <a:pt x="37448" y="109940"/>
                    <a:pt x="47416" y="104505"/>
                    <a:pt x="50403" y="97721"/>
                  </a:cubicBezTo>
                  <a:cubicBezTo>
                    <a:pt x="50442" y="97630"/>
                    <a:pt x="50455" y="97525"/>
                    <a:pt x="50433" y="97425"/>
                  </a:cubicBezTo>
                  <a:cubicBezTo>
                    <a:pt x="48160" y="85672"/>
                    <a:pt x="45452" y="69600"/>
                    <a:pt x="45452" y="59751"/>
                  </a:cubicBezTo>
                  <a:cubicBezTo>
                    <a:pt x="45452" y="52248"/>
                    <a:pt x="46349" y="46156"/>
                    <a:pt x="47137" y="40783"/>
                  </a:cubicBezTo>
                  <a:cubicBezTo>
                    <a:pt x="48112" y="34142"/>
                    <a:pt x="48957" y="28412"/>
                    <a:pt x="47851" y="22103"/>
                  </a:cubicBezTo>
                  <a:cubicBezTo>
                    <a:pt x="46893" y="16625"/>
                    <a:pt x="45391" y="11870"/>
                    <a:pt x="43375" y="7981"/>
                  </a:cubicBezTo>
                  <a:cubicBezTo>
                    <a:pt x="41520" y="4393"/>
                    <a:pt x="39268" y="1663"/>
                    <a:pt x="36860" y="82"/>
                  </a:cubicBezTo>
                  <a:cubicBezTo>
                    <a:pt x="36779" y="28"/>
                    <a:pt x="36683" y="1"/>
                    <a:pt x="365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6"/>
            <p:cNvSpPr/>
            <p:nvPr/>
          </p:nvSpPr>
          <p:spPr>
            <a:xfrm>
              <a:off x="2285125" y="2657125"/>
              <a:ext cx="405750" cy="858500"/>
            </a:xfrm>
            <a:custGeom>
              <a:rect b="b" l="l" r="r" t="t"/>
              <a:pathLst>
                <a:path extrusionOk="0" h="34340" w="16230">
                  <a:moveTo>
                    <a:pt x="0" y="1"/>
                  </a:moveTo>
                  <a:lnTo>
                    <a:pt x="12180" y="22173"/>
                  </a:lnTo>
                  <a:lnTo>
                    <a:pt x="12833" y="34340"/>
                  </a:lnTo>
                  <a:cubicBezTo>
                    <a:pt x="12833" y="34340"/>
                    <a:pt x="16229" y="25661"/>
                    <a:pt x="14718" y="20000"/>
                  </a:cubicBezTo>
                  <a:cubicBezTo>
                    <a:pt x="13212" y="14340"/>
                    <a:pt x="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6"/>
            <p:cNvSpPr/>
            <p:nvPr/>
          </p:nvSpPr>
          <p:spPr>
            <a:xfrm>
              <a:off x="2268900" y="2644525"/>
              <a:ext cx="412400" cy="883625"/>
            </a:xfrm>
            <a:custGeom>
              <a:rect b="b" l="l" r="r" t="t"/>
              <a:pathLst>
                <a:path extrusionOk="0" h="35345" w="16496">
                  <a:moveTo>
                    <a:pt x="3223" y="4149"/>
                  </a:moveTo>
                  <a:lnTo>
                    <a:pt x="3223" y="4149"/>
                  </a:lnTo>
                  <a:cubicBezTo>
                    <a:pt x="4346" y="5443"/>
                    <a:pt x="5688" y="7019"/>
                    <a:pt x="7055" y="8700"/>
                  </a:cubicBezTo>
                  <a:cubicBezTo>
                    <a:pt x="11575" y="14260"/>
                    <a:pt x="14283" y="18388"/>
                    <a:pt x="14884" y="20635"/>
                  </a:cubicBezTo>
                  <a:cubicBezTo>
                    <a:pt x="15846" y="24254"/>
                    <a:pt x="14714" y="29235"/>
                    <a:pt x="13839" y="32183"/>
                  </a:cubicBezTo>
                  <a:lnTo>
                    <a:pt x="13330" y="22651"/>
                  </a:lnTo>
                  <a:cubicBezTo>
                    <a:pt x="13325" y="22577"/>
                    <a:pt x="13303" y="22503"/>
                    <a:pt x="13269" y="22438"/>
                  </a:cubicBezTo>
                  <a:lnTo>
                    <a:pt x="3223" y="4149"/>
                  </a:lnTo>
                  <a:close/>
                  <a:moveTo>
                    <a:pt x="653" y="0"/>
                  </a:moveTo>
                  <a:cubicBezTo>
                    <a:pt x="314" y="0"/>
                    <a:pt x="0" y="367"/>
                    <a:pt x="210" y="749"/>
                  </a:cubicBezTo>
                  <a:lnTo>
                    <a:pt x="12337" y="22817"/>
                  </a:lnTo>
                  <a:lnTo>
                    <a:pt x="12981" y="34870"/>
                  </a:lnTo>
                  <a:cubicBezTo>
                    <a:pt x="12994" y="35105"/>
                    <a:pt x="13168" y="35301"/>
                    <a:pt x="13399" y="35336"/>
                  </a:cubicBezTo>
                  <a:cubicBezTo>
                    <a:pt x="13425" y="35340"/>
                    <a:pt x="13456" y="35344"/>
                    <a:pt x="13482" y="35344"/>
                  </a:cubicBezTo>
                  <a:cubicBezTo>
                    <a:pt x="13687" y="35344"/>
                    <a:pt x="13870" y="35218"/>
                    <a:pt x="13944" y="35026"/>
                  </a:cubicBezTo>
                  <a:cubicBezTo>
                    <a:pt x="14566" y="33354"/>
                    <a:pt x="15080" y="31647"/>
                    <a:pt x="15476" y="29910"/>
                  </a:cubicBezTo>
                  <a:cubicBezTo>
                    <a:pt x="16369" y="26008"/>
                    <a:pt x="16495" y="22804"/>
                    <a:pt x="15846" y="20374"/>
                  </a:cubicBezTo>
                  <a:cubicBezTo>
                    <a:pt x="14322" y="14661"/>
                    <a:pt x="1560" y="757"/>
                    <a:pt x="1015" y="169"/>
                  </a:cubicBezTo>
                  <a:cubicBezTo>
                    <a:pt x="908" y="51"/>
                    <a:pt x="779" y="0"/>
                    <a:pt x="6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6"/>
            <p:cNvSpPr/>
            <p:nvPr/>
          </p:nvSpPr>
          <p:spPr>
            <a:xfrm>
              <a:off x="2521025" y="3477825"/>
              <a:ext cx="160375" cy="1584800"/>
            </a:xfrm>
            <a:custGeom>
              <a:rect b="b" l="l" r="r" t="t"/>
              <a:pathLst>
                <a:path extrusionOk="0" h="63392" w="6415">
                  <a:moveTo>
                    <a:pt x="4150" y="1"/>
                  </a:moveTo>
                  <a:lnTo>
                    <a:pt x="3393" y="1512"/>
                  </a:lnTo>
                  <a:lnTo>
                    <a:pt x="1" y="52828"/>
                  </a:lnTo>
                  <a:lnTo>
                    <a:pt x="3771" y="63392"/>
                  </a:lnTo>
                  <a:lnTo>
                    <a:pt x="6415" y="42264"/>
                  </a:lnTo>
                  <a:lnTo>
                    <a:pt x="41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6"/>
            <p:cNvSpPr/>
            <p:nvPr/>
          </p:nvSpPr>
          <p:spPr>
            <a:xfrm>
              <a:off x="2508400" y="3465375"/>
              <a:ext cx="185625" cy="1609775"/>
            </a:xfrm>
            <a:custGeom>
              <a:rect b="b" l="l" r="r" t="t"/>
              <a:pathLst>
                <a:path extrusionOk="0" h="64391" w="7425">
                  <a:moveTo>
                    <a:pt x="4311" y="3399"/>
                  </a:moveTo>
                  <a:lnTo>
                    <a:pt x="6419" y="42745"/>
                  </a:lnTo>
                  <a:lnTo>
                    <a:pt x="4046" y="61748"/>
                  </a:lnTo>
                  <a:lnTo>
                    <a:pt x="1015" y="53257"/>
                  </a:lnTo>
                  <a:lnTo>
                    <a:pt x="4311" y="3399"/>
                  </a:lnTo>
                  <a:close/>
                  <a:moveTo>
                    <a:pt x="4653" y="1"/>
                  </a:moveTo>
                  <a:cubicBezTo>
                    <a:pt x="4481" y="1"/>
                    <a:pt x="4307" y="87"/>
                    <a:pt x="4211" y="276"/>
                  </a:cubicBezTo>
                  <a:lnTo>
                    <a:pt x="3458" y="1783"/>
                  </a:lnTo>
                  <a:cubicBezTo>
                    <a:pt x="3423" y="1844"/>
                    <a:pt x="3406" y="1909"/>
                    <a:pt x="3401" y="1975"/>
                  </a:cubicBezTo>
                  <a:lnTo>
                    <a:pt x="5" y="53296"/>
                  </a:lnTo>
                  <a:cubicBezTo>
                    <a:pt x="0" y="53361"/>
                    <a:pt x="9" y="53431"/>
                    <a:pt x="35" y="53496"/>
                  </a:cubicBezTo>
                  <a:lnTo>
                    <a:pt x="3806" y="64060"/>
                  </a:lnTo>
                  <a:cubicBezTo>
                    <a:pt x="3880" y="64260"/>
                    <a:pt x="4067" y="64391"/>
                    <a:pt x="4281" y="64391"/>
                  </a:cubicBezTo>
                  <a:lnTo>
                    <a:pt x="4333" y="64391"/>
                  </a:lnTo>
                  <a:cubicBezTo>
                    <a:pt x="4564" y="64365"/>
                    <a:pt x="4747" y="64182"/>
                    <a:pt x="4777" y="63955"/>
                  </a:cubicBezTo>
                  <a:lnTo>
                    <a:pt x="7416" y="42823"/>
                  </a:lnTo>
                  <a:cubicBezTo>
                    <a:pt x="7420" y="42793"/>
                    <a:pt x="7425" y="42762"/>
                    <a:pt x="7420" y="42732"/>
                  </a:cubicBezTo>
                  <a:lnTo>
                    <a:pt x="5156" y="472"/>
                  </a:lnTo>
                  <a:cubicBezTo>
                    <a:pt x="5141" y="174"/>
                    <a:pt x="4898" y="1"/>
                    <a:pt x="46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6"/>
            <p:cNvSpPr/>
            <p:nvPr/>
          </p:nvSpPr>
          <p:spPr>
            <a:xfrm>
              <a:off x="2256500" y="1393725"/>
              <a:ext cx="1194225" cy="1569650"/>
            </a:xfrm>
            <a:custGeom>
              <a:rect b="b" l="l" r="r" t="t"/>
              <a:pathLst>
                <a:path extrusionOk="0" h="62786" w="47769">
                  <a:moveTo>
                    <a:pt x="34435" y="1"/>
                  </a:moveTo>
                  <a:cubicBezTo>
                    <a:pt x="33276" y="1"/>
                    <a:pt x="32090" y="92"/>
                    <a:pt x="30904" y="278"/>
                  </a:cubicBezTo>
                  <a:cubicBezTo>
                    <a:pt x="23671" y="1410"/>
                    <a:pt x="21829" y="4106"/>
                    <a:pt x="21829" y="4106"/>
                  </a:cubicBezTo>
                  <a:cubicBezTo>
                    <a:pt x="21829" y="4106"/>
                    <a:pt x="21797" y="4105"/>
                    <a:pt x="21735" y="4105"/>
                  </a:cubicBezTo>
                  <a:cubicBezTo>
                    <a:pt x="20694" y="4105"/>
                    <a:pt x="11295" y="4233"/>
                    <a:pt x="5813" y="8782"/>
                  </a:cubicBezTo>
                  <a:cubicBezTo>
                    <a:pt x="0" y="13603"/>
                    <a:pt x="3545" y="21258"/>
                    <a:pt x="5387" y="23949"/>
                  </a:cubicBezTo>
                  <a:cubicBezTo>
                    <a:pt x="7229" y="26640"/>
                    <a:pt x="10634" y="29762"/>
                    <a:pt x="10634" y="29762"/>
                  </a:cubicBezTo>
                  <a:cubicBezTo>
                    <a:pt x="10634" y="29762"/>
                    <a:pt x="11056" y="35292"/>
                    <a:pt x="11483" y="37983"/>
                  </a:cubicBezTo>
                  <a:cubicBezTo>
                    <a:pt x="11910" y="40670"/>
                    <a:pt x="5247" y="48185"/>
                    <a:pt x="5247" y="48185"/>
                  </a:cubicBezTo>
                  <a:lnTo>
                    <a:pt x="14884" y="62786"/>
                  </a:lnTo>
                  <a:lnTo>
                    <a:pt x="25800" y="54282"/>
                  </a:lnTo>
                  <a:cubicBezTo>
                    <a:pt x="25800" y="54282"/>
                    <a:pt x="41250" y="53149"/>
                    <a:pt x="42665" y="51874"/>
                  </a:cubicBezTo>
                  <a:cubicBezTo>
                    <a:pt x="44084" y="50598"/>
                    <a:pt x="44080" y="36563"/>
                    <a:pt x="44080" y="36563"/>
                  </a:cubicBezTo>
                  <a:lnTo>
                    <a:pt x="47768" y="34438"/>
                  </a:lnTo>
                  <a:cubicBezTo>
                    <a:pt x="47768" y="34438"/>
                    <a:pt x="44367" y="19694"/>
                    <a:pt x="43514" y="16437"/>
                  </a:cubicBezTo>
                  <a:lnTo>
                    <a:pt x="42665" y="13176"/>
                  </a:lnTo>
                  <a:cubicBezTo>
                    <a:pt x="42665" y="13176"/>
                    <a:pt x="47625" y="11473"/>
                    <a:pt x="46492" y="6514"/>
                  </a:cubicBezTo>
                  <a:cubicBezTo>
                    <a:pt x="45546" y="2364"/>
                    <a:pt x="40340" y="1"/>
                    <a:pt x="344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6"/>
            <p:cNvSpPr/>
            <p:nvPr/>
          </p:nvSpPr>
          <p:spPr>
            <a:xfrm>
              <a:off x="2256500" y="1393750"/>
              <a:ext cx="1158950" cy="1569625"/>
            </a:xfrm>
            <a:custGeom>
              <a:rect b="b" l="l" r="r" t="t"/>
              <a:pathLst>
                <a:path extrusionOk="0" h="62785" w="46358">
                  <a:moveTo>
                    <a:pt x="34425" y="0"/>
                  </a:moveTo>
                  <a:cubicBezTo>
                    <a:pt x="33270" y="0"/>
                    <a:pt x="32087" y="91"/>
                    <a:pt x="30904" y="277"/>
                  </a:cubicBezTo>
                  <a:cubicBezTo>
                    <a:pt x="23671" y="1409"/>
                    <a:pt x="21829" y="4105"/>
                    <a:pt x="21829" y="4105"/>
                  </a:cubicBezTo>
                  <a:cubicBezTo>
                    <a:pt x="21829" y="4105"/>
                    <a:pt x="21797" y="4104"/>
                    <a:pt x="21735" y="4104"/>
                  </a:cubicBezTo>
                  <a:cubicBezTo>
                    <a:pt x="20694" y="4104"/>
                    <a:pt x="11295" y="4232"/>
                    <a:pt x="5813" y="8781"/>
                  </a:cubicBezTo>
                  <a:cubicBezTo>
                    <a:pt x="0" y="13602"/>
                    <a:pt x="3545" y="21257"/>
                    <a:pt x="5387" y="23948"/>
                  </a:cubicBezTo>
                  <a:cubicBezTo>
                    <a:pt x="7229" y="26639"/>
                    <a:pt x="10634" y="29761"/>
                    <a:pt x="10634" y="29761"/>
                  </a:cubicBezTo>
                  <a:cubicBezTo>
                    <a:pt x="10634" y="29761"/>
                    <a:pt x="11056" y="35291"/>
                    <a:pt x="11483" y="37982"/>
                  </a:cubicBezTo>
                  <a:cubicBezTo>
                    <a:pt x="11910" y="40669"/>
                    <a:pt x="5247" y="48184"/>
                    <a:pt x="5247" y="48184"/>
                  </a:cubicBezTo>
                  <a:lnTo>
                    <a:pt x="14884" y="62785"/>
                  </a:lnTo>
                  <a:lnTo>
                    <a:pt x="25800" y="54281"/>
                  </a:lnTo>
                  <a:cubicBezTo>
                    <a:pt x="25800" y="54281"/>
                    <a:pt x="37605" y="53414"/>
                    <a:pt x="41524" y="52343"/>
                  </a:cubicBezTo>
                  <a:lnTo>
                    <a:pt x="42665" y="51873"/>
                  </a:lnTo>
                  <a:lnTo>
                    <a:pt x="42665" y="51873"/>
                  </a:lnTo>
                  <a:cubicBezTo>
                    <a:pt x="42665" y="51873"/>
                    <a:pt x="40734" y="52057"/>
                    <a:pt x="38234" y="52057"/>
                  </a:cubicBezTo>
                  <a:cubicBezTo>
                    <a:pt x="34479" y="52057"/>
                    <a:pt x="29442" y="51641"/>
                    <a:pt x="27738" y="49560"/>
                  </a:cubicBezTo>
                  <a:cubicBezTo>
                    <a:pt x="24903" y="46090"/>
                    <a:pt x="27738" y="32857"/>
                    <a:pt x="29946" y="26238"/>
                  </a:cubicBezTo>
                  <a:cubicBezTo>
                    <a:pt x="32149" y="19619"/>
                    <a:pt x="26793" y="16785"/>
                    <a:pt x="26793" y="16785"/>
                  </a:cubicBezTo>
                  <a:lnTo>
                    <a:pt x="42887" y="14011"/>
                  </a:lnTo>
                  <a:cubicBezTo>
                    <a:pt x="42669" y="13179"/>
                    <a:pt x="42669" y="13175"/>
                    <a:pt x="42669" y="13175"/>
                  </a:cubicBezTo>
                  <a:cubicBezTo>
                    <a:pt x="42669" y="13175"/>
                    <a:pt x="44306" y="12605"/>
                    <a:pt x="45487" y="11181"/>
                  </a:cubicBezTo>
                  <a:lnTo>
                    <a:pt x="46357" y="6064"/>
                  </a:lnTo>
                  <a:cubicBezTo>
                    <a:pt x="45145" y="2199"/>
                    <a:pt x="40113" y="0"/>
                    <a:pt x="34425" y="0"/>
                  </a:cubicBez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6"/>
            <p:cNvSpPr/>
            <p:nvPr/>
          </p:nvSpPr>
          <p:spPr>
            <a:xfrm>
              <a:off x="3155575" y="1853000"/>
              <a:ext cx="164075" cy="121700"/>
            </a:xfrm>
            <a:custGeom>
              <a:rect b="b" l="l" r="r" t="t"/>
              <a:pathLst>
                <a:path extrusionOk="0" h="4868" w="6563">
                  <a:moveTo>
                    <a:pt x="3130" y="1"/>
                  </a:moveTo>
                  <a:cubicBezTo>
                    <a:pt x="2776" y="1"/>
                    <a:pt x="2406" y="57"/>
                    <a:pt x="2025" y="191"/>
                  </a:cubicBezTo>
                  <a:cubicBezTo>
                    <a:pt x="192" y="836"/>
                    <a:pt x="0" y="3209"/>
                    <a:pt x="13" y="4306"/>
                  </a:cubicBezTo>
                  <a:cubicBezTo>
                    <a:pt x="18" y="4650"/>
                    <a:pt x="40" y="4868"/>
                    <a:pt x="40" y="4868"/>
                  </a:cubicBezTo>
                  <a:cubicBezTo>
                    <a:pt x="40" y="4868"/>
                    <a:pt x="1603" y="3022"/>
                    <a:pt x="3584" y="2743"/>
                  </a:cubicBezTo>
                  <a:cubicBezTo>
                    <a:pt x="3765" y="2717"/>
                    <a:pt x="3937" y="2706"/>
                    <a:pt x="4101" y="2706"/>
                  </a:cubicBezTo>
                  <a:cubicBezTo>
                    <a:pt x="5742" y="2706"/>
                    <a:pt x="6563" y="3875"/>
                    <a:pt x="6563" y="3875"/>
                  </a:cubicBezTo>
                  <a:lnTo>
                    <a:pt x="6423" y="1607"/>
                  </a:lnTo>
                  <a:cubicBezTo>
                    <a:pt x="6423" y="1607"/>
                    <a:pt x="5015" y="1"/>
                    <a:pt x="31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6"/>
            <p:cNvSpPr/>
            <p:nvPr/>
          </p:nvSpPr>
          <p:spPr>
            <a:xfrm>
              <a:off x="3224050" y="2035000"/>
              <a:ext cx="35400" cy="106275"/>
            </a:xfrm>
            <a:custGeom>
              <a:rect b="b" l="l" r="r" t="t"/>
              <a:pathLst>
                <a:path extrusionOk="0" h="4251" w="1416">
                  <a:moveTo>
                    <a:pt x="706" y="0"/>
                  </a:moveTo>
                  <a:cubicBezTo>
                    <a:pt x="318" y="0"/>
                    <a:pt x="0" y="950"/>
                    <a:pt x="0" y="2125"/>
                  </a:cubicBezTo>
                  <a:cubicBezTo>
                    <a:pt x="0" y="3301"/>
                    <a:pt x="318" y="4250"/>
                    <a:pt x="706" y="4250"/>
                  </a:cubicBezTo>
                  <a:cubicBezTo>
                    <a:pt x="1098" y="4250"/>
                    <a:pt x="1416" y="3297"/>
                    <a:pt x="1416" y="2125"/>
                  </a:cubicBezTo>
                  <a:cubicBezTo>
                    <a:pt x="1416" y="950"/>
                    <a:pt x="1098" y="0"/>
                    <a:pt x="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6"/>
            <p:cNvSpPr/>
            <p:nvPr/>
          </p:nvSpPr>
          <p:spPr>
            <a:xfrm>
              <a:off x="3076425" y="2394050"/>
              <a:ext cx="96700" cy="86300"/>
            </a:xfrm>
            <a:custGeom>
              <a:rect b="b" l="l" r="r" t="t"/>
              <a:pathLst>
                <a:path extrusionOk="0" h="3452" w="3868">
                  <a:moveTo>
                    <a:pt x="2688" y="0"/>
                  </a:moveTo>
                  <a:cubicBezTo>
                    <a:pt x="2170" y="0"/>
                    <a:pt x="1533" y="302"/>
                    <a:pt x="1011" y="844"/>
                  </a:cubicBezTo>
                  <a:cubicBezTo>
                    <a:pt x="227" y="1663"/>
                    <a:pt x="1" y="2721"/>
                    <a:pt x="506" y="3208"/>
                  </a:cubicBezTo>
                  <a:cubicBezTo>
                    <a:pt x="678" y="3373"/>
                    <a:pt x="912" y="3451"/>
                    <a:pt x="1176" y="3451"/>
                  </a:cubicBezTo>
                  <a:cubicBezTo>
                    <a:pt x="1695" y="3451"/>
                    <a:pt x="2331" y="3151"/>
                    <a:pt x="2853" y="2612"/>
                  </a:cubicBezTo>
                  <a:cubicBezTo>
                    <a:pt x="3637" y="1793"/>
                    <a:pt x="3867" y="731"/>
                    <a:pt x="3358" y="243"/>
                  </a:cubicBezTo>
                  <a:cubicBezTo>
                    <a:pt x="3186" y="78"/>
                    <a:pt x="2953" y="0"/>
                    <a:pt x="26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6"/>
            <p:cNvSpPr/>
            <p:nvPr/>
          </p:nvSpPr>
          <p:spPr>
            <a:xfrm>
              <a:off x="2300150" y="1381175"/>
              <a:ext cx="1163950" cy="1594725"/>
            </a:xfrm>
            <a:custGeom>
              <a:rect b="b" l="l" r="r" t="t"/>
              <a:pathLst>
                <a:path extrusionOk="0" h="63789" w="46558">
                  <a:moveTo>
                    <a:pt x="32707" y="997"/>
                  </a:moveTo>
                  <a:cubicBezTo>
                    <a:pt x="34993" y="997"/>
                    <a:pt x="37174" y="1363"/>
                    <a:pt x="39060" y="2078"/>
                  </a:cubicBezTo>
                  <a:cubicBezTo>
                    <a:pt x="41916" y="3162"/>
                    <a:pt x="43762" y="4956"/>
                    <a:pt x="44259" y="7129"/>
                  </a:cubicBezTo>
                  <a:cubicBezTo>
                    <a:pt x="45278" y="11579"/>
                    <a:pt x="40945" y="13142"/>
                    <a:pt x="40758" y="13203"/>
                  </a:cubicBezTo>
                  <a:cubicBezTo>
                    <a:pt x="40510" y="13290"/>
                    <a:pt x="40370" y="13552"/>
                    <a:pt x="40436" y="13804"/>
                  </a:cubicBezTo>
                  <a:lnTo>
                    <a:pt x="41289" y="17066"/>
                  </a:lnTo>
                  <a:cubicBezTo>
                    <a:pt x="42051" y="19996"/>
                    <a:pt x="44925" y="32406"/>
                    <a:pt x="45452" y="34692"/>
                  </a:cubicBezTo>
                  <a:lnTo>
                    <a:pt x="42086" y="36634"/>
                  </a:lnTo>
                  <a:cubicBezTo>
                    <a:pt x="41933" y="36721"/>
                    <a:pt x="41838" y="36887"/>
                    <a:pt x="41838" y="37070"/>
                  </a:cubicBezTo>
                  <a:cubicBezTo>
                    <a:pt x="41838" y="37100"/>
                    <a:pt x="41838" y="40606"/>
                    <a:pt x="41663" y="44220"/>
                  </a:cubicBezTo>
                  <a:cubicBezTo>
                    <a:pt x="41337" y="51000"/>
                    <a:pt x="40710" y="51897"/>
                    <a:pt x="40588" y="52005"/>
                  </a:cubicBezTo>
                  <a:cubicBezTo>
                    <a:pt x="40409" y="52167"/>
                    <a:pt x="39251" y="52754"/>
                    <a:pt x="31905" y="53560"/>
                  </a:cubicBezTo>
                  <a:cubicBezTo>
                    <a:pt x="27921" y="53995"/>
                    <a:pt x="24059" y="54283"/>
                    <a:pt x="24019" y="54287"/>
                  </a:cubicBezTo>
                  <a:cubicBezTo>
                    <a:pt x="23919" y="54291"/>
                    <a:pt x="23823" y="54331"/>
                    <a:pt x="23745" y="54392"/>
                  </a:cubicBezTo>
                  <a:lnTo>
                    <a:pt x="13260" y="62565"/>
                  </a:lnTo>
                  <a:lnTo>
                    <a:pt x="4128" y="48731"/>
                  </a:lnTo>
                  <a:cubicBezTo>
                    <a:pt x="5478" y="47181"/>
                    <a:pt x="10647" y="41032"/>
                    <a:pt x="10233" y="38407"/>
                  </a:cubicBezTo>
                  <a:cubicBezTo>
                    <a:pt x="9815" y="35763"/>
                    <a:pt x="9393" y="30277"/>
                    <a:pt x="9389" y="30225"/>
                  </a:cubicBezTo>
                  <a:cubicBezTo>
                    <a:pt x="9375" y="30098"/>
                    <a:pt x="9319" y="29976"/>
                    <a:pt x="9223" y="29894"/>
                  </a:cubicBezTo>
                  <a:cubicBezTo>
                    <a:pt x="9188" y="29863"/>
                    <a:pt x="5844" y="26785"/>
                    <a:pt x="4054" y="24168"/>
                  </a:cubicBezTo>
                  <a:cubicBezTo>
                    <a:pt x="3040" y="22687"/>
                    <a:pt x="1834" y="20183"/>
                    <a:pt x="1481" y="17597"/>
                  </a:cubicBezTo>
                  <a:cubicBezTo>
                    <a:pt x="1028" y="14309"/>
                    <a:pt x="2008" y="11640"/>
                    <a:pt x="4385" y="9668"/>
                  </a:cubicBezTo>
                  <a:cubicBezTo>
                    <a:pt x="9802" y="5177"/>
                    <a:pt x="19330" y="5104"/>
                    <a:pt x="20038" y="5104"/>
                  </a:cubicBezTo>
                  <a:cubicBezTo>
                    <a:pt x="20062" y="5104"/>
                    <a:pt x="20075" y="5104"/>
                    <a:pt x="20079" y="5104"/>
                  </a:cubicBezTo>
                  <a:cubicBezTo>
                    <a:pt x="20083" y="5104"/>
                    <a:pt x="20087" y="5104"/>
                    <a:pt x="20091" y="5104"/>
                  </a:cubicBezTo>
                  <a:cubicBezTo>
                    <a:pt x="20252" y="5104"/>
                    <a:pt x="20399" y="5022"/>
                    <a:pt x="20492" y="4891"/>
                  </a:cubicBezTo>
                  <a:cubicBezTo>
                    <a:pt x="20514" y="4865"/>
                    <a:pt x="22369" y="2348"/>
                    <a:pt x="29232" y="1272"/>
                  </a:cubicBezTo>
                  <a:cubicBezTo>
                    <a:pt x="30401" y="1088"/>
                    <a:pt x="31567" y="997"/>
                    <a:pt x="32707" y="997"/>
                  </a:cubicBezTo>
                  <a:close/>
                  <a:moveTo>
                    <a:pt x="32694" y="0"/>
                  </a:moveTo>
                  <a:cubicBezTo>
                    <a:pt x="31506" y="0"/>
                    <a:pt x="30293" y="94"/>
                    <a:pt x="29079" y="284"/>
                  </a:cubicBezTo>
                  <a:cubicBezTo>
                    <a:pt x="22826" y="1268"/>
                    <a:pt x="20466" y="3410"/>
                    <a:pt x="19848" y="4107"/>
                  </a:cubicBezTo>
                  <a:cubicBezTo>
                    <a:pt x="17945" y="4137"/>
                    <a:pt x="16046" y="4316"/>
                    <a:pt x="14174" y="4643"/>
                  </a:cubicBezTo>
                  <a:cubicBezTo>
                    <a:pt x="11122" y="5169"/>
                    <a:pt x="6837" y="6341"/>
                    <a:pt x="3750" y="8897"/>
                  </a:cubicBezTo>
                  <a:cubicBezTo>
                    <a:pt x="1128" y="11074"/>
                    <a:pt x="0" y="14126"/>
                    <a:pt x="492" y="17732"/>
                  </a:cubicBezTo>
                  <a:cubicBezTo>
                    <a:pt x="871" y="20488"/>
                    <a:pt x="2156" y="23157"/>
                    <a:pt x="3231" y="24729"/>
                  </a:cubicBezTo>
                  <a:cubicBezTo>
                    <a:pt x="4890" y="27155"/>
                    <a:pt x="7725" y="29859"/>
                    <a:pt x="8404" y="30495"/>
                  </a:cubicBezTo>
                  <a:cubicBezTo>
                    <a:pt x="8483" y="31514"/>
                    <a:pt x="8862" y="36134"/>
                    <a:pt x="9245" y="38559"/>
                  </a:cubicBezTo>
                  <a:cubicBezTo>
                    <a:pt x="9528" y="40353"/>
                    <a:pt x="5644" y="45522"/>
                    <a:pt x="3127" y="48356"/>
                  </a:cubicBezTo>
                  <a:cubicBezTo>
                    <a:pt x="2974" y="48526"/>
                    <a:pt x="2957" y="48774"/>
                    <a:pt x="3083" y="48966"/>
                  </a:cubicBezTo>
                  <a:lnTo>
                    <a:pt x="12720" y="63566"/>
                  </a:lnTo>
                  <a:cubicBezTo>
                    <a:pt x="12815" y="63706"/>
                    <a:pt x="12972" y="63788"/>
                    <a:pt x="13138" y="63788"/>
                  </a:cubicBezTo>
                  <a:cubicBezTo>
                    <a:pt x="13251" y="63788"/>
                    <a:pt x="13360" y="63754"/>
                    <a:pt x="13447" y="63684"/>
                  </a:cubicBezTo>
                  <a:lnTo>
                    <a:pt x="24237" y="55271"/>
                  </a:lnTo>
                  <a:cubicBezTo>
                    <a:pt x="24995" y="55215"/>
                    <a:pt x="28452" y="54945"/>
                    <a:pt x="32005" y="54557"/>
                  </a:cubicBezTo>
                  <a:cubicBezTo>
                    <a:pt x="40248" y="53651"/>
                    <a:pt x="40975" y="52994"/>
                    <a:pt x="41254" y="52750"/>
                  </a:cubicBezTo>
                  <a:cubicBezTo>
                    <a:pt x="41563" y="52467"/>
                    <a:pt x="42295" y="51809"/>
                    <a:pt x="42656" y="44268"/>
                  </a:cubicBezTo>
                  <a:cubicBezTo>
                    <a:pt x="42804" y="41233"/>
                    <a:pt x="42830" y="38272"/>
                    <a:pt x="42835" y="37357"/>
                  </a:cubicBezTo>
                  <a:lnTo>
                    <a:pt x="46270" y="35372"/>
                  </a:lnTo>
                  <a:cubicBezTo>
                    <a:pt x="46462" y="35263"/>
                    <a:pt x="46558" y="35041"/>
                    <a:pt x="46510" y="34827"/>
                  </a:cubicBezTo>
                  <a:cubicBezTo>
                    <a:pt x="46475" y="34679"/>
                    <a:pt x="43096" y="20040"/>
                    <a:pt x="42256" y="16813"/>
                  </a:cubicBezTo>
                  <a:lnTo>
                    <a:pt x="41511" y="13974"/>
                  </a:lnTo>
                  <a:cubicBezTo>
                    <a:pt x="42282" y="13621"/>
                    <a:pt x="42987" y="13147"/>
                    <a:pt x="43601" y="12568"/>
                  </a:cubicBezTo>
                  <a:cubicBezTo>
                    <a:pt x="44703" y="11527"/>
                    <a:pt x="45874" y="9698"/>
                    <a:pt x="45234" y="6902"/>
                  </a:cubicBezTo>
                  <a:cubicBezTo>
                    <a:pt x="44664" y="4394"/>
                    <a:pt x="42595" y="2348"/>
                    <a:pt x="39417" y="1146"/>
                  </a:cubicBezTo>
                  <a:cubicBezTo>
                    <a:pt x="37415" y="387"/>
                    <a:pt x="35107" y="0"/>
                    <a:pt x="326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6"/>
            <p:cNvSpPr/>
            <p:nvPr/>
          </p:nvSpPr>
          <p:spPr>
            <a:xfrm>
              <a:off x="2256500" y="1393725"/>
              <a:ext cx="1190725" cy="917700"/>
            </a:xfrm>
            <a:custGeom>
              <a:rect b="b" l="l" r="r" t="t"/>
              <a:pathLst>
                <a:path extrusionOk="0" h="36708" w="47629">
                  <a:moveTo>
                    <a:pt x="34431" y="1"/>
                  </a:moveTo>
                  <a:cubicBezTo>
                    <a:pt x="33273" y="1"/>
                    <a:pt x="32088" y="92"/>
                    <a:pt x="30904" y="278"/>
                  </a:cubicBezTo>
                  <a:cubicBezTo>
                    <a:pt x="23671" y="1410"/>
                    <a:pt x="21829" y="4106"/>
                    <a:pt x="21829" y="4106"/>
                  </a:cubicBezTo>
                  <a:cubicBezTo>
                    <a:pt x="21829" y="4106"/>
                    <a:pt x="21797" y="4105"/>
                    <a:pt x="21735" y="4105"/>
                  </a:cubicBezTo>
                  <a:cubicBezTo>
                    <a:pt x="20694" y="4105"/>
                    <a:pt x="11295" y="4233"/>
                    <a:pt x="5813" y="8782"/>
                  </a:cubicBezTo>
                  <a:cubicBezTo>
                    <a:pt x="0" y="13603"/>
                    <a:pt x="3545" y="21258"/>
                    <a:pt x="5387" y="23949"/>
                  </a:cubicBezTo>
                  <a:cubicBezTo>
                    <a:pt x="7229" y="26640"/>
                    <a:pt x="10634" y="29762"/>
                    <a:pt x="10634" y="29762"/>
                  </a:cubicBezTo>
                  <a:cubicBezTo>
                    <a:pt x="10634" y="29762"/>
                    <a:pt x="10865" y="32797"/>
                    <a:pt x="11161" y="35462"/>
                  </a:cubicBezTo>
                  <a:lnTo>
                    <a:pt x="15593" y="36707"/>
                  </a:lnTo>
                  <a:lnTo>
                    <a:pt x="20414" y="34155"/>
                  </a:lnTo>
                  <a:lnTo>
                    <a:pt x="25234" y="33023"/>
                  </a:lnTo>
                  <a:cubicBezTo>
                    <a:pt x="25234" y="33023"/>
                    <a:pt x="21690" y="30328"/>
                    <a:pt x="23675" y="27776"/>
                  </a:cubicBezTo>
                  <a:cubicBezTo>
                    <a:pt x="25661" y="25225"/>
                    <a:pt x="29345" y="24375"/>
                    <a:pt x="29484" y="22390"/>
                  </a:cubicBezTo>
                  <a:cubicBezTo>
                    <a:pt x="29628" y="20404"/>
                    <a:pt x="21690" y="17570"/>
                    <a:pt x="24241" y="15871"/>
                  </a:cubicBezTo>
                  <a:cubicBezTo>
                    <a:pt x="26793" y="14169"/>
                    <a:pt x="42669" y="13176"/>
                    <a:pt x="42669" y="13176"/>
                  </a:cubicBezTo>
                  <a:cubicBezTo>
                    <a:pt x="42669" y="13176"/>
                    <a:pt x="47629" y="11473"/>
                    <a:pt x="46492" y="6514"/>
                  </a:cubicBezTo>
                  <a:cubicBezTo>
                    <a:pt x="45546" y="2367"/>
                    <a:pt x="40338" y="1"/>
                    <a:pt x="344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6"/>
            <p:cNvSpPr/>
            <p:nvPr/>
          </p:nvSpPr>
          <p:spPr>
            <a:xfrm>
              <a:off x="2300150" y="1381175"/>
              <a:ext cx="1146875" cy="942750"/>
            </a:xfrm>
            <a:custGeom>
              <a:rect b="b" l="l" r="r" t="t"/>
              <a:pathLst>
                <a:path extrusionOk="0" h="37710" w="45875">
                  <a:moveTo>
                    <a:pt x="32713" y="1002"/>
                  </a:moveTo>
                  <a:cubicBezTo>
                    <a:pt x="34998" y="1002"/>
                    <a:pt x="37178" y="1367"/>
                    <a:pt x="39064" y="2082"/>
                  </a:cubicBezTo>
                  <a:cubicBezTo>
                    <a:pt x="41920" y="3162"/>
                    <a:pt x="43767" y="4956"/>
                    <a:pt x="44267" y="7129"/>
                  </a:cubicBezTo>
                  <a:cubicBezTo>
                    <a:pt x="45230" y="11357"/>
                    <a:pt x="41372" y="12977"/>
                    <a:pt x="40823" y="13186"/>
                  </a:cubicBezTo>
                  <a:cubicBezTo>
                    <a:pt x="40261" y="13221"/>
                    <a:pt x="36551" y="13469"/>
                    <a:pt x="32615" y="13891"/>
                  </a:cubicBezTo>
                  <a:cubicBezTo>
                    <a:pt x="30464" y="14122"/>
                    <a:pt x="23915" y="14828"/>
                    <a:pt x="22221" y="15960"/>
                  </a:cubicBezTo>
                  <a:cubicBezTo>
                    <a:pt x="21624" y="16356"/>
                    <a:pt x="21494" y="16813"/>
                    <a:pt x="21489" y="17131"/>
                  </a:cubicBezTo>
                  <a:cubicBezTo>
                    <a:pt x="21481" y="18237"/>
                    <a:pt x="22913" y="19230"/>
                    <a:pt x="24568" y="20384"/>
                  </a:cubicBezTo>
                  <a:cubicBezTo>
                    <a:pt x="25652" y="21137"/>
                    <a:pt x="27285" y="22278"/>
                    <a:pt x="27242" y="22857"/>
                  </a:cubicBezTo>
                  <a:cubicBezTo>
                    <a:pt x="27185" y="23702"/>
                    <a:pt x="26118" y="24394"/>
                    <a:pt x="24890" y="25195"/>
                  </a:cubicBezTo>
                  <a:cubicBezTo>
                    <a:pt x="23758" y="25927"/>
                    <a:pt x="22478" y="26759"/>
                    <a:pt x="21537" y="27969"/>
                  </a:cubicBezTo>
                  <a:cubicBezTo>
                    <a:pt x="20971" y="28696"/>
                    <a:pt x="20740" y="29502"/>
                    <a:pt x="20854" y="30360"/>
                  </a:cubicBezTo>
                  <a:cubicBezTo>
                    <a:pt x="21010" y="31566"/>
                    <a:pt x="21825" y="32611"/>
                    <a:pt x="22452" y="33255"/>
                  </a:cubicBezTo>
                  <a:lnTo>
                    <a:pt x="18555" y="34170"/>
                  </a:lnTo>
                  <a:cubicBezTo>
                    <a:pt x="18515" y="34178"/>
                    <a:pt x="18472" y="34196"/>
                    <a:pt x="18437" y="34213"/>
                  </a:cubicBezTo>
                  <a:lnTo>
                    <a:pt x="13795" y="36674"/>
                  </a:lnTo>
                  <a:lnTo>
                    <a:pt x="9876" y="35572"/>
                  </a:lnTo>
                  <a:cubicBezTo>
                    <a:pt x="9602" y="33029"/>
                    <a:pt x="9389" y="30255"/>
                    <a:pt x="9393" y="30225"/>
                  </a:cubicBezTo>
                  <a:cubicBezTo>
                    <a:pt x="9384" y="30098"/>
                    <a:pt x="9323" y="29981"/>
                    <a:pt x="9232" y="29894"/>
                  </a:cubicBezTo>
                  <a:cubicBezTo>
                    <a:pt x="9197" y="29863"/>
                    <a:pt x="5848" y="26785"/>
                    <a:pt x="4059" y="24172"/>
                  </a:cubicBezTo>
                  <a:cubicBezTo>
                    <a:pt x="3044" y="22687"/>
                    <a:pt x="1838" y="20183"/>
                    <a:pt x="1485" y="17597"/>
                  </a:cubicBezTo>
                  <a:cubicBezTo>
                    <a:pt x="1032" y="14309"/>
                    <a:pt x="2012" y="11640"/>
                    <a:pt x="4390" y="9672"/>
                  </a:cubicBezTo>
                  <a:cubicBezTo>
                    <a:pt x="5996" y="8339"/>
                    <a:pt x="9027" y="6554"/>
                    <a:pt x="14326" y="5635"/>
                  </a:cubicBezTo>
                  <a:cubicBezTo>
                    <a:pt x="17247" y="5130"/>
                    <a:pt x="19614" y="5108"/>
                    <a:pt x="20021" y="5108"/>
                  </a:cubicBezTo>
                  <a:cubicBezTo>
                    <a:pt x="20060" y="5108"/>
                    <a:pt x="20081" y="5108"/>
                    <a:pt x="20083" y="5108"/>
                  </a:cubicBezTo>
                  <a:cubicBezTo>
                    <a:pt x="20248" y="5108"/>
                    <a:pt x="20405" y="5030"/>
                    <a:pt x="20501" y="4895"/>
                  </a:cubicBezTo>
                  <a:cubicBezTo>
                    <a:pt x="20505" y="4886"/>
                    <a:pt x="20963" y="4255"/>
                    <a:pt x="22256" y="3497"/>
                  </a:cubicBezTo>
                  <a:cubicBezTo>
                    <a:pt x="23458" y="2796"/>
                    <a:pt x="25648" y="1838"/>
                    <a:pt x="29240" y="1277"/>
                  </a:cubicBezTo>
                  <a:cubicBezTo>
                    <a:pt x="30408" y="1093"/>
                    <a:pt x="31574" y="1002"/>
                    <a:pt x="32713" y="1002"/>
                  </a:cubicBezTo>
                  <a:close/>
                  <a:moveTo>
                    <a:pt x="32693" y="0"/>
                  </a:moveTo>
                  <a:cubicBezTo>
                    <a:pt x="31506" y="0"/>
                    <a:pt x="30293" y="94"/>
                    <a:pt x="29079" y="284"/>
                  </a:cubicBezTo>
                  <a:cubicBezTo>
                    <a:pt x="22826" y="1268"/>
                    <a:pt x="20466" y="3410"/>
                    <a:pt x="19848" y="4107"/>
                  </a:cubicBezTo>
                  <a:cubicBezTo>
                    <a:pt x="17945" y="4137"/>
                    <a:pt x="16046" y="4316"/>
                    <a:pt x="14170" y="4647"/>
                  </a:cubicBezTo>
                  <a:cubicBezTo>
                    <a:pt x="8644" y="5601"/>
                    <a:pt x="5452" y="7486"/>
                    <a:pt x="3745" y="8901"/>
                  </a:cubicBezTo>
                  <a:cubicBezTo>
                    <a:pt x="1124" y="11074"/>
                    <a:pt x="0" y="14131"/>
                    <a:pt x="488" y="17732"/>
                  </a:cubicBezTo>
                  <a:cubicBezTo>
                    <a:pt x="867" y="20493"/>
                    <a:pt x="2151" y="23157"/>
                    <a:pt x="3227" y="24734"/>
                  </a:cubicBezTo>
                  <a:cubicBezTo>
                    <a:pt x="4886" y="27155"/>
                    <a:pt x="7721" y="29859"/>
                    <a:pt x="8404" y="30495"/>
                  </a:cubicBezTo>
                  <a:cubicBezTo>
                    <a:pt x="8461" y="31213"/>
                    <a:pt x="8670" y="33760"/>
                    <a:pt x="8918" y="36016"/>
                  </a:cubicBezTo>
                  <a:cubicBezTo>
                    <a:pt x="8940" y="36221"/>
                    <a:pt x="9084" y="36391"/>
                    <a:pt x="9280" y="36443"/>
                  </a:cubicBezTo>
                  <a:lnTo>
                    <a:pt x="13712" y="37688"/>
                  </a:lnTo>
                  <a:cubicBezTo>
                    <a:pt x="13756" y="37701"/>
                    <a:pt x="13804" y="37710"/>
                    <a:pt x="13847" y="37710"/>
                  </a:cubicBezTo>
                  <a:cubicBezTo>
                    <a:pt x="13930" y="37710"/>
                    <a:pt x="14009" y="37688"/>
                    <a:pt x="14083" y="37653"/>
                  </a:cubicBezTo>
                  <a:lnTo>
                    <a:pt x="18846" y="35132"/>
                  </a:lnTo>
                  <a:lnTo>
                    <a:pt x="23601" y="34013"/>
                  </a:lnTo>
                  <a:cubicBezTo>
                    <a:pt x="24015" y="33913"/>
                    <a:pt x="24128" y="33382"/>
                    <a:pt x="23789" y="33125"/>
                  </a:cubicBezTo>
                  <a:cubicBezTo>
                    <a:pt x="23771" y="33116"/>
                    <a:pt x="22047" y="31784"/>
                    <a:pt x="21847" y="30229"/>
                  </a:cubicBezTo>
                  <a:cubicBezTo>
                    <a:pt x="21768" y="29637"/>
                    <a:pt x="21925" y="29101"/>
                    <a:pt x="22326" y="28587"/>
                  </a:cubicBezTo>
                  <a:cubicBezTo>
                    <a:pt x="23166" y="27508"/>
                    <a:pt x="24368" y="26724"/>
                    <a:pt x="25435" y="26031"/>
                  </a:cubicBezTo>
                  <a:cubicBezTo>
                    <a:pt x="26889" y="25086"/>
                    <a:pt x="28143" y="24268"/>
                    <a:pt x="28239" y="22931"/>
                  </a:cubicBezTo>
                  <a:cubicBezTo>
                    <a:pt x="28322" y="21781"/>
                    <a:pt x="26845" y="20754"/>
                    <a:pt x="25138" y="19565"/>
                  </a:cubicBezTo>
                  <a:cubicBezTo>
                    <a:pt x="24015" y="18786"/>
                    <a:pt x="22482" y="17714"/>
                    <a:pt x="22487" y="17140"/>
                  </a:cubicBezTo>
                  <a:cubicBezTo>
                    <a:pt x="22487" y="17031"/>
                    <a:pt x="22582" y="16913"/>
                    <a:pt x="22770" y="16791"/>
                  </a:cubicBezTo>
                  <a:cubicBezTo>
                    <a:pt x="24773" y="15455"/>
                    <a:pt x="36573" y="14449"/>
                    <a:pt x="40949" y="14179"/>
                  </a:cubicBezTo>
                  <a:cubicBezTo>
                    <a:pt x="40997" y="14174"/>
                    <a:pt x="41041" y="14166"/>
                    <a:pt x="41080" y="14153"/>
                  </a:cubicBezTo>
                  <a:cubicBezTo>
                    <a:pt x="42016" y="13796"/>
                    <a:pt x="42874" y="13256"/>
                    <a:pt x="43601" y="12568"/>
                  </a:cubicBezTo>
                  <a:cubicBezTo>
                    <a:pt x="44703" y="11527"/>
                    <a:pt x="45874" y="9698"/>
                    <a:pt x="45234" y="6902"/>
                  </a:cubicBezTo>
                  <a:cubicBezTo>
                    <a:pt x="44664" y="4394"/>
                    <a:pt x="42595" y="2348"/>
                    <a:pt x="39417" y="1146"/>
                  </a:cubicBezTo>
                  <a:cubicBezTo>
                    <a:pt x="37412" y="387"/>
                    <a:pt x="35105" y="0"/>
                    <a:pt x="326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6"/>
            <p:cNvSpPr/>
            <p:nvPr/>
          </p:nvSpPr>
          <p:spPr>
            <a:xfrm>
              <a:off x="2368500" y="1503700"/>
              <a:ext cx="995450" cy="436825"/>
            </a:xfrm>
            <a:custGeom>
              <a:rect b="b" l="l" r="r" t="t"/>
              <a:pathLst>
                <a:path extrusionOk="0" h="17473" w="39818">
                  <a:moveTo>
                    <a:pt x="35954" y="1"/>
                  </a:moveTo>
                  <a:cubicBezTo>
                    <a:pt x="35249" y="1"/>
                    <a:pt x="34733" y="222"/>
                    <a:pt x="34414" y="665"/>
                  </a:cubicBezTo>
                  <a:cubicBezTo>
                    <a:pt x="33687" y="1671"/>
                    <a:pt x="34484" y="3243"/>
                    <a:pt x="34645" y="3547"/>
                  </a:cubicBezTo>
                  <a:cubicBezTo>
                    <a:pt x="34767" y="3769"/>
                    <a:pt x="34997" y="3893"/>
                    <a:pt x="35233" y="3893"/>
                  </a:cubicBezTo>
                  <a:cubicBezTo>
                    <a:pt x="35341" y="3893"/>
                    <a:pt x="35450" y="3867"/>
                    <a:pt x="35550" y="3813"/>
                  </a:cubicBezTo>
                  <a:cubicBezTo>
                    <a:pt x="35873" y="3639"/>
                    <a:pt x="35990" y="3234"/>
                    <a:pt x="35816" y="2912"/>
                  </a:cubicBezTo>
                  <a:cubicBezTo>
                    <a:pt x="35542" y="2406"/>
                    <a:pt x="35341" y="1653"/>
                    <a:pt x="35494" y="1444"/>
                  </a:cubicBezTo>
                  <a:cubicBezTo>
                    <a:pt x="35529" y="1398"/>
                    <a:pt x="35664" y="1336"/>
                    <a:pt x="35949" y="1336"/>
                  </a:cubicBezTo>
                  <a:cubicBezTo>
                    <a:pt x="36092" y="1336"/>
                    <a:pt x="36272" y="1351"/>
                    <a:pt x="36495" y="1392"/>
                  </a:cubicBezTo>
                  <a:cubicBezTo>
                    <a:pt x="37924" y="1653"/>
                    <a:pt x="38224" y="3229"/>
                    <a:pt x="38281" y="3708"/>
                  </a:cubicBezTo>
                  <a:cubicBezTo>
                    <a:pt x="38429" y="4967"/>
                    <a:pt x="37998" y="6561"/>
                    <a:pt x="36900" y="7053"/>
                  </a:cubicBezTo>
                  <a:cubicBezTo>
                    <a:pt x="36500" y="7231"/>
                    <a:pt x="35640" y="7294"/>
                    <a:pt x="34517" y="7294"/>
                  </a:cubicBezTo>
                  <a:cubicBezTo>
                    <a:pt x="33199" y="7294"/>
                    <a:pt x="31518" y="7207"/>
                    <a:pt x="29785" y="7118"/>
                  </a:cubicBezTo>
                  <a:cubicBezTo>
                    <a:pt x="27501" y="7001"/>
                    <a:pt x="24974" y="6871"/>
                    <a:pt x="22474" y="6871"/>
                  </a:cubicBezTo>
                  <a:cubicBezTo>
                    <a:pt x="19213" y="6871"/>
                    <a:pt x="15998" y="7092"/>
                    <a:pt x="13430" y="7854"/>
                  </a:cubicBezTo>
                  <a:cubicBezTo>
                    <a:pt x="5849" y="10101"/>
                    <a:pt x="589" y="16114"/>
                    <a:pt x="371" y="16367"/>
                  </a:cubicBezTo>
                  <a:cubicBezTo>
                    <a:pt x="1" y="16802"/>
                    <a:pt x="306" y="17468"/>
                    <a:pt x="876" y="17473"/>
                  </a:cubicBezTo>
                  <a:cubicBezTo>
                    <a:pt x="1068" y="17473"/>
                    <a:pt x="1255" y="17386"/>
                    <a:pt x="1381" y="17242"/>
                  </a:cubicBezTo>
                  <a:cubicBezTo>
                    <a:pt x="1434" y="17177"/>
                    <a:pt x="6602" y="11268"/>
                    <a:pt x="13809" y="9130"/>
                  </a:cubicBezTo>
                  <a:cubicBezTo>
                    <a:pt x="16233" y="8411"/>
                    <a:pt x="19320" y="8200"/>
                    <a:pt x="22474" y="8200"/>
                  </a:cubicBezTo>
                  <a:cubicBezTo>
                    <a:pt x="24942" y="8200"/>
                    <a:pt x="27451" y="8329"/>
                    <a:pt x="29716" y="8446"/>
                  </a:cubicBezTo>
                  <a:cubicBezTo>
                    <a:pt x="31695" y="8549"/>
                    <a:pt x="33280" y="8625"/>
                    <a:pt x="34519" y="8625"/>
                  </a:cubicBezTo>
                  <a:cubicBezTo>
                    <a:pt x="35905" y="8625"/>
                    <a:pt x="36856" y="8530"/>
                    <a:pt x="37440" y="8267"/>
                  </a:cubicBezTo>
                  <a:cubicBezTo>
                    <a:pt x="39143" y="7514"/>
                    <a:pt x="39818" y="5324"/>
                    <a:pt x="39604" y="3547"/>
                  </a:cubicBezTo>
                  <a:cubicBezTo>
                    <a:pt x="39382" y="1688"/>
                    <a:pt x="38281" y="360"/>
                    <a:pt x="36735" y="77"/>
                  </a:cubicBezTo>
                  <a:cubicBezTo>
                    <a:pt x="36453" y="26"/>
                    <a:pt x="36193" y="1"/>
                    <a:pt x="359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6"/>
            <p:cNvSpPr/>
            <p:nvPr/>
          </p:nvSpPr>
          <p:spPr>
            <a:xfrm>
              <a:off x="2471600" y="1867775"/>
              <a:ext cx="430900" cy="190550"/>
            </a:xfrm>
            <a:custGeom>
              <a:rect b="b" l="l" r="r" t="t"/>
              <a:pathLst>
                <a:path extrusionOk="0" h="7622" w="17236">
                  <a:moveTo>
                    <a:pt x="15239" y="1"/>
                  </a:moveTo>
                  <a:cubicBezTo>
                    <a:pt x="14375" y="1"/>
                    <a:pt x="13119" y="163"/>
                    <a:pt x="11318" y="480"/>
                  </a:cubicBezTo>
                  <a:cubicBezTo>
                    <a:pt x="9276" y="837"/>
                    <a:pt x="6824" y="1956"/>
                    <a:pt x="4037" y="3798"/>
                  </a:cubicBezTo>
                  <a:cubicBezTo>
                    <a:pt x="2800" y="4612"/>
                    <a:pt x="1612" y="5496"/>
                    <a:pt x="475" y="6445"/>
                  </a:cubicBezTo>
                  <a:cubicBezTo>
                    <a:pt x="1" y="6850"/>
                    <a:pt x="288" y="7621"/>
                    <a:pt x="911" y="7621"/>
                  </a:cubicBezTo>
                  <a:cubicBezTo>
                    <a:pt x="1067" y="7621"/>
                    <a:pt x="1220" y="7565"/>
                    <a:pt x="1342" y="7460"/>
                  </a:cubicBezTo>
                  <a:cubicBezTo>
                    <a:pt x="1398" y="7412"/>
                    <a:pt x="7072" y="2583"/>
                    <a:pt x="11553" y="1791"/>
                  </a:cubicBezTo>
                  <a:cubicBezTo>
                    <a:pt x="13608" y="1429"/>
                    <a:pt x="14692" y="1329"/>
                    <a:pt x="15263" y="1325"/>
                  </a:cubicBezTo>
                  <a:lnTo>
                    <a:pt x="15263" y="1325"/>
                  </a:lnTo>
                  <a:cubicBezTo>
                    <a:pt x="14910" y="1616"/>
                    <a:pt x="14253" y="2074"/>
                    <a:pt x="13042" y="2775"/>
                  </a:cubicBezTo>
                  <a:cubicBezTo>
                    <a:pt x="10482" y="4255"/>
                    <a:pt x="9772" y="4978"/>
                    <a:pt x="10116" y="5740"/>
                  </a:cubicBezTo>
                  <a:cubicBezTo>
                    <a:pt x="10305" y="6161"/>
                    <a:pt x="10728" y="6290"/>
                    <a:pt x="11229" y="6290"/>
                  </a:cubicBezTo>
                  <a:cubicBezTo>
                    <a:pt x="11572" y="6290"/>
                    <a:pt x="11950" y="6230"/>
                    <a:pt x="12315" y="6162"/>
                  </a:cubicBezTo>
                  <a:cubicBezTo>
                    <a:pt x="13125" y="6014"/>
                    <a:pt x="14166" y="5731"/>
                    <a:pt x="15245" y="5370"/>
                  </a:cubicBezTo>
                  <a:cubicBezTo>
                    <a:pt x="15598" y="5252"/>
                    <a:pt x="15785" y="4874"/>
                    <a:pt x="15668" y="4525"/>
                  </a:cubicBezTo>
                  <a:cubicBezTo>
                    <a:pt x="15574" y="4247"/>
                    <a:pt x="15317" y="4072"/>
                    <a:pt x="15040" y="4072"/>
                  </a:cubicBezTo>
                  <a:cubicBezTo>
                    <a:pt x="14970" y="4072"/>
                    <a:pt x="14898" y="4083"/>
                    <a:pt x="14827" y="4107"/>
                  </a:cubicBezTo>
                  <a:cubicBezTo>
                    <a:pt x="13991" y="4390"/>
                    <a:pt x="13142" y="4625"/>
                    <a:pt x="12284" y="4808"/>
                  </a:cubicBezTo>
                  <a:cubicBezTo>
                    <a:pt x="12620" y="4582"/>
                    <a:pt x="13086" y="4290"/>
                    <a:pt x="13708" y="3929"/>
                  </a:cubicBezTo>
                  <a:cubicBezTo>
                    <a:pt x="16421" y="2357"/>
                    <a:pt x="17235" y="1551"/>
                    <a:pt x="16935" y="724"/>
                  </a:cubicBezTo>
                  <a:cubicBezTo>
                    <a:pt x="16759" y="238"/>
                    <a:pt x="16285" y="1"/>
                    <a:pt x="15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6"/>
            <p:cNvSpPr/>
            <p:nvPr/>
          </p:nvSpPr>
          <p:spPr>
            <a:xfrm>
              <a:off x="2557875" y="2084300"/>
              <a:ext cx="240875" cy="377825"/>
            </a:xfrm>
            <a:custGeom>
              <a:rect b="b" l="l" r="r" t="t"/>
              <a:pathLst>
                <a:path extrusionOk="0" h="15113" w="9635">
                  <a:moveTo>
                    <a:pt x="4110" y="0"/>
                  </a:moveTo>
                  <a:cubicBezTo>
                    <a:pt x="1" y="0"/>
                    <a:pt x="165" y="6200"/>
                    <a:pt x="1413" y="10499"/>
                  </a:cubicBezTo>
                  <a:cubicBezTo>
                    <a:pt x="2285" y="13499"/>
                    <a:pt x="4014" y="15112"/>
                    <a:pt x="5836" y="15112"/>
                  </a:cubicBezTo>
                  <a:cubicBezTo>
                    <a:pt x="6682" y="15112"/>
                    <a:pt x="7549" y="14764"/>
                    <a:pt x="8359" y="14044"/>
                  </a:cubicBezTo>
                  <a:lnTo>
                    <a:pt x="9635" y="9223"/>
                  </a:lnTo>
                  <a:cubicBezTo>
                    <a:pt x="9635" y="9223"/>
                    <a:pt x="8786" y="297"/>
                    <a:pt x="4388" y="10"/>
                  </a:cubicBezTo>
                  <a:cubicBezTo>
                    <a:pt x="4293" y="3"/>
                    <a:pt x="4200" y="0"/>
                    <a:pt x="4110" y="0"/>
                  </a:cubicBezTo>
                  <a:close/>
                </a:path>
              </a:pathLst>
            </a:custGeom>
            <a:solidFill>
              <a:srgbClr val="C6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6"/>
            <p:cNvSpPr/>
            <p:nvPr/>
          </p:nvSpPr>
          <p:spPr>
            <a:xfrm>
              <a:off x="2557875" y="2084300"/>
              <a:ext cx="240875" cy="377825"/>
            </a:xfrm>
            <a:custGeom>
              <a:rect b="b" l="l" r="r" t="t"/>
              <a:pathLst>
                <a:path extrusionOk="0" h="15113" w="9635">
                  <a:moveTo>
                    <a:pt x="4110" y="0"/>
                  </a:moveTo>
                  <a:cubicBezTo>
                    <a:pt x="1" y="0"/>
                    <a:pt x="165" y="6200"/>
                    <a:pt x="1413" y="10499"/>
                  </a:cubicBezTo>
                  <a:cubicBezTo>
                    <a:pt x="2285" y="13499"/>
                    <a:pt x="4014" y="15112"/>
                    <a:pt x="5836" y="15112"/>
                  </a:cubicBezTo>
                  <a:cubicBezTo>
                    <a:pt x="6682" y="15112"/>
                    <a:pt x="7549" y="14764"/>
                    <a:pt x="8359" y="14044"/>
                  </a:cubicBezTo>
                  <a:lnTo>
                    <a:pt x="9635" y="9223"/>
                  </a:lnTo>
                  <a:cubicBezTo>
                    <a:pt x="9635" y="9223"/>
                    <a:pt x="8786" y="297"/>
                    <a:pt x="4388" y="10"/>
                  </a:cubicBezTo>
                  <a:cubicBezTo>
                    <a:pt x="4293" y="3"/>
                    <a:pt x="4200" y="0"/>
                    <a:pt x="41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6"/>
            <p:cNvSpPr/>
            <p:nvPr/>
          </p:nvSpPr>
          <p:spPr>
            <a:xfrm>
              <a:off x="2561200" y="2071850"/>
              <a:ext cx="250400" cy="402750"/>
            </a:xfrm>
            <a:custGeom>
              <a:rect b="b" l="l" r="r" t="t"/>
              <a:pathLst>
                <a:path extrusionOk="0" h="16110" w="10016">
                  <a:moveTo>
                    <a:pt x="3976" y="1"/>
                  </a:moveTo>
                  <a:cubicBezTo>
                    <a:pt x="2824" y="1"/>
                    <a:pt x="1895" y="426"/>
                    <a:pt x="1215" y="1274"/>
                  </a:cubicBezTo>
                  <a:cubicBezTo>
                    <a:pt x="410" y="2280"/>
                    <a:pt x="0" y="3813"/>
                    <a:pt x="0" y="5833"/>
                  </a:cubicBezTo>
                  <a:cubicBezTo>
                    <a:pt x="0" y="7483"/>
                    <a:pt x="283" y="9364"/>
                    <a:pt x="802" y="11137"/>
                  </a:cubicBezTo>
                  <a:cubicBezTo>
                    <a:pt x="1546" y="13710"/>
                    <a:pt x="2966" y="15469"/>
                    <a:pt x="4694" y="15966"/>
                  </a:cubicBezTo>
                  <a:cubicBezTo>
                    <a:pt x="5021" y="16061"/>
                    <a:pt x="5361" y="16109"/>
                    <a:pt x="5696" y="16109"/>
                  </a:cubicBezTo>
                  <a:cubicBezTo>
                    <a:pt x="6684" y="16109"/>
                    <a:pt x="7673" y="15700"/>
                    <a:pt x="8552" y="14916"/>
                  </a:cubicBezTo>
                  <a:cubicBezTo>
                    <a:pt x="8748" y="14729"/>
                    <a:pt x="8766" y="14420"/>
                    <a:pt x="8583" y="14220"/>
                  </a:cubicBezTo>
                  <a:cubicBezTo>
                    <a:pt x="8485" y="14107"/>
                    <a:pt x="8348" y="14050"/>
                    <a:pt x="8209" y="14050"/>
                  </a:cubicBezTo>
                  <a:cubicBezTo>
                    <a:pt x="8095" y="14050"/>
                    <a:pt x="7980" y="14089"/>
                    <a:pt x="7886" y="14167"/>
                  </a:cubicBezTo>
                  <a:cubicBezTo>
                    <a:pt x="7185" y="14793"/>
                    <a:pt x="6440" y="15113"/>
                    <a:pt x="5699" y="15113"/>
                  </a:cubicBezTo>
                  <a:cubicBezTo>
                    <a:pt x="5455" y="15113"/>
                    <a:pt x="5211" y="15078"/>
                    <a:pt x="4969" y="15008"/>
                  </a:cubicBezTo>
                  <a:cubicBezTo>
                    <a:pt x="3580" y="14603"/>
                    <a:pt x="2408" y="13092"/>
                    <a:pt x="1759" y="10858"/>
                  </a:cubicBezTo>
                  <a:cubicBezTo>
                    <a:pt x="867" y="7792"/>
                    <a:pt x="562" y="3682"/>
                    <a:pt x="1995" y="1901"/>
                  </a:cubicBezTo>
                  <a:cubicBezTo>
                    <a:pt x="2480" y="1296"/>
                    <a:pt x="3133" y="1000"/>
                    <a:pt x="3979" y="1000"/>
                  </a:cubicBezTo>
                  <a:cubicBezTo>
                    <a:pt x="4059" y="1000"/>
                    <a:pt x="4141" y="1003"/>
                    <a:pt x="4224" y="1008"/>
                  </a:cubicBezTo>
                  <a:cubicBezTo>
                    <a:pt x="6214" y="1135"/>
                    <a:pt x="7403" y="3447"/>
                    <a:pt x="8047" y="5367"/>
                  </a:cubicBezTo>
                  <a:cubicBezTo>
                    <a:pt x="8788" y="7553"/>
                    <a:pt x="9005" y="9748"/>
                    <a:pt x="9005" y="9769"/>
                  </a:cubicBezTo>
                  <a:cubicBezTo>
                    <a:pt x="9034" y="10023"/>
                    <a:pt x="9247" y="10212"/>
                    <a:pt x="9497" y="10212"/>
                  </a:cubicBezTo>
                  <a:cubicBezTo>
                    <a:pt x="9513" y="10212"/>
                    <a:pt x="9529" y="10211"/>
                    <a:pt x="9545" y="10209"/>
                  </a:cubicBezTo>
                  <a:cubicBezTo>
                    <a:pt x="9815" y="10183"/>
                    <a:pt x="10015" y="9944"/>
                    <a:pt x="9998" y="9674"/>
                  </a:cubicBezTo>
                  <a:cubicBezTo>
                    <a:pt x="9963" y="9295"/>
                    <a:pt x="9053" y="316"/>
                    <a:pt x="4289" y="11"/>
                  </a:cubicBezTo>
                  <a:cubicBezTo>
                    <a:pt x="4183" y="4"/>
                    <a:pt x="4079" y="1"/>
                    <a:pt x="397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6"/>
            <p:cNvSpPr/>
            <p:nvPr/>
          </p:nvSpPr>
          <p:spPr>
            <a:xfrm>
              <a:off x="2561200" y="2071850"/>
              <a:ext cx="250400" cy="402750"/>
            </a:xfrm>
            <a:custGeom>
              <a:rect b="b" l="l" r="r" t="t"/>
              <a:pathLst>
                <a:path extrusionOk="0" h="16110" w="10016">
                  <a:moveTo>
                    <a:pt x="3976" y="1"/>
                  </a:moveTo>
                  <a:cubicBezTo>
                    <a:pt x="2824" y="1"/>
                    <a:pt x="1895" y="426"/>
                    <a:pt x="1215" y="1274"/>
                  </a:cubicBezTo>
                  <a:cubicBezTo>
                    <a:pt x="410" y="2280"/>
                    <a:pt x="0" y="3813"/>
                    <a:pt x="0" y="5833"/>
                  </a:cubicBezTo>
                  <a:cubicBezTo>
                    <a:pt x="0" y="7483"/>
                    <a:pt x="283" y="9364"/>
                    <a:pt x="802" y="11137"/>
                  </a:cubicBezTo>
                  <a:cubicBezTo>
                    <a:pt x="1546" y="13710"/>
                    <a:pt x="2966" y="15469"/>
                    <a:pt x="4694" y="15966"/>
                  </a:cubicBezTo>
                  <a:cubicBezTo>
                    <a:pt x="5021" y="16061"/>
                    <a:pt x="5361" y="16109"/>
                    <a:pt x="5696" y="16109"/>
                  </a:cubicBezTo>
                  <a:cubicBezTo>
                    <a:pt x="6684" y="16109"/>
                    <a:pt x="7673" y="15700"/>
                    <a:pt x="8552" y="14916"/>
                  </a:cubicBezTo>
                  <a:cubicBezTo>
                    <a:pt x="8748" y="14729"/>
                    <a:pt x="8766" y="14420"/>
                    <a:pt x="8583" y="14220"/>
                  </a:cubicBezTo>
                  <a:cubicBezTo>
                    <a:pt x="8485" y="14107"/>
                    <a:pt x="8348" y="14050"/>
                    <a:pt x="8209" y="14050"/>
                  </a:cubicBezTo>
                  <a:cubicBezTo>
                    <a:pt x="8095" y="14050"/>
                    <a:pt x="7980" y="14089"/>
                    <a:pt x="7886" y="14167"/>
                  </a:cubicBezTo>
                  <a:cubicBezTo>
                    <a:pt x="7185" y="14793"/>
                    <a:pt x="6440" y="15113"/>
                    <a:pt x="5699" y="15113"/>
                  </a:cubicBezTo>
                  <a:cubicBezTo>
                    <a:pt x="5455" y="15113"/>
                    <a:pt x="5211" y="15078"/>
                    <a:pt x="4969" y="15008"/>
                  </a:cubicBezTo>
                  <a:cubicBezTo>
                    <a:pt x="3580" y="14603"/>
                    <a:pt x="2408" y="13092"/>
                    <a:pt x="1759" y="10858"/>
                  </a:cubicBezTo>
                  <a:cubicBezTo>
                    <a:pt x="867" y="7792"/>
                    <a:pt x="562" y="3682"/>
                    <a:pt x="1995" y="1901"/>
                  </a:cubicBezTo>
                  <a:cubicBezTo>
                    <a:pt x="2480" y="1296"/>
                    <a:pt x="3133" y="1000"/>
                    <a:pt x="3979" y="1000"/>
                  </a:cubicBezTo>
                  <a:cubicBezTo>
                    <a:pt x="4059" y="1000"/>
                    <a:pt x="4141" y="1003"/>
                    <a:pt x="4224" y="1008"/>
                  </a:cubicBezTo>
                  <a:cubicBezTo>
                    <a:pt x="6214" y="1135"/>
                    <a:pt x="7403" y="3447"/>
                    <a:pt x="8047" y="5367"/>
                  </a:cubicBezTo>
                  <a:cubicBezTo>
                    <a:pt x="8788" y="7553"/>
                    <a:pt x="9005" y="9748"/>
                    <a:pt x="9005" y="9769"/>
                  </a:cubicBezTo>
                  <a:cubicBezTo>
                    <a:pt x="9034" y="10023"/>
                    <a:pt x="9247" y="10212"/>
                    <a:pt x="9497" y="10212"/>
                  </a:cubicBezTo>
                  <a:cubicBezTo>
                    <a:pt x="9513" y="10212"/>
                    <a:pt x="9529" y="10211"/>
                    <a:pt x="9545" y="10209"/>
                  </a:cubicBezTo>
                  <a:cubicBezTo>
                    <a:pt x="9815" y="10183"/>
                    <a:pt x="10015" y="9944"/>
                    <a:pt x="9998" y="9674"/>
                  </a:cubicBezTo>
                  <a:cubicBezTo>
                    <a:pt x="9963" y="9295"/>
                    <a:pt x="9053" y="316"/>
                    <a:pt x="4289" y="11"/>
                  </a:cubicBezTo>
                  <a:cubicBezTo>
                    <a:pt x="4183" y="4"/>
                    <a:pt x="4079" y="1"/>
                    <a:pt x="39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6"/>
            <p:cNvSpPr/>
            <p:nvPr/>
          </p:nvSpPr>
          <p:spPr>
            <a:xfrm>
              <a:off x="2210450" y="2463800"/>
              <a:ext cx="542250" cy="747675"/>
            </a:xfrm>
            <a:custGeom>
              <a:rect b="b" l="l" r="r" t="t"/>
              <a:pathLst>
                <a:path extrusionOk="0" h="29907" w="21690">
                  <a:moveTo>
                    <a:pt x="7512" y="0"/>
                  </a:moveTo>
                  <a:lnTo>
                    <a:pt x="0" y="5526"/>
                  </a:lnTo>
                  <a:cubicBezTo>
                    <a:pt x="0" y="5526"/>
                    <a:pt x="566" y="6658"/>
                    <a:pt x="5387" y="13464"/>
                  </a:cubicBezTo>
                  <a:cubicBezTo>
                    <a:pt x="10211" y="20270"/>
                    <a:pt x="15167" y="29906"/>
                    <a:pt x="15167" y="29906"/>
                  </a:cubicBezTo>
                  <a:lnTo>
                    <a:pt x="21690" y="21542"/>
                  </a:lnTo>
                  <a:lnTo>
                    <a:pt x="75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6"/>
            <p:cNvSpPr/>
            <p:nvPr/>
          </p:nvSpPr>
          <p:spPr>
            <a:xfrm>
              <a:off x="2210450" y="2463800"/>
              <a:ext cx="286325" cy="270000"/>
            </a:xfrm>
            <a:custGeom>
              <a:rect b="b" l="l" r="r" t="t"/>
              <a:pathLst>
                <a:path extrusionOk="0" h="10800" w="11453">
                  <a:moveTo>
                    <a:pt x="7512" y="0"/>
                  </a:moveTo>
                  <a:lnTo>
                    <a:pt x="0" y="5526"/>
                  </a:lnTo>
                  <a:cubicBezTo>
                    <a:pt x="0" y="5526"/>
                    <a:pt x="423" y="6362"/>
                    <a:pt x="3514" y="10799"/>
                  </a:cubicBezTo>
                  <a:lnTo>
                    <a:pt x="11452" y="5979"/>
                  </a:lnTo>
                  <a:lnTo>
                    <a:pt x="7512" y="0"/>
                  </a:lnTo>
                  <a:close/>
                </a:path>
              </a:pathLst>
            </a:custGeom>
            <a:solidFill>
              <a:srgbClr val="C6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6"/>
            <p:cNvSpPr/>
            <p:nvPr/>
          </p:nvSpPr>
          <p:spPr>
            <a:xfrm>
              <a:off x="2210450" y="2463800"/>
              <a:ext cx="286325" cy="270000"/>
            </a:xfrm>
            <a:custGeom>
              <a:rect b="b" l="l" r="r" t="t"/>
              <a:pathLst>
                <a:path extrusionOk="0" h="10800" w="11453">
                  <a:moveTo>
                    <a:pt x="7512" y="0"/>
                  </a:moveTo>
                  <a:lnTo>
                    <a:pt x="0" y="5526"/>
                  </a:lnTo>
                  <a:cubicBezTo>
                    <a:pt x="0" y="5526"/>
                    <a:pt x="423" y="6362"/>
                    <a:pt x="3514" y="10799"/>
                  </a:cubicBezTo>
                  <a:lnTo>
                    <a:pt x="11452" y="5979"/>
                  </a:lnTo>
                  <a:lnTo>
                    <a:pt x="75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6"/>
            <p:cNvSpPr/>
            <p:nvPr/>
          </p:nvSpPr>
          <p:spPr>
            <a:xfrm>
              <a:off x="2196500" y="2451325"/>
              <a:ext cx="569475" cy="772675"/>
            </a:xfrm>
            <a:custGeom>
              <a:rect b="b" l="l" r="r" t="t"/>
              <a:pathLst>
                <a:path extrusionOk="0" h="30907" w="22779">
                  <a:moveTo>
                    <a:pt x="7943" y="1213"/>
                  </a:moveTo>
                  <a:lnTo>
                    <a:pt x="21634" y="22014"/>
                  </a:lnTo>
                  <a:lnTo>
                    <a:pt x="15808" y="29482"/>
                  </a:lnTo>
                  <a:cubicBezTo>
                    <a:pt x="14575" y="27148"/>
                    <a:pt x="10395" y="19376"/>
                    <a:pt x="6354" y="13671"/>
                  </a:cubicBezTo>
                  <a:cubicBezTo>
                    <a:pt x="2910" y="8812"/>
                    <a:pt x="1651" y="6870"/>
                    <a:pt x="1216" y="6160"/>
                  </a:cubicBezTo>
                  <a:lnTo>
                    <a:pt x="7943" y="1213"/>
                  </a:lnTo>
                  <a:close/>
                  <a:moveTo>
                    <a:pt x="8071" y="1"/>
                  </a:moveTo>
                  <a:cubicBezTo>
                    <a:pt x="7968" y="1"/>
                    <a:pt x="7864" y="33"/>
                    <a:pt x="7774" y="99"/>
                  </a:cubicBezTo>
                  <a:lnTo>
                    <a:pt x="262" y="5624"/>
                  </a:lnTo>
                  <a:cubicBezTo>
                    <a:pt x="66" y="5768"/>
                    <a:pt x="1" y="6034"/>
                    <a:pt x="110" y="6251"/>
                  </a:cubicBezTo>
                  <a:cubicBezTo>
                    <a:pt x="136" y="6299"/>
                    <a:pt x="750" y="7497"/>
                    <a:pt x="5540" y="14251"/>
                  </a:cubicBezTo>
                  <a:cubicBezTo>
                    <a:pt x="10282" y="20948"/>
                    <a:pt x="15233" y="30540"/>
                    <a:pt x="15281" y="30636"/>
                  </a:cubicBezTo>
                  <a:cubicBezTo>
                    <a:pt x="15359" y="30789"/>
                    <a:pt x="15507" y="30889"/>
                    <a:pt x="15681" y="30906"/>
                  </a:cubicBezTo>
                  <a:lnTo>
                    <a:pt x="15725" y="30906"/>
                  </a:lnTo>
                  <a:cubicBezTo>
                    <a:pt x="15877" y="30906"/>
                    <a:pt x="16025" y="30836"/>
                    <a:pt x="16121" y="30715"/>
                  </a:cubicBezTo>
                  <a:lnTo>
                    <a:pt x="22640" y="22354"/>
                  </a:lnTo>
                  <a:cubicBezTo>
                    <a:pt x="22770" y="22184"/>
                    <a:pt x="22779" y="21949"/>
                    <a:pt x="22661" y="21771"/>
                  </a:cubicBezTo>
                  <a:lnTo>
                    <a:pt x="8488" y="225"/>
                  </a:lnTo>
                  <a:cubicBezTo>
                    <a:pt x="8392" y="79"/>
                    <a:pt x="8233" y="1"/>
                    <a:pt x="8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6"/>
            <p:cNvSpPr/>
            <p:nvPr/>
          </p:nvSpPr>
          <p:spPr>
            <a:xfrm>
              <a:off x="3308950" y="3206125"/>
              <a:ext cx="942650" cy="714125"/>
            </a:xfrm>
            <a:custGeom>
              <a:rect b="b" l="l" r="r" t="t"/>
              <a:pathLst>
                <a:path extrusionOk="0" h="28565" w="37706">
                  <a:moveTo>
                    <a:pt x="13756" y="1"/>
                  </a:moveTo>
                  <a:cubicBezTo>
                    <a:pt x="13543" y="1"/>
                    <a:pt x="13307" y="265"/>
                    <a:pt x="13042" y="923"/>
                  </a:cubicBezTo>
                  <a:cubicBezTo>
                    <a:pt x="12193" y="3052"/>
                    <a:pt x="6663" y="8717"/>
                    <a:pt x="4965" y="10137"/>
                  </a:cubicBezTo>
                  <a:cubicBezTo>
                    <a:pt x="3262" y="11557"/>
                    <a:pt x="3123" y="13255"/>
                    <a:pt x="2696" y="16233"/>
                  </a:cubicBezTo>
                  <a:cubicBezTo>
                    <a:pt x="2269" y="19212"/>
                    <a:pt x="1" y="23888"/>
                    <a:pt x="1" y="23888"/>
                  </a:cubicBezTo>
                  <a:lnTo>
                    <a:pt x="2692" y="28565"/>
                  </a:lnTo>
                  <a:lnTo>
                    <a:pt x="8366" y="24877"/>
                  </a:lnTo>
                  <a:cubicBezTo>
                    <a:pt x="8366" y="24877"/>
                    <a:pt x="9916" y="25059"/>
                    <a:pt x="11555" y="25059"/>
                  </a:cubicBezTo>
                  <a:cubicBezTo>
                    <a:pt x="11958" y="25059"/>
                    <a:pt x="12367" y="25048"/>
                    <a:pt x="12759" y="25020"/>
                  </a:cubicBezTo>
                  <a:cubicBezTo>
                    <a:pt x="14741" y="24877"/>
                    <a:pt x="20837" y="24028"/>
                    <a:pt x="20837" y="24028"/>
                  </a:cubicBezTo>
                  <a:cubicBezTo>
                    <a:pt x="20837" y="24028"/>
                    <a:pt x="26933" y="26723"/>
                    <a:pt x="27782" y="26862"/>
                  </a:cubicBezTo>
                  <a:cubicBezTo>
                    <a:pt x="27918" y="26885"/>
                    <a:pt x="28040" y="26897"/>
                    <a:pt x="28151" y="26897"/>
                  </a:cubicBezTo>
                  <a:cubicBezTo>
                    <a:pt x="28733" y="26897"/>
                    <a:pt x="29009" y="26564"/>
                    <a:pt x="29485" y="25730"/>
                  </a:cubicBezTo>
                  <a:cubicBezTo>
                    <a:pt x="30051" y="24737"/>
                    <a:pt x="28065" y="24454"/>
                    <a:pt x="27499" y="24028"/>
                  </a:cubicBezTo>
                  <a:cubicBezTo>
                    <a:pt x="26933" y="23601"/>
                    <a:pt x="22396" y="21049"/>
                    <a:pt x="22396" y="21049"/>
                  </a:cubicBezTo>
                  <a:lnTo>
                    <a:pt x="22396" y="21049"/>
                  </a:lnTo>
                  <a:cubicBezTo>
                    <a:pt x="22396" y="21049"/>
                    <a:pt x="31610" y="22464"/>
                    <a:pt x="32746" y="22464"/>
                  </a:cubicBezTo>
                  <a:cubicBezTo>
                    <a:pt x="33878" y="22464"/>
                    <a:pt x="34161" y="22464"/>
                    <a:pt x="34588" y="21615"/>
                  </a:cubicBezTo>
                  <a:cubicBezTo>
                    <a:pt x="35010" y="20766"/>
                    <a:pt x="35010" y="20483"/>
                    <a:pt x="34588" y="19917"/>
                  </a:cubicBezTo>
                  <a:cubicBezTo>
                    <a:pt x="34161" y="19347"/>
                    <a:pt x="22539" y="17505"/>
                    <a:pt x="22539" y="17505"/>
                  </a:cubicBezTo>
                  <a:lnTo>
                    <a:pt x="22256" y="15946"/>
                  </a:lnTo>
                  <a:cubicBezTo>
                    <a:pt x="22256" y="15946"/>
                    <a:pt x="33173" y="15097"/>
                    <a:pt x="34449" y="15097"/>
                  </a:cubicBezTo>
                  <a:cubicBezTo>
                    <a:pt x="35724" y="15097"/>
                    <a:pt x="36007" y="14957"/>
                    <a:pt x="36717" y="14387"/>
                  </a:cubicBezTo>
                  <a:cubicBezTo>
                    <a:pt x="37423" y="13821"/>
                    <a:pt x="37706" y="12828"/>
                    <a:pt x="37140" y="11979"/>
                  </a:cubicBezTo>
                  <a:cubicBezTo>
                    <a:pt x="36875" y="11583"/>
                    <a:pt x="35901" y="11463"/>
                    <a:pt x="34678" y="11463"/>
                  </a:cubicBezTo>
                  <a:cubicBezTo>
                    <a:pt x="33279" y="11463"/>
                    <a:pt x="31555" y="11619"/>
                    <a:pt x="30194" y="11696"/>
                  </a:cubicBezTo>
                  <a:cubicBezTo>
                    <a:pt x="27643" y="11835"/>
                    <a:pt x="22539" y="11979"/>
                    <a:pt x="22539" y="11979"/>
                  </a:cubicBezTo>
                  <a:lnTo>
                    <a:pt x="21546" y="10986"/>
                  </a:lnTo>
                  <a:lnTo>
                    <a:pt x="22822" y="10420"/>
                  </a:lnTo>
                  <a:cubicBezTo>
                    <a:pt x="24098" y="9854"/>
                    <a:pt x="33456" y="6593"/>
                    <a:pt x="34305" y="6166"/>
                  </a:cubicBezTo>
                  <a:cubicBezTo>
                    <a:pt x="35154" y="5743"/>
                    <a:pt x="35724" y="5600"/>
                    <a:pt x="35581" y="4185"/>
                  </a:cubicBezTo>
                  <a:cubicBezTo>
                    <a:pt x="35482" y="3180"/>
                    <a:pt x="34601" y="2603"/>
                    <a:pt x="33441" y="2603"/>
                  </a:cubicBezTo>
                  <a:cubicBezTo>
                    <a:pt x="32962" y="2603"/>
                    <a:pt x="32435" y="2701"/>
                    <a:pt x="31897" y="2909"/>
                  </a:cubicBezTo>
                  <a:cubicBezTo>
                    <a:pt x="30055" y="3614"/>
                    <a:pt x="12333" y="10276"/>
                    <a:pt x="12333" y="10276"/>
                  </a:cubicBezTo>
                  <a:lnTo>
                    <a:pt x="11061" y="9288"/>
                  </a:lnTo>
                  <a:cubicBezTo>
                    <a:pt x="11061" y="9288"/>
                    <a:pt x="12337" y="7725"/>
                    <a:pt x="13752" y="6736"/>
                  </a:cubicBezTo>
                  <a:cubicBezTo>
                    <a:pt x="15172" y="5743"/>
                    <a:pt x="15315" y="4185"/>
                    <a:pt x="14889" y="2482"/>
                  </a:cubicBezTo>
                  <a:cubicBezTo>
                    <a:pt x="14591" y="1310"/>
                    <a:pt x="14231" y="1"/>
                    <a:pt x="13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6"/>
            <p:cNvSpPr/>
            <p:nvPr/>
          </p:nvSpPr>
          <p:spPr>
            <a:xfrm>
              <a:off x="3295900" y="3193550"/>
              <a:ext cx="968650" cy="739125"/>
            </a:xfrm>
            <a:custGeom>
              <a:rect b="b" l="l" r="r" t="t"/>
              <a:pathLst>
                <a:path extrusionOk="0" h="29565" w="38746">
                  <a:moveTo>
                    <a:pt x="14274" y="1108"/>
                  </a:moveTo>
                  <a:cubicBezTo>
                    <a:pt x="14444" y="1396"/>
                    <a:pt x="14662" y="2066"/>
                    <a:pt x="14923" y="3107"/>
                  </a:cubicBezTo>
                  <a:cubicBezTo>
                    <a:pt x="15367" y="4888"/>
                    <a:pt x="15071" y="6068"/>
                    <a:pt x="13987" y="6826"/>
                  </a:cubicBezTo>
                  <a:cubicBezTo>
                    <a:pt x="12532" y="7849"/>
                    <a:pt x="11248" y="9408"/>
                    <a:pt x="11195" y="9473"/>
                  </a:cubicBezTo>
                  <a:cubicBezTo>
                    <a:pt x="11017" y="9691"/>
                    <a:pt x="11052" y="10013"/>
                    <a:pt x="11274" y="10183"/>
                  </a:cubicBezTo>
                  <a:lnTo>
                    <a:pt x="12550" y="11176"/>
                  </a:lnTo>
                  <a:cubicBezTo>
                    <a:pt x="12637" y="11246"/>
                    <a:pt x="12744" y="11282"/>
                    <a:pt x="12854" y="11282"/>
                  </a:cubicBezTo>
                  <a:cubicBezTo>
                    <a:pt x="12914" y="11282"/>
                    <a:pt x="12975" y="11271"/>
                    <a:pt x="13033" y="11250"/>
                  </a:cubicBezTo>
                  <a:cubicBezTo>
                    <a:pt x="13212" y="11184"/>
                    <a:pt x="30773" y="4579"/>
                    <a:pt x="32597" y="3878"/>
                  </a:cubicBezTo>
                  <a:cubicBezTo>
                    <a:pt x="33066" y="3697"/>
                    <a:pt x="33536" y="3607"/>
                    <a:pt x="33962" y="3607"/>
                  </a:cubicBezTo>
                  <a:cubicBezTo>
                    <a:pt x="34388" y="3607"/>
                    <a:pt x="34770" y="3697"/>
                    <a:pt x="35062" y="3878"/>
                  </a:cubicBezTo>
                  <a:cubicBezTo>
                    <a:pt x="35376" y="4056"/>
                    <a:pt x="35576" y="4378"/>
                    <a:pt x="35606" y="4735"/>
                  </a:cubicBezTo>
                  <a:cubicBezTo>
                    <a:pt x="35702" y="5689"/>
                    <a:pt x="35515" y="5781"/>
                    <a:pt x="34814" y="6120"/>
                  </a:cubicBezTo>
                  <a:cubicBezTo>
                    <a:pt x="34749" y="6155"/>
                    <a:pt x="34679" y="6190"/>
                    <a:pt x="34605" y="6225"/>
                  </a:cubicBezTo>
                  <a:cubicBezTo>
                    <a:pt x="34196" y="6429"/>
                    <a:pt x="31365" y="7448"/>
                    <a:pt x="28866" y="8350"/>
                  </a:cubicBezTo>
                  <a:cubicBezTo>
                    <a:pt x="26253" y="9295"/>
                    <a:pt x="23780" y="10183"/>
                    <a:pt x="23144" y="10466"/>
                  </a:cubicBezTo>
                  <a:lnTo>
                    <a:pt x="21868" y="11032"/>
                  </a:lnTo>
                  <a:cubicBezTo>
                    <a:pt x="21546" y="11176"/>
                    <a:pt x="21468" y="11594"/>
                    <a:pt x="21716" y="11842"/>
                  </a:cubicBezTo>
                  <a:lnTo>
                    <a:pt x="22709" y="12835"/>
                  </a:lnTo>
                  <a:cubicBezTo>
                    <a:pt x="22801" y="12931"/>
                    <a:pt x="22929" y="12983"/>
                    <a:pt x="23063" y="12983"/>
                  </a:cubicBezTo>
                  <a:cubicBezTo>
                    <a:pt x="23068" y="12983"/>
                    <a:pt x="23073" y="12983"/>
                    <a:pt x="23079" y="12983"/>
                  </a:cubicBezTo>
                  <a:cubicBezTo>
                    <a:pt x="23127" y="12983"/>
                    <a:pt x="28217" y="12839"/>
                    <a:pt x="30747" y="12700"/>
                  </a:cubicBezTo>
                  <a:cubicBezTo>
                    <a:pt x="31152" y="12674"/>
                    <a:pt x="31579" y="12647"/>
                    <a:pt x="32031" y="12617"/>
                  </a:cubicBezTo>
                  <a:cubicBezTo>
                    <a:pt x="33120" y="12542"/>
                    <a:pt x="34240" y="12467"/>
                    <a:pt x="35204" y="12467"/>
                  </a:cubicBezTo>
                  <a:cubicBezTo>
                    <a:pt x="35301" y="12467"/>
                    <a:pt x="35396" y="12467"/>
                    <a:pt x="35489" y="12469"/>
                  </a:cubicBezTo>
                  <a:cubicBezTo>
                    <a:pt x="37017" y="12495"/>
                    <a:pt x="37239" y="12752"/>
                    <a:pt x="37248" y="12761"/>
                  </a:cubicBezTo>
                  <a:cubicBezTo>
                    <a:pt x="37692" y="13427"/>
                    <a:pt x="37392" y="14128"/>
                    <a:pt x="36926" y="14502"/>
                  </a:cubicBezTo>
                  <a:cubicBezTo>
                    <a:pt x="36307" y="14994"/>
                    <a:pt x="36138" y="15099"/>
                    <a:pt x="34971" y="15099"/>
                  </a:cubicBezTo>
                  <a:cubicBezTo>
                    <a:pt x="33690" y="15099"/>
                    <a:pt x="23188" y="15918"/>
                    <a:pt x="22739" y="15952"/>
                  </a:cubicBezTo>
                  <a:cubicBezTo>
                    <a:pt x="22443" y="15974"/>
                    <a:pt x="22234" y="16249"/>
                    <a:pt x="22286" y="16540"/>
                  </a:cubicBezTo>
                  <a:lnTo>
                    <a:pt x="22569" y="18099"/>
                  </a:lnTo>
                  <a:cubicBezTo>
                    <a:pt x="22608" y="18308"/>
                    <a:pt x="22774" y="18469"/>
                    <a:pt x="22983" y="18504"/>
                  </a:cubicBezTo>
                  <a:cubicBezTo>
                    <a:pt x="28169" y="19327"/>
                    <a:pt x="33987" y="20390"/>
                    <a:pt x="34753" y="20777"/>
                  </a:cubicBezTo>
                  <a:cubicBezTo>
                    <a:pt x="34992" y="21095"/>
                    <a:pt x="35018" y="21195"/>
                    <a:pt x="34666" y="21896"/>
                  </a:cubicBezTo>
                  <a:cubicBezTo>
                    <a:pt x="34378" y="22471"/>
                    <a:pt x="34378" y="22471"/>
                    <a:pt x="33268" y="22471"/>
                  </a:cubicBezTo>
                  <a:cubicBezTo>
                    <a:pt x="32371" y="22471"/>
                    <a:pt x="25548" y="21456"/>
                    <a:pt x="22996" y="21060"/>
                  </a:cubicBezTo>
                  <a:cubicBezTo>
                    <a:pt x="22967" y="21056"/>
                    <a:pt x="22939" y="21054"/>
                    <a:pt x="22912" y="21054"/>
                  </a:cubicBezTo>
                  <a:cubicBezTo>
                    <a:pt x="22422" y="21054"/>
                    <a:pt x="22216" y="21732"/>
                    <a:pt x="22678" y="21992"/>
                  </a:cubicBezTo>
                  <a:cubicBezTo>
                    <a:pt x="24490" y="23011"/>
                    <a:pt x="27329" y="24635"/>
                    <a:pt x="27725" y="24931"/>
                  </a:cubicBezTo>
                  <a:cubicBezTo>
                    <a:pt x="27943" y="25097"/>
                    <a:pt x="28260" y="25219"/>
                    <a:pt x="28596" y="25354"/>
                  </a:cubicBezTo>
                  <a:cubicBezTo>
                    <a:pt x="28883" y="25462"/>
                    <a:pt x="29554" y="25728"/>
                    <a:pt x="29610" y="25898"/>
                  </a:cubicBezTo>
                  <a:cubicBezTo>
                    <a:pt x="29606" y="25928"/>
                    <a:pt x="29593" y="25954"/>
                    <a:pt x="29575" y="25985"/>
                  </a:cubicBezTo>
                  <a:cubicBezTo>
                    <a:pt x="29147" y="26733"/>
                    <a:pt x="28976" y="26905"/>
                    <a:pt x="28679" y="26905"/>
                  </a:cubicBezTo>
                  <a:cubicBezTo>
                    <a:pt x="28596" y="26905"/>
                    <a:pt x="28503" y="26891"/>
                    <a:pt x="28391" y="26873"/>
                  </a:cubicBezTo>
                  <a:cubicBezTo>
                    <a:pt x="27816" y="26777"/>
                    <a:pt x="23897" y="25105"/>
                    <a:pt x="21563" y="24073"/>
                  </a:cubicBezTo>
                  <a:cubicBezTo>
                    <a:pt x="21501" y="24044"/>
                    <a:pt x="21432" y="24029"/>
                    <a:pt x="21362" y="24029"/>
                  </a:cubicBezTo>
                  <a:cubicBezTo>
                    <a:pt x="21339" y="24029"/>
                    <a:pt x="21316" y="24031"/>
                    <a:pt x="21293" y="24034"/>
                  </a:cubicBezTo>
                  <a:cubicBezTo>
                    <a:pt x="21232" y="24043"/>
                    <a:pt x="15193" y="24883"/>
                    <a:pt x="13246" y="25023"/>
                  </a:cubicBezTo>
                  <a:cubicBezTo>
                    <a:pt x="12864" y="25050"/>
                    <a:pt x="12464" y="25062"/>
                    <a:pt x="12067" y="25062"/>
                  </a:cubicBezTo>
                  <a:cubicBezTo>
                    <a:pt x="10483" y="25062"/>
                    <a:pt x="8965" y="24883"/>
                    <a:pt x="8944" y="24883"/>
                  </a:cubicBezTo>
                  <a:cubicBezTo>
                    <a:pt x="8925" y="24881"/>
                    <a:pt x="8906" y="24880"/>
                    <a:pt x="8887" y="24880"/>
                  </a:cubicBezTo>
                  <a:cubicBezTo>
                    <a:pt x="8792" y="24880"/>
                    <a:pt x="8697" y="24907"/>
                    <a:pt x="8618" y="24962"/>
                  </a:cubicBezTo>
                  <a:lnTo>
                    <a:pt x="3388" y="28358"/>
                  </a:lnTo>
                  <a:lnTo>
                    <a:pt x="1089" y="24365"/>
                  </a:lnTo>
                  <a:cubicBezTo>
                    <a:pt x="1564" y="23359"/>
                    <a:pt x="3331" y="19471"/>
                    <a:pt x="3710" y="16806"/>
                  </a:cubicBezTo>
                  <a:cubicBezTo>
                    <a:pt x="3736" y="16623"/>
                    <a:pt x="3762" y="16444"/>
                    <a:pt x="3789" y="16275"/>
                  </a:cubicBezTo>
                  <a:cubicBezTo>
                    <a:pt x="4154" y="13666"/>
                    <a:pt x="4355" y="12234"/>
                    <a:pt x="5805" y="11023"/>
                  </a:cubicBezTo>
                  <a:cubicBezTo>
                    <a:pt x="7472" y="9634"/>
                    <a:pt x="13111" y="3904"/>
                    <a:pt x="14030" y="1613"/>
                  </a:cubicBezTo>
                  <a:cubicBezTo>
                    <a:pt x="14096" y="1439"/>
                    <a:pt x="14178" y="1269"/>
                    <a:pt x="14274" y="1108"/>
                  </a:cubicBezTo>
                  <a:close/>
                  <a:moveTo>
                    <a:pt x="14273" y="0"/>
                  </a:moveTo>
                  <a:cubicBezTo>
                    <a:pt x="13673" y="0"/>
                    <a:pt x="13331" y="656"/>
                    <a:pt x="13098" y="1239"/>
                  </a:cubicBezTo>
                  <a:cubicBezTo>
                    <a:pt x="12310" y="3207"/>
                    <a:pt x="6941" y="8772"/>
                    <a:pt x="5165" y="10252"/>
                  </a:cubicBezTo>
                  <a:cubicBezTo>
                    <a:pt x="3418" y="11707"/>
                    <a:pt x="3170" y="13470"/>
                    <a:pt x="2796" y="16131"/>
                  </a:cubicBezTo>
                  <a:cubicBezTo>
                    <a:pt x="2770" y="16305"/>
                    <a:pt x="2748" y="16484"/>
                    <a:pt x="2722" y="16662"/>
                  </a:cubicBezTo>
                  <a:cubicBezTo>
                    <a:pt x="2312" y="19527"/>
                    <a:pt x="96" y="24126"/>
                    <a:pt x="74" y="24169"/>
                  </a:cubicBezTo>
                  <a:cubicBezTo>
                    <a:pt x="0" y="24317"/>
                    <a:pt x="5" y="24496"/>
                    <a:pt x="87" y="24639"/>
                  </a:cubicBezTo>
                  <a:lnTo>
                    <a:pt x="2783" y="29316"/>
                  </a:lnTo>
                  <a:cubicBezTo>
                    <a:pt x="2868" y="29469"/>
                    <a:pt x="3032" y="29564"/>
                    <a:pt x="3207" y="29564"/>
                  </a:cubicBezTo>
                  <a:cubicBezTo>
                    <a:pt x="3210" y="29564"/>
                    <a:pt x="3214" y="29564"/>
                    <a:pt x="3218" y="29564"/>
                  </a:cubicBezTo>
                  <a:cubicBezTo>
                    <a:pt x="3314" y="29564"/>
                    <a:pt x="3410" y="29534"/>
                    <a:pt x="3493" y="29482"/>
                  </a:cubicBezTo>
                  <a:lnTo>
                    <a:pt x="9010" y="25894"/>
                  </a:lnTo>
                  <a:cubicBezTo>
                    <a:pt x="9466" y="25943"/>
                    <a:pt x="10707" y="26059"/>
                    <a:pt x="12026" y="26059"/>
                  </a:cubicBezTo>
                  <a:cubicBezTo>
                    <a:pt x="12456" y="26059"/>
                    <a:pt x="12894" y="26046"/>
                    <a:pt x="13316" y="26015"/>
                  </a:cubicBezTo>
                  <a:cubicBezTo>
                    <a:pt x="15154" y="25889"/>
                    <a:pt x="20344" y="25171"/>
                    <a:pt x="21289" y="25040"/>
                  </a:cubicBezTo>
                  <a:cubicBezTo>
                    <a:pt x="22565" y="25602"/>
                    <a:pt x="27390" y="27714"/>
                    <a:pt x="28226" y="27857"/>
                  </a:cubicBezTo>
                  <a:cubicBezTo>
                    <a:pt x="28386" y="27884"/>
                    <a:pt x="28532" y="27896"/>
                    <a:pt x="28667" y="27896"/>
                  </a:cubicBezTo>
                  <a:cubicBezTo>
                    <a:pt x="29560" y="27896"/>
                    <a:pt x="29950" y="27339"/>
                    <a:pt x="30442" y="26477"/>
                  </a:cubicBezTo>
                  <a:cubicBezTo>
                    <a:pt x="30660" y="26089"/>
                    <a:pt x="30625" y="25767"/>
                    <a:pt x="30551" y="25563"/>
                  </a:cubicBezTo>
                  <a:cubicBezTo>
                    <a:pt x="30337" y="24957"/>
                    <a:pt x="29606" y="24670"/>
                    <a:pt x="28962" y="24417"/>
                  </a:cubicBezTo>
                  <a:cubicBezTo>
                    <a:pt x="28713" y="24317"/>
                    <a:pt x="28430" y="24208"/>
                    <a:pt x="28321" y="24126"/>
                  </a:cubicBezTo>
                  <a:cubicBezTo>
                    <a:pt x="28021" y="23899"/>
                    <a:pt x="26732" y="23146"/>
                    <a:pt x="25513" y="22445"/>
                  </a:cubicBezTo>
                  <a:lnTo>
                    <a:pt x="25513" y="22445"/>
                  </a:lnTo>
                  <a:cubicBezTo>
                    <a:pt x="28343" y="22867"/>
                    <a:pt x="32502" y="23464"/>
                    <a:pt x="33268" y="23464"/>
                  </a:cubicBezTo>
                  <a:cubicBezTo>
                    <a:pt x="34418" y="23464"/>
                    <a:pt x="34992" y="23464"/>
                    <a:pt x="35558" y="22340"/>
                  </a:cubicBezTo>
                  <a:cubicBezTo>
                    <a:pt x="36016" y="21422"/>
                    <a:pt x="36107" y="20912"/>
                    <a:pt x="35511" y="20115"/>
                  </a:cubicBezTo>
                  <a:cubicBezTo>
                    <a:pt x="35328" y="19876"/>
                    <a:pt x="35127" y="19601"/>
                    <a:pt x="29014" y="18504"/>
                  </a:cubicBezTo>
                  <a:cubicBezTo>
                    <a:pt x="26680" y="18086"/>
                    <a:pt x="24355" y="17707"/>
                    <a:pt x="23492" y="17568"/>
                  </a:cubicBezTo>
                  <a:lnTo>
                    <a:pt x="23370" y="16902"/>
                  </a:lnTo>
                  <a:cubicBezTo>
                    <a:pt x="25604" y="16727"/>
                    <a:pt x="33891" y="16096"/>
                    <a:pt x="34971" y="16096"/>
                  </a:cubicBezTo>
                  <a:cubicBezTo>
                    <a:pt x="36342" y="16096"/>
                    <a:pt x="36734" y="15931"/>
                    <a:pt x="37548" y="15277"/>
                  </a:cubicBezTo>
                  <a:cubicBezTo>
                    <a:pt x="38524" y="14498"/>
                    <a:pt x="38746" y="13205"/>
                    <a:pt x="38080" y="12199"/>
                  </a:cubicBezTo>
                  <a:cubicBezTo>
                    <a:pt x="37708" y="11642"/>
                    <a:pt x="36747" y="11463"/>
                    <a:pt x="35250" y="11463"/>
                  </a:cubicBezTo>
                  <a:cubicBezTo>
                    <a:pt x="34347" y="11463"/>
                    <a:pt x="33248" y="11529"/>
                    <a:pt x="31966" y="11615"/>
                  </a:cubicBezTo>
                  <a:cubicBezTo>
                    <a:pt x="31513" y="11646"/>
                    <a:pt x="31086" y="11672"/>
                    <a:pt x="30690" y="11694"/>
                  </a:cubicBezTo>
                  <a:cubicBezTo>
                    <a:pt x="28469" y="11820"/>
                    <a:pt x="24259" y="11942"/>
                    <a:pt x="23262" y="11972"/>
                  </a:cubicBezTo>
                  <a:lnTo>
                    <a:pt x="22935" y="11646"/>
                  </a:lnTo>
                  <a:lnTo>
                    <a:pt x="23549" y="11372"/>
                  </a:lnTo>
                  <a:cubicBezTo>
                    <a:pt x="24150" y="11106"/>
                    <a:pt x="26719" y="10178"/>
                    <a:pt x="29201" y="9286"/>
                  </a:cubicBezTo>
                  <a:cubicBezTo>
                    <a:pt x="32454" y="8110"/>
                    <a:pt x="34618" y="7331"/>
                    <a:pt x="35049" y="7113"/>
                  </a:cubicBezTo>
                  <a:cubicBezTo>
                    <a:pt x="35119" y="7078"/>
                    <a:pt x="35184" y="7048"/>
                    <a:pt x="35249" y="7013"/>
                  </a:cubicBezTo>
                  <a:cubicBezTo>
                    <a:pt x="36029" y="6634"/>
                    <a:pt x="36765" y="6277"/>
                    <a:pt x="36599" y="4631"/>
                  </a:cubicBezTo>
                  <a:cubicBezTo>
                    <a:pt x="36538" y="3965"/>
                    <a:pt x="36159" y="3364"/>
                    <a:pt x="35585" y="3020"/>
                  </a:cubicBezTo>
                  <a:cubicBezTo>
                    <a:pt x="35131" y="2741"/>
                    <a:pt x="34569" y="2602"/>
                    <a:pt x="33956" y="2602"/>
                  </a:cubicBezTo>
                  <a:cubicBezTo>
                    <a:pt x="33409" y="2602"/>
                    <a:pt x="32821" y="2713"/>
                    <a:pt x="32236" y="2937"/>
                  </a:cubicBezTo>
                  <a:cubicBezTo>
                    <a:pt x="30538" y="3590"/>
                    <a:pt x="15149" y="9377"/>
                    <a:pt x="12942" y="10209"/>
                  </a:cubicBezTo>
                  <a:lnTo>
                    <a:pt x="12301" y="9713"/>
                  </a:lnTo>
                  <a:cubicBezTo>
                    <a:pt x="12763" y="9203"/>
                    <a:pt x="13634" y="8289"/>
                    <a:pt x="14557" y="7644"/>
                  </a:cubicBezTo>
                  <a:cubicBezTo>
                    <a:pt x="15990" y="6647"/>
                    <a:pt x="16438" y="5040"/>
                    <a:pt x="15894" y="2863"/>
                  </a:cubicBezTo>
                  <a:cubicBezTo>
                    <a:pt x="15480" y="1221"/>
                    <a:pt x="15128" y="59"/>
                    <a:pt x="14331" y="2"/>
                  </a:cubicBezTo>
                  <a:cubicBezTo>
                    <a:pt x="14311" y="1"/>
                    <a:pt x="14292" y="0"/>
                    <a:pt x="14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6"/>
            <p:cNvSpPr/>
            <p:nvPr/>
          </p:nvSpPr>
          <p:spPr>
            <a:xfrm>
              <a:off x="1639900" y="3016250"/>
              <a:ext cx="1764775" cy="1852775"/>
            </a:xfrm>
            <a:custGeom>
              <a:rect b="b" l="l" r="r" t="t"/>
              <a:pathLst>
                <a:path extrusionOk="0" h="74111" w="70591">
                  <a:moveTo>
                    <a:pt x="12834" y="0"/>
                  </a:moveTo>
                  <a:cubicBezTo>
                    <a:pt x="9895" y="0"/>
                    <a:pt x="6784" y="1353"/>
                    <a:pt x="4677" y="5117"/>
                  </a:cubicBezTo>
                  <a:cubicBezTo>
                    <a:pt x="1" y="13478"/>
                    <a:pt x="4255" y="22975"/>
                    <a:pt x="5953" y="29781"/>
                  </a:cubicBezTo>
                  <a:cubicBezTo>
                    <a:pt x="7656" y="36582"/>
                    <a:pt x="18429" y="67342"/>
                    <a:pt x="19988" y="71169"/>
                  </a:cubicBezTo>
                  <a:cubicBezTo>
                    <a:pt x="20948" y="73528"/>
                    <a:pt x="22393" y="74111"/>
                    <a:pt x="23726" y="74111"/>
                  </a:cubicBezTo>
                  <a:cubicBezTo>
                    <a:pt x="24556" y="74111"/>
                    <a:pt x="25342" y="73885"/>
                    <a:pt x="25940" y="73721"/>
                  </a:cubicBezTo>
                  <a:cubicBezTo>
                    <a:pt x="27499" y="73294"/>
                    <a:pt x="70590" y="38568"/>
                    <a:pt x="70590" y="38568"/>
                  </a:cubicBezTo>
                  <a:lnTo>
                    <a:pt x="67190" y="30913"/>
                  </a:lnTo>
                  <a:lnTo>
                    <a:pt x="33739" y="48065"/>
                  </a:lnTo>
                  <a:lnTo>
                    <a:pt x="26506" y="25104"/>
                  </a:lnTo>
                  <a:cubicBezTo>
                    <a:pt x="26506" y="25104"/>
                    <a:pt x="22396" y="7952"/>
                    <a:pt x="20697" y="4125"/>
                  </a:cubicBezTo>
                  <a:cubicBezTo>
                    <a:pt x="19761" y="2020"/>
                    <a:pt x="16425" y="0"/>
                    <a:pt x="128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6"/>
            <p:cNvSpPr/>
            <p:nvPr/>
          </p:nvSpPr>
          <p:spPr>
            <a:xfrm>
              <a:off x="1639900" y="3016250"/>
              <a:ext cx="1568375" cy="1852675"/>
            </a:xfrm>
            <a:custGeom>
              <a:rect b="b" l="l" r="r" t="t"/>
              <a:pathLst>
                <a:path extrusionOk="0" h="74107" w="62735">
                  <a:moveTo>
                    <a:pt x="12829" y="1"/>
                  </a:moveTo>
                  <a:cubicBezTo>
                    <a:pt x="9891" y="1"/>
                    <a:pt x="6782" y="1352"/>
                    <a:pt x="4677" y="5113"/>
                  </a:cubicBezTo>
                  <a:cubicBezTo>
                    <a:pt x="1" y="13478"/>
                    <a:pt x="4255" y="22975"/>
                    <a:pt x="5953" y="29776"/>
                  </a:cubicBezTo>
                  <a:cubicBezTo>
                    <a:pt x="7656" y="36582"/>
                    <a:pt x="18429" y="67342"/>
                    <a:pt x="19988" y="71169"/>
                  </a:cubicBezTo>
                  <a:cubicBezTo>
                    <a:pt x="20948" y="73524"/>
                    <a:pt x="22392" y="74107"/>
                    <a:pt x="23725" y="74107"/>
                  </a:cubicBezTo>
                  <a:cubicBezTo>
                    <a:pt x="24555" y="74107"/>
                    <a:pt x="25342" y="73880"/>
                    <a:pt x="25940" y="73717"/>
                  </a:cubicBezTo>
                  <a:cubicBezTo>
                    <a:pt x="27077" y="73407"/>
                    <a:pt x="50229" y="54914"/>
                    <a:pt x="62735" y="44882"/>
                  </a:cubicBezTo>
                  <a:lnTo>
                    <a:pt x="62735" y="44882"/>
                  </a:lnTo>
                  <a:lnTo>
                    <a:pt x="25304" y="62809"/>
                  </a:lnTo>
                  <a:cubicBezTo>
                    <a:pt x="25304" y="62809"/>
                    <a:pt x="27508" y="56190"/>
                    <a:pt x="29084" y="53042"/>
                  </a:cubicBezTo>
                  <a:cubicBezTo>
                    <a:pt x="29300" y="52611"/>
                    <a:pt x="29315" y="52433"/>
                    <a:pt x="29175" y="52433"/>
                  </a:cubicBezTo>
                  <a:cubicBezTo>
                    <a:pt x="28522" y="52433"/>
                    <a:pt x="24471" y="56340"/>
                    <a:pt x="21763" y="56340"/>
                  </a:cubicBezTo>
                  <a:cubicBezTo>
                    <a:pt x="20826" y="56340"/>
                    <a:pt x="20050" y="55873"/>
                    <a:pt x="19631" y="54614"/>
                  </a:cubicBezTo>
                  <a:cubicBezTo>
                    <a:pt x="17741" y="48944"/>
                    <a:pt x="5762" y="20584"/>
                    <a:pt x="7969" y="11126"/>
                  </a:cubicBezTo>
                  <a:cubicBezTo>
                    <a:pt x="9337" y="5270"/>
                    <a:pt x="12759" y="1956"/>
                    <a:pt x="15167" y="280"/>
                  </a:cubicBezTo>
                  <a:cubicBezTo>
                    <a:pt x="14416" y="101"/>
                    <a:pt x="13629" y="1"/>
                    <a:pt x="12829" y="1"/>
                  </a:cubicBez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6"/>
            <p:cNvSpPr/>
            <p:nvPr/>
          </p:nvSpPr>
          <p:spPr>
            <a:xfrm>
              <a:off x="1646325" y="3003700"/>
              <a:ext cx="1772050" cy="1877675"/>
            </a:xfrm>
            <a:custGeom>
              <a:rect b="b" l="l" r="r" t="t"/>
              <a:pathLst>
                <a:path extrusionOk="0" h="75107" w="70882">
                  <a:moveTo>
                    <a:pt x="12598" y="1004"/>
                  </a:moveTo>
                  <a:cubicBezTo>
                    <a:pt x="12737" y="1004"/>
                    <a:pt x="12872" y="1004"/>
                    <a:pt x="12994" y="1012"/>
                  </a:cubicBezTo>
                  <a:cubicBezTo>
                    <a:pt x="16373" y="1165"/>
                    <a:pt x="19199" y="3072"/>
                    <a:pt x="19979" y="4827"/>
                  </a:cubicBezTo>
                  <a:cubicBezTo>
                    <a:pt x="21642" y="8567"/>
                    <a:pt x="25718" y="25549"/>
                    <a:pt x="25761" y="25719"/>
                  </a:cubicBezTo>
                  <a:cubicBezTo>
                    <a:pt x="25761" y="25732"/>
                    <a:pt x="25766" y="25741"/>
                    <a:pt x="25770" y="25754"/>
                  </a:cubicBezTo>
                  <a:lnTo>
                    <a:pt x="32999" y="48715"/>
                  </a:lnTo>
                  <a:cubicBezTo>
                    <a:pt x="33066" y="48932"/>
                    <a:pt x="33266" y="49067"/>
                    <a:pt x="33478" y="49067"/>
                  </a:cubicBezTo>
                  <a:cubicBezTo>
                    <a:pt x="33555" y="49067"/>
                    <a:pt x="33634" y="49049"/>
                    <a:pt x="33708" y="49011"/>
                  </a:cubicBezTo>
                  <a:lnTo>
                    <a:pt x="66693" y="32098"/>
                  </a:lnTo>
                  <a:lnTo>
                    <a:pt x="69724" y="38922"/>
                  </a:lnTo>
                  <a:cubicBezTo>
                    <a:pt x="52676" y="52656"/>
                    <a:pt x="27094" y="73060"/>
                    <a:pt x="25535" y="73744"/>
                  </a:cubicBezTo>
                  <a:lnTo>
                    <a:pt x="25470" y="73761"/>
                  </a:lnTo>
                  <a:cubicBezTo>
                    <a:pt x="24887" y="73921"/>
                    <a:pt x="24193" y="74111"/>
                    <a:pt x="23481" y="74111"/>
                  </a:cubicBezTo>
                  <a:cubicBezTo>
                    <a:pt x="22290" y="74111"/>
                    <a:pt x="21048" y="73579"/>
                    <a:pt x="20192" y="71480"/>
                  </a:cubicBezTo>
                  <a:cubicBezTo>
                    <a:pt x="18529" y="67400"/>
                    <a:pt x="7839" y="36788"/>
                    <a:pt x="6184" y="30161"/>
                  </a:cubicBezTo>
                  <a:cubicBezTo>
                    <a:pt x="5892" y="28994"/>
                    <a:pt x="5527" y="27766"/>
                    <a:pt x="5143" y="26459"/>
                  </a:cubicBezTo>
                  <a:cubicBezTo>
                    <a:pt x="3332" y="20294"/>
                    <a:pt x="1076" y="12621"/>
                    <a:pt x="4856" y="5863"/>
                  </a:cubicBezTo>
                  <a:cubicBezTo>
                    <a:pt x="7177" y="1713"/>
                    <a:pt x="10556" y="1004"/>
                    <a:pt x="12598" y="1004"/>
                  </a:cubicBezTo>
                  <a:close/>
                  <a:moveTo>
                    <a:pt x="12597" y="1"/>
                  </a:moveTo>
                  <a:cubicBezTo>
                    <a:pt x="10319" y="1"/>
                    <a:pt x="6553" y="790"/>
                    <a:pt x="3985" y="5375"/>
                  </a:cubicBezTo>
                  <a:cubicBezTo>
                    <a:pt x="1" y="12499"/>
                    <a:pt x="2322" y="20394"/>
                    <a:pt x="4185" y="26738"/>
                  </a:cubicBezTo>
                  <a:cubicBezTo>
                    <a:pt x="4569" y="28036"/>
                    <a:pt x="4926" y="29255"/>
                    <a:pt x="5213" y="30405"/>
                  </a:cubicBezTo>
                  <a:cubicBezTo>
                    <a:pt x="6876" y="37058"/>
                    <a:pt x="17601" y="67765"/>
                    <a:pt x="19269" y="71859"/>
                  </a:cubicBezTo>
                  <a:cubicBezTo>
                    <a:pt x="20336" y="74480"/>
                    <a:pt x="21999" y="75107"/>
                    <a:pt x="23475" y="75107"/>
                  </a:cubicBezTo>
                  <a:cubicBezTo>
                    <a:pt x="24351" y="75107"/>
                    <a:pt x="25156" y="74885"/>
                    <a:pt x="25735" y="74728"/>
                  </a:cubicBezTo>
                  <a:lnTo>
                    <a:pt x="25814" y="74702"/>
                  </a:lnTo>
                  <a:cubicBezTo>
                    <a:pt x="26136" y="74615"/>
                    <a:pt x="26889" y="74410"/>
                    <a:pt x="48905" y="56875"/>
                  </a:cubicBezTo>
                  <a:cubicBezTo>
                    <a:pt x="59748" y="48240"/>
                    <a:pt x="70538" y="39544"/>
                    <a:pt x="70647" y="39457"/>
                  </a:cubicBezTo>
                  <a:cubicBezTo>
                    <a:pt x="70825" y="39318"/>
                    <a:pt x="70882" y="39074"/>
                    <a:pt x="70791" y="38865"/>
                  </a:cubicBezTo>
                  <a:lnTo>
                    <a:pt x="67390" y="31210"/>
                  </a:lnTo>
                  <a:cubicBezTo>
                    <a:pt x="67306" y="31024"/>
                    <a:pt x="67123" y="30915"/>
                    <a:pt x="66933" y="30915"/>
                  </a:cubicBezTo>
                  <a:cubicBezTo>
                    <a:pt x="66857" y="30915"/>
                    <a:pt x="66779" y="30933"/>
                    <a:pt x="66706" y="30971"/>
                  </a:cubicBezTo>
                  <a:lnTo>
                    <a:pt x="33778" y="47853"/>
                  </a:lnTo>
                  <a:lnTo>
                    <a:pt x="26733" y="25471"/>
                  </a:lnTo>
                  <a:cubicBezTo>
                    <a:pt x="26515" y="24552"/>
                    <a:pt x="22583" y="8219"/>
                    <a:pt x="20898" y="4422"/>
                  </a:cubicBezTo>
                  <a:cubicBezTo>
                    <a:pt x="20406" y="3316"/>
                    <a:pt x="19352" y="2258"/>
                    <a:pt x="17924" y="1439"/>
                  </a:cubicBezTo>
                  <a:cubicBezTo>
                    <a:pt x="16430" y="586"/>
                    <a:pt x="14758" y="98"/>
                    <a:pt x="13042" y="11"/>
                  </a:cubicBezTo>
                  <a:cubicBezTo>
                    <a:pt x="12901" y="4"/>
                    <a:pt x="12753" y="1"/>
                    <a:pt x="125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6"/>
            <p:cNvSpPr/>
            <p:nvPr/>
          </p:nvSpPr>
          <p:spPr>
            <a:xfrm>
              <a:off x="3181375" y="3847425"/>
              <a:ext cx="125200" cy="219900"/>
            </a:xfrm>
            <a:custGeom>
              <a:rect b="b" l="l" r="r" t="t"/>
              <a:pathLst>
                <a:path extrusionOk="0" h="8796" w="5008">
                  <a:moveTo>
                    <a:pt x="571" y="0"/>
                  </a:moveTo>
                  <a:cubicBezTo>
                    <a:pt x="496" y="0"/>
                    <a:pt x="420" y="17"/>
                    <a:pt x="349" y="52"/>
                  </a:cubicBezTo>
                  <a:cubicBezTo>
                    <a:pt x="101" y="174"/>
                    <a:pt x="0" y="470"/>
                    <a:pt x="122" y="718"/>
                  </a:cubicBezTo>
                  <a:lnTo>
                    <a:pt x="3950" y="8517"/>
                  </a:lnTo>
                  <a:cubicBezTo>
                    <a:pt x="4033" y="8687"/>
                    <a:pt x="4207" y="8796"/>
                    <a:pt x="4398" y="8796"/>
                  </a:cubicBezTo>
                  <a:cubicBezTo>
                    <a:pt x="4769" y="8796"/>
                    <a:pt x="5008" y="8408"/>
                    <a:pt x="4847" y="8077"/>
                  </a:cubicBezTo>
                  <a:lnTo>
                    <a:pt x="1019" y="278"/>
                  </a:lnTo>
                  <a:cubicBezTo>
                    <a:pt x="933" y="102"/>
                    <a:pt x="755" y="0"/>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6"/>
            <p:cNvSpPr/>
            <p:nvPr/>
          </p:nvSpPr>
          <p:spPr>
            <a:xfrm>
              <a:off x="458225" y="2882250"/>
              <a:ext cx="884850" cy="2473100"/>
            </a:xfrm>
            <a:custGeom>
              <a:rect b="b" l="l" r="r" t="t"/>
              <a:pathLst>
                <a:path extrusionOk="0" h="98924" w="35394">
                  <a:moveTo>
                    <a:pt x="19578" y="1"/>
                  </a:moveTo>
                  <a:lnTo>
                    <a:pt x="1" y="13586"/>
                  </a:lnTo>
                  <a:cubicBezTo>
                    <a:pt x="1" y="13586"/>
                    <a:pt x="9650" y="23780"/>
                    <a:pt x="8653" y="50551"/>
                  </a:cubicBezTo>
                  <a:cubicBezTo>
                    <a:pt x="7891" y="70990"/>
                    <a:pt x="10617" y="94204"/>
                    <a:pt x="14549" y="98924"/>
                  </a:cubicBezTo>
                  <a:lnTo>
                    <a:pt x="35393" y="98924"/>
                  </a:lnTo>
                  <a:cubicBezTo>
                    <a:pt x="35393" y="98924"/>
                    <a:pt x="28191" y="59199"/>
                    <a:pt x="28709" y="36395"/>
                  </a:cubicBezTo>
                  <a:cubicBezTo>
                    <a:pt x="29101" y="19090"/>
                    <a:pt x="23902" y="7081"/>
                    <a:pt x="19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6"/>
            <p:cNvSpPr/>
            <p:nvPr/>
          </p:nvSpPr>
          <p:spPr>
            <a:xfrm>
              <a:off x="443850" y="2869775"/>
              <a:ext cx="912950" cy="2498100"/>
            </a:xfrm>
            <a:custGeom>
              <a:rect b="b" l="l" r="r" t="t"/>
              <a:pathLst>
                <a:path extrusionOk="0" h="99924" w="36518">
                  <a:moveTo>
                    <a:pt x="19996" y="1214"/>
                  </a:moveTo>
                  <a:cubicBezTo>
                    <a:pt x="22526" y="5442"/>
                    <a:pt x="24547" y="10079"/>
                    <a:pt x="26005" y="15004"/>
                  </a:cubicBezTo>
                  <a:cubicBezTo>
                    <a:pt x="28022" y="21814"/>
                    <a:pt x="28958" y="29178"/>
                    <a:pt x="28779" y="36881"/>
                  </a:cubicBezTo>
                  <a:cubicBezTo>
                    <a:pt x="28514" y="48694"/>
                    <a:pt x="30347" y="65097"/>
                    <a:pt x="31936" y="76780"/>
                  </a:cubicBezTo>
                  <a:cubicBezTo>
                    <a:pt x="33412" y="87675"/>
                    <a:pt x="34958" y="96601"/>
                    <a:pt x="35372" y="98927"/>
                  </a:cubicBezTo>
                  <a:lnTo>
                    <a:pt x="15368" y="98927"/>
                  </a:lnTo>
                  <a:cubicBezTo>
                    <a:pt x="13621" y="96597"/>
                    <a:pt x="12002" y="90126"/>
                    <a:pt x="10913" y="81074"/>
                  </a:cubicBezTo>
                  <a:cubicBezTo>
                    <a:pt x="9794" y="71794"/>
                    <a:pt x="9363" y="60860"/>
                    <a:pt x="9724" y="51072"/>
                  </a:cubicBezTo>
                  <a:cubicBezTo>
                    <a:pt x="10242" y="37155"/>
                    <a:pt x="7843" y="27771"/>
                    <a:pt x="5740" y="22350"/>
                  </a:cubicBezTo>
                  <a:cubicBezTo>
                    <a:pt x="3950" y="17730"/>
                    <a:pt x="2091" y="15143"/>
                    <a:pt x="1312" y="14181"/>
                  </a:cubicBezTo>
                  <a:lnTo>
                    <a:pt x="19996" y="1214"/>
                  </a:lnTo>
                  <a:close/>
                  <a:moveTo>
                    <a:pt x="20152" y="0"/>
                  </a:moveTo>
                  <a:cubicBezTo>
                    <a:pt x="20054" y="0"/>
                    <a:pt x="19954" y="29"/>
                    <a:pt x="19866" y="90"/>
                  </a:cubicBezTo>
                  <a:lnTo>
                    <a:pt x="288" y="13672"/>
                  </a:lnTo>
                  <a:cubicBezTo>
                    <a:pt x="36" y="13846"/>
                    <a:pt x="1" y="14203"/>
                    <a:pt x="210" y="14425"/>
                  </a:cubicBezTo>
                  <a:cubicBezTo>
                    <a:pt x="236" y="14451"/>
                    <a:pt x="2579" y="16972"/>
                    <a:pt x="4808" y="22711"/>
                  </a:cubicBezTo>
                  <a:cubicBezTo>
                    <a:pt x="6876" y="28046"/>
                    <a:pt x="9237" y="37290"/>
                    <a:pt x="8727" y="51032"/>
                  </a:cubicBezTo>
                  <a:cubicBezTo>
                    <a:pt x="8361" y="60873"/>
                    <a:pt x="8797" y="71864"/>
                    <a:pt x="9920" y="81195"/>
                  </a:cubicBezTo>
                  <a:cubicBezTo>
                    <a:pt x="11483" y="94176"/>
                    <a:pt x="13613" y="98391"/>
                    <a:pt x="14741" y="99745"/>
                  </a:cubicBezTo>
                  <a:cubicBezTo>
                    <a:pt x="14836" y="99858"/>
                    <a:pt x="14976" y="99924"/>
                    <a:pt x="15124" y="99924"/>
                  </a:cubicBezTo>
                  <a:lnTo>
                    <a:pt x="35973" y="99924"/>
                  </a:lnTo>
                  <a:cubicBezTo>
                    <a:pt x="36282" y="99919"/>
                    <a:pt x="36517" y="99641"/>
                    <a:pt x="36460" y="99332"/>
                  </a:cubicBezTo>
                  <a:cubicBezTo>
                    <a:pt x="36443" y="99231"/>
                    <a:pt x="34640" y="89264"/>
                    <a:pt x="32925" y="76636"/>
                  </a:cubicBezTo>
                  <a:cubicBezTo>
                    <a:pt x="31344" y="64993"/>
                    <a:pt x="29515" y="48646"/>
                    <a:pt x="29785" y="36902"/>
                  </a:cubicBezTo>
                  <a:cubicBezTo>
                    <a:pt x="29959" y="29095"/>
                    <a:pt x="29014" y="21632"/>
                    <a:pt x="26968" y="14717"/>
                  </a:cubicBezTo>
                  <a:cubicBezTo>
                    <a:pt x="25431" y="9535"/>
                    <a:pt x="23284" y="4662"/>
                    <a:pt x="20580" y="238"/>
                  </a:cubicBezTo>
                  <a:cubicBezTo>
                    <a:pt x="20484" y="85"/>
                    <a:pt x="20320" y="0"/>
                    <a:pt x="201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6"/>
            <p:cNvSpPr/>
            <p:nvPr/>
          </p:nvSpPr>
          <p:spPr>
            <a:xfrm>
              <a:off x="517025" y="2882250"/>
              <a:ext cx="885050" cy="2473100"/>
            </a:xfrm>
            <a:custGeom>
              <a:rect b="b" l="l" r="r" t="t"/>
              <a:pathLst>
                <a:path extrusionOk="0" h="98924" w="35402">
                  <a:moveTo>
                    <a:pt x="19577" y="1"/>
                  </a:moveTo>
                  <a:lnTo>
                    <a:pt x="0" y="13586"/>
                  </a:lnTo>
                  <a:cubicBezTo>
                    <a:pt x="0" y="13586"/>
                    <a:pt x="9645" y="23784"/>
                    <a:pt x="8652" y="50551"/>
                  </a:cubicBezTo>
                  <a:cubicBezTo>
                    <a:pt x="7890" y="70990"/>
                    <a:pt x="10620" y="94204"/>
                    <a:pt x="14552" y="98924"/>
                  </a:cubicBezTo>
                  <a:lnTo>
                    <a:pt x="35401" y="98924"/>
                  </a:lnTo>
                  <a:cubicBezTo>
                    <a:pt x="35401" y="98924"/>
                    <a:pt x="28191" y="59199"/>
                    <a:pt x="28709" y="36395"/>
                  </a:cubicBezTo>
                  <a:cubicBezTo>
                    <a:pt x="29101" y="19090"/>
                    <a:pt x="23906" y="7081"/>
                    <a:pt x="195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6"/>
            <p:cNvSpPr/>
            <p:nvPr/>
          </p:nvSpPr>
          <p:spPr>
            <a:xfrm>
              <a:off x="502650" y="2869775"/>
              <a:ext cx="912925" cy="2498100"/>
            </a:xfrm>
            <a:custGeom>
              <a:rect b="b" l="l" r="r" t="t"/>
              <a:pathLst>
                <a:path extrusionOk="0" h="99924" w="36517">
                  <a:moveTo>
                    <a:pt x="20000" y="1214"/>
                  </a:moveTo>
                  <a:cubicBezTo>
                    <a:pt x="22530" y="5442"/>
                    <a:pt x="24550" y="10079"/>
                    <a:pt x="26009" y="15004"/>
                  </a:cubicBezTo>
                  <a:cubicBezTo>
                    <a:pt x="28025" y="21814"/>
                    <a:pt x="28957" y="29178"/>
                    <a:pt x="28783" y="36881"/>
                  </a:cubicBezTo>
                  <a:cubicBezTo>
                    <a:pt x="28513" y="48690"/>
                    <a:pt x="30351" y="65097"/>
                    <a:pt x="31936" y="76776"/>
                  </a:cubicBezTo>
                  <a:cubicBezTo>
                    <a:pt x="33416" y="87675"/>
                    <a:pt x="34962" y="96601"/>
                    <a:pt x="35371" y="98927"/>
                  </a:cubicBezTo>
                  <a:lnTo>
                    <a:pt x="15367" y="98927"/>
                  </a:lnTo>
                  <a:cubicBezTo>
                    <a:pt x="13621" y="96597"/>
                    <a:pt x="12001" y="90126"/>
                    <a:pt x="10912" y="81074"/>
                  </a:cubicBezTo>
                  <a:cubicBezTo>
                    <a:pt x="9793" y="71794"/>
                    <a:pt x="9362" y="60860"/>
                    <a:pt x="9724" y="51072"/>
                  </a:cubicBezTo>
                  <a:cubicBezTo>
                    <a:pt x="10242" y="37155"/>
                    <a:pt x="7843" y="27771"/>
                    <a:pt x="5739" y="22350"/>
                  </a:cubicBezTo>
                  <a:cubicBezTo>
                    <a:pt x="3950" y="17730"/>
                    <a:pt x="2090" y="15143"/>
                    <a:pt x="1315" y="14181"/>
                  </a:cubicBezTo>
                  <a:lnTo>
                    <a:pt x="20000" y="1214"/>
                  </a:lnTo>
                  <a:close/>
                  <a:moveTo>
                    <a:pt x="20154" y="0"/>
                  </a:moveTo>
                  <a:cubicBezTo>
                    <a:pt x="20056" y="0"/>
                    <a:pt x="19956" y="29"/>
                    <a:pt x="19869" y="90"/>
                  </a:cubicBezTo>
                  <a:lnTo>
                    <a:pt x="288" y="13672"/>
                  </a:lnTo>
                  <a:cubicBezTo>
                    <a:pt x="35" y="13846"/>
                    <a:pt x="0" y="14203"/>
                    <a:pt x="209" y="14429"/>
                  </a:cubicBezTo>
                  <a:cubicBezTo>
                    <a:pt x="235" y="14451"/>
                    <a:pt x="2582" y="16972"/>
                    <a:pt x="4808" y="22711"/>
                  </a:cubicBezTo>
                  <a:cubicBezTo>
                    <a:pt x="6876" y="28046"/>
                    <a:pt x="9236" y="37290"/>
                    <a:pt x="8726" y="51032"/>
                  </a:cubicBezTo>
                  <a:cubicBezTo>
                    <a:pt x="8361" y="60873"/>
                    <a:pt x="8796" y="71864"/>
                    <a:pt x="9920" y="81195"/>
                  </a:cubicBezTo>
                  <a:cubicBezTo>
                    <a:pt x="11483" y="94176"/>
                    <a:pt x="13612" y="98391"/>
                    <a:pt x="14740" y="99745"/>
                  </a:cubicBezTo>
                  <a:cubicBezTo>
                    <a:pt x="14836" y="99858"/>
                    <a:pt x="14975" y="99924"/>
                    <a:pt x="15123" y="99924"/>
                  </a:cubicBezTo>
                  <a:lnTo>
                    <a:pt x="35972" y="99924"/>
                  </a:lnTo>
                  <a:cubicBezTo>
                    <a:pt x="36281" y="99919"/>
                    <a:pt x="36516" y="99641"/>
                    <a:pt x="36460" y="99336"/>
                  </a:cubicBezTo>
                  <a:cubicBezTo>
                    <a:pt x="36442" y="99236"/>
                    <a:pt x="34640" y="89264"/>
                    <a:pt x="32928" y="76636"/>
                  </a:cubicBezTo>
                  <a:cubicBezTo>
                    <a:pt x="31343" y="64993"/>
                    <a:pt x="29514" y="48646"/>
                    <a:pt x="29784" y="36902"/>
                  </a:cubicBezTo>
                  <a:cubicBezTo>
                    <a:pt x="29959" y="29095"/>
                    <a:pt x="29014" y="21632"/>
                    <a:pt x="26967" y="14717"/>
                  </a:cubicBezTo>
                  <a:cubicBezTo>
                    <a:pt x="25434" y="9535"/>
                    <a:pt x="23283" y="4667"/>
                    <a:pt x="20579" y="238"/>
                  </a:cubicBezTo>
                  <a:cubicBezTo>
                    <a:pt x="20486" y="85"/>
                    <a:pt x="20322" y="0"/>
                    <a:pt x="201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6"/>
            <p:cNvSpPr/>
            <p:nvPr/>
          </p:nvSpPr>
          <p:spPr>
            <a:xfrm>
              <a:off x="458225" y="2882250"/>
              <a:ext cx="548250" cy="339675"/>
            </a:xfrm>
            <a:custGeom>
              <a:rect b="b" l="l" r="r" t="t"/>
              <a:pathLst>
                <a:path extrusionOk="0" h="13587" w="21930">
                  <a:moveTo>
                    <a:pt x="19578" y="1"/>
                  </a:moveTo>
                  <a:lnTo>
                    <a:pt x="1" y="13586"/>
                  </a:lnTo>
                  <a:lnTo>
                    <a:pt x="2352" y="13586"/>
                  </a:lnTo>
                  <a:lnTo>
                    <a:pt x="219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6"/>
            <p:cNvSpPr/>
            <p:nvPr/>
          </p:nvSpPr>
          <p:spPr>
            <a:xfrm>
              <a:off x="441025" y="2869725"/>
              <a:ext cx="582650" cy="364725"/>
            </a:xfrm>
            <a:custGeom>
              <a:rect b="b" l="l" r="r" t="t"/>
              <a:pathLst>
                <a:path extrusionOk="0" h="14589" w="23306">
                  <a:moveTo>
                    <a:pt x="21019" y="1002"/>
                  </a:moveTo>
                  <a:lnTo>
                    <a:pt x="2883" y="13587"/>
                  </a:lnTo>
                  <a:lnTo>
                    <a:pt x="2287" y="13587"/>
                  </a:lnTo>
                  <a:lnTo>
                    <a:pt x="20423" y="1002"/>
                  </a:lnTo>
                  <a:close/>
                  <a:moveTo>
                    <a:pt x="20266" y="1"/>
                  </a:moveTo>
                  <a:cubicBezTo>
                    <a:pt x="20162" y="1"/>
                    <a:pt x="20066" y="31"/>
                    <a:pt x="19979" y="92"/>
                  </a:cubicBezTo>
                  <a:lnTo>
                    <a:pt x="401" y="13674"/>
                  </a:lnTo>
                  <a:cubicBezTo>
                    <a:pt x="1" y="13952"/>
                    <a:pt x="197" y="14588"/>
                    <a:pt x="689" y="14588"/>
                  </a:cubicBezTo>
                  <a:lnTo>
                    <a:pt x="3040" y="14588"/>
                  </a:lnTo>
                  <a:cubicBezTo>
                    <a:pt x="3140" y="14588"/>
                    <a:pt x="3240" y="14553"/>
                    <a:pt x="3323" y="14497"/>
                  </a:cubicBezTo>
                  <a:lnTo>
                    <a:pt x="22901" y="915"/>
                  </a:lnTo>
                  <a:cubicBezTo>
                    <a:pt x="23305" y="632"/>
                    <a:pt x="23105" y="1"/>
                    <a:pt x="226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3" name="Shape 943"/>
        <p:cNvGrpSpPr/>
        <p:nvPr/>
      </p:nvGrpSpPr>
      <p:grpSpPr>
        <a:xfrm>
          <a:off x="0" y="0"/>
          <a:ext cx="0" cy="0"/>
          <a:chOff x="0" y="0"/>
          <a:chExt cx="0" cy="0"/>
        </a:xfrm>
      </p:grpSpPr>
      <p:sp>
        <p:nvSpPr>
          <p:cNvPr id="944" name="Google Shape;944;p37"/>
          <p:cNvSpPr txBox="1"/>
          <p:nvPr>
            <p:ph type="title"/>
          </p:nvPr>
        </p:nvSpPr>
        <p:spPr>
          <a:xfrm>
            <a:off x="626625" y="338175"/>
            <a:ext cx="6084000" cy="53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RESPONSIBLE DIGITAL CITIZEN</a:t>
            </a:r>
            <a:endParaRPr/>
          </a:p>
        </p:txBody>
      </p:sp>
      <p:sp>
        <p:nvSpPr>
          <p:cNvPr id="945" name="Google Shape;945;p37"/>
          <p:cNvSpPr txBox="1"/>
          <p:nvPr>
            <p:ph idx="4294967295" type="body"/>
          </p:nvPr>
        </p:nvSpPr>
        <p:spPr>
          <a:xfrm>
            <a:off x="714375" y="1919025"/>
            <a:ext cx="2730300" cy="5397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sz="1700">
                <a:solidFill>
                  <a:srgbClr val="666666"/>
                </a:solidFill>
                <a:latin typeface="Source Code Pro"/>
                <a:ea typeface="Source Code Pro"/>
                <a:cs typeface="Source Code Pro"/>
                <a:sym typeface="Source Code Pro"/>
              </a:rPr>
              <a:t>which is more important-</a:t>
            </a:r>
            <a:endParaRPr sz="1700">
              <a:solidFill>
                <a:srgbClr val="666666"/>
              </a:solidFill>
              <a:latin typeface="Source Code Pro"/>
              <a:ea typeface="Source Code Pro"/>
              <a:cs typeface="Source Code Pro"/>
              <a:sym typeface="Source Code Pro"/>
            </a:endParaRPr>
          </a:p>
          <a:p>
            <a:pPr indent="0" lvl="0" marL="0" rtl="0" algn="l">
              <a:lnSpc>
                <a:spcPct val="120000"/>
              </a:lnSpc>
              <a:spcBef>
                <a:spcPts val="600"/>
              </a:spcBef>
              <a:spcAft>
                <a:spcPts val="0"/>
              </a:spcAft>
              <a:buClr>
                <a:schemeClr val="dk1"/>
              </a:buClr>
              <a:buSzPts val="1100"/>
              <a:buFont typeface="Arial"/>
              <a:buNone/>
            </a:pPr>
            <a:r>
              <a:rPr lang="en" sz="1700">
                <a:solidFill>
                  <a:srgbClr val="666666"/>
                </a:solidFill>
                <a:latin typeface="Source Code Pro"/>
                <a:ea typeface="Source Code Pro"/>
                <a:cs typeface="Source Code Pro"/>
                <a:sym typeface="Source Code Pro"/>
              </a:rPr>
              <a:t>Not hacking someone's password OR creating a strong password.</a:t>
            </a:r>
            <a:endParaRPr sz="1700">
              <a:solidFill>
                <a:srgbClr val="666666"/>
              </a:solidFill>
              <a:latin typeface="Source Code Pro"/>
              <a:ea typeface="Source Code Pro"/>
              <a:cs typeface="Source Code Pro"/>
              <a:sym typeface="Source Code Pro"/>
            </a:endParaRPr>
          </a:p>
          <a:p>
            <a:pPr indent="0" lvl="0" marL="0" rtl="0" algn="r">
              <a:spcBef>
                <a:spcPts val="0"/>
              </a:spcBef>
              <a:spcAft>
                <a:spcPts val="1600"/>
              </a:spcAft>
              <a:buNone/>
            </a:pPr>
            <a:r>
              <a:t/>
            </a:r>
            <a:endParaRPr sz="1400"/>
          </a:p>
        </p:txBody>
      </p:sp>
      <p:sp>
        <p:nvSpPr>
          <p:cNvPr id="946" name="Google Shape;946;p37"/>
          <p:cNvSpPr txBox="1"/>
          <p:nvPr>
            <p:ph idx="4294967295" type="body"/>
          </p:nvPr>
        </p:nvSpPr>
        <p:spPr>
          <a:xfrm>
            <a:off x="6957950" y="2661975"/>
            <a:ext cx="1471800" cy="539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t/>
            </a:r>
            <a:endParaRPr sz="1400"/>
          </a:p>
        </p:txBody>
      </p:sp>
      <p:sp>
        <p:nvSpPr>
          <p:cNvPr id="947" name="Google Shape;947;p37"/>
          <p:cNvSpPr txBox="1"/>
          <p:nvPr>
            <p:ph idx="4294967295" type="title"/>
          </p:nvPr>
        </p:nvSpPr>
        <p:spPr>
          <a:xfrm>
            <a:off x="6957954" y="2297475"/>
            <a:ext cx="1808400" cy="53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1800"/>
          </a:p>
        </p:txBody>
      </p:sp>
      <p:sp>
        <p:nvSpPr>
          <p:cNvPr id="948" name="Google Shape;948;p37"/>
          <p:cNvSpPr txBox="1"/>
          <p:nvPr>
            <p:ph idx="4294967295" type="title"/>
          </p:nvPr>
        </p:nvSpPr>
        <p:spPr>
          <a:xfrm>
            <a:off x="4038439" y="1265475"/>
            <a:ext cx="850500" cy="3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sz="1400"/>
          </a:p>
        </p:txBody>
      </p:sp>
      <p:sp>
        <p:nvSpPr>
          <p:cNvPr id="949" name="Google Shape;949;p37"/>
          <p:cNvSpPr txBox="1"/>
          <p:nvPr>
            <p:ph idx="4294967295" type="title"/>
          </p:nvPr>
        </p:nvSpPr>
        <p:spPr>
          <a:xfrm>
            <a:off x="626625" y="4432250"/>
            <a:ext cx="3505800" cy="3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Both are equally important!</a:t>
            </a:r>
            <a:endParaRPr sz="1400"/>
          </a:p>
        </p:txBody>
      </p:sp>
      <p:sp>
        <p:nvSpPr>
          <p:cNvPr id="950" name="Google Shape;950;p37"/>
          <p:cNvSpPr txBox="1"/>
          <p:nvPr>
            <p:ph idx="4294967295" type="title"/>
          </p:nvPr>
        </p:nvSpPr>
        <p:spPr>
          <a:xfrm>
            <a:off x="5046600" y="2754475"/>
            <a:ext cx="850500" cy="3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sz="1400"/>
          </a:p>
        </p:txBody>
      </p:sp>
      <p:grpSp>
        <p:nvGrpSpPr>
          <p:cNvPr id="951" name="Google Shape;951;p37"/>
          <p:cNvGrpSpPr/>
          <p:nvPr/>
        </p:nvGrpSpPr>
        <p:grpSpPr>
          <a:xfrm>
            <a:off x="3930587" y="819318"/>
            <a:ext cx="4835770" cy="3504846"/>
            <a:chOff x="133200" y="238100"/>
            <a:chExt cx="7227275" cy="5238150"/>
          </a:xfrm>
        </p:grpSpPr>
        <p:sp>
          <p:nvSpPr>
            <p:cNvPr id="952" name="Google Shape;952;p37"/>
            <p:cNvSpPr/>
            <p:nvPr/>
          </p:nvSpPr>
          <p:spPr>
            <a:xfrm>
              <a:off x="133200" y="238100"/>
              <a:ext cx="7227275" cy="5238150"/>
            </a:xfrm>
            <a:custGeom>
              <a:rect b="b" l="l" r="r" t="t"/>
              <a:pathLst>
                <a:path extrusionOk="0" h="209526" w="289091">
                  <a:moveTo>
                    <a:pt x="148837" y="1"/>
                  </a:moveTo>
                  <a:cubicBezTo>
                    <a:pt x="141742" y="1"/>
                    <a:pt x="134604" y="788"/>
                    <a:pt x="127468" y="2165"/>
                  </a:cubicBezTo>
                  <a:cubicBezTo>
                    <a:pt x="112941" y="4965"/>
                    <a:pt x="100810" y="16680"/>
                    <a:pt x="91728" y="27934"/>
                  </a:cubicBezTo>
                  <a:cubicBezTo>
                    <a:pt x="77946" y="45017"/>
                    <a:pt x="69297" y="65455"/>
                    <a:pt x="55729" y="82687"/>
                  </a:cubicBezTo>
                  <a:cubicBezTo>
                    <a:pt x="35648" y="108197"/>
                    <a:pt x="0" y="136526"/>
                    <a:pt x="13426" y="173189"/>
                  </a:cubicBezTo>
                  <a:cubicBezTo>
                    <a:pt x="24129" y="202416"/>
                    <a:pt x="56798" y="208751"/>
                    <a:pt x="84363" y="209495"/>
                  </a:cubicBezTo>
                  <a:cubicBezTo>
                    <a:pt x="85120" y="209515"/>
                    <a:pt x="85871" y="209525"/>
                    <a:pt x="86617" y="209525"/>
                  </a:cubicBezTo>
                  <a:cubicBezTo>
                    <a:pt x="123140" y="209525"/>
                    <a:pt x="146099" y="185464"/>
                    <a:pt x="164640" y="185464"/>
                  </a:cubicBezTo>
                  <a:cubicBezTo>
                    <a:pt x="178412" y="185464"/>
                    <a:pt x="192554" y="194152"/>
                    <a:pt x="205277" y="198540"/>
                  </a:cubicBezTo>
                  <a:cubicBezTo>
                    <a:pt x="215369" y="202020"/>
                    <a:pt x="226687" y="204611"/>
                    <a:pt x="237542" y="204611"/>
                  </a:cubicBezTo>
                  <a:cubicBezTo>
                    <a:pt x="252904" y="204611"/>
                    <a:pt x="267337" y="199421"/>
                    <a:pt x="276053" y="184216"/>
                  </a:cubicBezTo>
                  <a:cubicBezTo>
                    <a:pt x="289091" y="161471"/>
                    <a:pt x="284279" y="132895"/>
                    <a:pt x="269440" y="112377"/>
                  </a:cubicBezTo>
                  <a:cubicBezTo>
                    <a:pt x="253335" y="90105"/>
                    <a:pt x="230389" y="73540"/>
                    <a:pt x="218820" y="47928"/>
                  </a:cubicBezTo>
                  <a:cubicBezTo>
                    <a:pt x="209910" y="28205"/>
                    <a:pt x="199143" y="13000"/>
                    <a:pt x="178149" y="5133"/>
                  </a:cubicBezTo>
                  <a:cubicBezTo>
                    <a:pt x="168540" y="1532"/>
                    <a:pt x="158730" y="1"/>
                    <a:pt x="1488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7"/>
            <p:cNvSpPr/>
            <p:nvPr/>
          </p:nvSpPr>
          <p:spPr>
            <a:xfrm>
              <a:off x="2973700" y="480500"/>
              <a:ext cx="1210525" cy="1216150"/>
            </a:xfrm>
            <a:custGeom>
              <a:rect b="b" l="l" r="r" t="t"/>
              <a:pathLst>
                <a:path extrusionOk="0" h="48646" w="48421">
                  <a:moveTo>
                    <a:pt x="24183" y="11733"/>
                  </a:moveTo>
                  <a:cubicBezTo>
                    <a:pt x="31152" y="11733"/>
                    <a:pt x="36801" y="17382"/>
                    <a:pt x="36801" y="24350"/>
                  </a:cubicBezTo>
                  <a:cubicBezTo>
                    <a:pt x="36801" y="31319"/>
                    <a:pt x="31152" y="36968"/>
                    <a:pt x="24183" y="36968"/>
                  </a:cubicBezTo>
                  <a:cubicBezTo>
                    <a:pt x="17216" y="36968"/>
                    <a:pt x="11567" y="31319"/>
                    <a:pt x="11567" y="24350"/>
                  </a:cubicBezTo>
                  <a:cubicBezTo>
                    <a:pt x="11567" y="17382"/>
                    <a:pt x="17216" y="11733"/>
                    <a:pt x="24183" y="11733"/>
                  </a:cubicBezTo>
                  <a:close/>
                  <a:moveTo>
                    <a:pt x="21577" y="0"/>
                  </a:moveTo>
                  <a:lnTo>
                    <a:pt x="20414" y="4612"/>
                  </a:lnTo>
                  <a:cubicBezTo>
                    <a:pt x="18846" y="4911"/>
                    <a:pt x="17321" y="5395"/>
                    <a:pt x="15870" y="6056"/>
                  </a:cubicBezTo>
                  <a:lnTo>
                    <a:pt x="12257" y="2930"/>
                  </a:lnTo>
                  <a:lnTo>
                    <a:pt x="8117" y="5829"/>
                  </a:lnTo>
                  <a:lnTo>
                    <a:pt x="9824" y="10300"/>
                  </a:lnTo>
                  <a:cubicBezTo>
                    <a:pt x="8711" y="11436"/>
                    <a:pt x="7737" y="12700"/>
                    <a:pt x="6921" y="14066"/>
                  </a:cubicBezTo>
                  <a:lnTo>
                    <a:pt x="2163" y="13574"/>
                  </a:lnTo>
                  <a:lnTo>
                    <a:pt x="434" y="18323"/>
                  </a:lnTo>
                  <a:lnTo>
                    <a:pt x="4374" y="20996"/>
                  </a:lnTo>
                  <a:cubicBezTo>
                    <a:pt x="4185" y="22104"/>
                    <a:pt x="4090" y="23226"/>
                    <a:pt x="4090" y="24350"/>
                  </a:cubicBezTo>
                  <a:cubicBezTo>
                    <a:pt x="4090" y="24829"/>
                    <a:pt x="4112" y="25301"/>
                    <a:pt x="4145" y="25770"/>
                  </a:cubicBezTo>
                  <a:lnTo>
                    <a:pt x="1" y="28084"/>
                  </a:lnTo>
                  <a:lnTo>
                    <a:pt x="1309" y="32966"/>
                  </a:lnTo>
                  <a:lnTo>
                    <a:pt x="6000" y="32905"/>
                  </a:lnTo>
                  <a:cubicBezTo>
                    <a:pt x="6690" y="34369"/>
                    <a:pt x="7556" y="35746"/>
                    <a:pt x="8576" y="37002"/>
                  </a:cubicBezTo>
                  <a:lnTo>
                    <a:pt x="6551" y="41209"/>
                  </a:lnTo>
                  <a:lnTo>
                    <a:pt x="10422" y="44458"/>
                  </a:lnTo>
                  <a:lnTo>
                    <a:pt x="14173" y="41772"/>
                  </a:lnTo>
                  <a:cubicBezTo>
                    <a:pt x="15596" y="42590"/>
                    <a:pt x="17113" y="43232"/>
                    <a:pt x="18693" y="43679"/>
                  </a:cubicBezTo>
                  <a:lnTo>
                    <a:pt x="19445" y="48205"/>
                  </a:lnTo>
                  <a:lnTo>
                    <a:pt x="24478" y="48646"/>
                  </a:lnTo>
                  <a:lnTo>
                    <a:pt x="25998" y="44360"/>
                  </a:lnTo>
                  <a:cubicBezTo>
                    <a:pt x="27649" y="44213"/>
                    <a:pt x="29276" y="43860"/>
                    <a:pt x="30841" y="43310"/>
                  </a:cubicBezTo>
                  <a:lnTo>
                    <a:pt x="34018" y="46539"/>
                  </a:lnTo>
                  <a:lnTo>
                    <a:pt x="38395" y="44013"/>
                  </a:lnTo>
                  <a:lnTo>
                    <a:pt x="37193" y="39659"/>
                  </a:lnTo>
                  <a:cubicBezTo>
                    <a:pt x="38461" y="38581"/>
                    <a:pt x="39589" y="37350"/>
                    <a:pt x="40554" y="35995"/>
                  </a:cubicBezTo>
                  <a:lnTo>
                    <a:pt x="45000" y="36815"/>
                  </a:lnTo>
                  <a:lnTo>
                    <a:pt x="47137" y="32234"/>
                  </a:lnTo>
                  <a:lnTo>
                    <a:pt x="43649" y="29355"/>
                  </a:lnTo>
                  <a:cubicBezTo>
                    <a:pt x="44060" y="27748"/>
                    <a:pt x="44270" y="26095"/>
                    <a:pt x="44276" y="24438"/>
                  </a:cubicBezTo>
                  <a:lnTo>
                    <a:pt x="48420" y="22549"/>
                  </a:lnTo>
                  <a:lnTo>
                    <a:pt x="47543" y="17573"/>
                  </a:lnTo>
                  <a:lnTo>
                    <a:pt x="42970" y="17217"/>
                  </a:lnTo>
                  <a:cubicBezTo>
                    <a:pt x="42387" y="15684"/>
                    <a:pt x="41619" y="14229"/>
                    <a:pt x="40681" y="12884"/>
                  </a:cubicBezTo>
                  <a:lnTo>
                    <a:pt x="43039" y="8902"/>
                  </a:lnTo>
                  <a:lnTo>
                    <a:pt x="39466" y="5330"/>
                  </a:lnTo>
                  <a:lnTo>
                    <a:pt x="35454" y="7712"/>
                  </a:lnTo>
                  <a:cubicBezTo>
                    <a:pt x="33145" y="6146"/>
                    <a:pt x="30536" y="5082"/>
                    <a:pt x="27790" y="4584"/>
                  </a:cubicBezTo>
                  <a:lnTo>
                    <a:pt x="2663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7"/>
            <p:cNvSpPr/>
            <p:nvPr/>
          </p:nvSpPr>
          <p:spPr>
            <a:xfrm>
              <a:off x="2973700" y="416800"/>
              <a:ext cx="1210525" cy="1216150"/>
            </a:xfrm>
            <a:custGeom>
              <a:rect b="b" l="l" r="r" t="t"/>
              <a:pathLst>
                <a:path extrusionOk="0" h="48646" w="48421">
                  <a:moveTo>
                    <a:pt x="24183" y="11733"/>
                  </a:moveTo>
                  <a:cubicBezTo>
                    <a:pt x="31152" y="11733"/>
                    <a:pt x="36801" y="17381"/>
                    <a:pt x="36801" y="24350"/>
                  </a:cubicBezTo>
                  <a:cubicBezTo>
                    <a:pt x="36801" y="31318"/>
                    <a:pt x="31152" y="36968"/>
                    <a:pt x="24183" y="36968"/>
                  </a:cubicBezTo>
                  <a:cubicBezTo>
                    <a:pt x="17216" y="36968"/>
                    <a:pt x="11567" y="31318"/>
                    <a:pt x="11567" y="24350"/>
                  </a:cubicBezTo>
                  <a:cubicBezTo>
                    <a:pt x="11567" y="17381"/>
                    <a:pt x="17216" y="11733"/>
                    <a:pt x="24183" y="11733"/>
                  </a:cubicBezTo>
                  <a:close/>
                  <a:moveTo>
                    <a:pt x="21577" y="0"/>
                  </a:moveTo>
                  <a:lnTo>
                    <a:pt x="20414" y="4612"/>
                  </a:lnTo>
                  <a:cubicBezTo>
                    <a:pt x="18846" y="4911"/>
                    <a:pt x="17321" y="5395"/>
                    <a:pt x="15870" y="6056"/>
                  </a:cubicBezTo>
                  <a:lnTo>
                    <a:pt x="12257" y="2930"/>
                  </a:lnTo>
                  <a:lnTo>
                    <a:pt x="8117" y="5828"/>
                  </a:lnTo>
                  <a:lnTo>
                    <a:pt x="9824" y="10300"/>
                  </a:lnTo>
                  <a:cubicBezTo>
                    <a:pt x="8711" y="11436"/>
                    <a:pt x="7737" y="12699"/>
                    <a:pt x="6921" y="14065"/>
                  </a:cubicBezTo>
                  <a:lnTo>
                    <a:pt x="2163" y="13574"/>
                  </a:lnTo>
                  <a:lnTo>
                    <a:pt x="434" y="18323"/>
                  </a:lnTo>
                  <a:lnTo>
                    <a:pt x="4374" y="20996"/>
                  </a:lnTo>
                  <a:cubicBezTo>
                    <a:pt x="4185" y="22104"/>
                    <a:pt x="4090" y="23226"/>
                    <a:pt x="4090" y="24350"/>
                  </a:cubicBezTo>
                  <a:cubicBezTo>
                    <a:pt x="4090" y="24828"/>
                    <a:pt x="4112" y="25301"/>
                    <a:pt x="4145" y="25770"/>
                  </a:cubicBezTo>
                  <a:lnTo>
                    <a:pt x="1" y="28083"/>
                  </a:lnTo>
                  <a:lnTo>
                    <a:pt x="1309" y="32966"/>
                  </a:lnTo>
                  <a:lnTo>
                    <a:pt x="6000" y="32905"/>
                  </a:lnTo>
                  <a:cubicBezTo>
                    <a:pt x="6690" y="34369"/>
                    <a:pt x="7555" y="35744"/>
                    <a:pt x="8576" y="37002"/>
                  </a:cubicBezTo>
                  <a:lnTo>
                    <a:pt x="6551" y="41209"/>
                  </a:lnTo>
                  <a:lnTo>
                    <a:pt x="10422" y="44458"/>
                  </a:lnTo>
                  <a:lnTo>
                    <a:pt x="14173" y="41772"/>
                  </a:lnTo>
                  <a:cubicBezTo>
                    <a:pt x="15596" y="42590"/>
                    <a:pt x="17113" y="43231"/>
                    <a:pt x="18693" y="43678"/>
                  </a:cubicBezTo>
                  <a:lnTo>
                    <a:pt x="19445" y="48204"/>
                  </a:lnTo>
                  <a:lnTo>
                    <a:pt x="24478" y="48645"/>
                  </a:lnTo>
                  <a:lnTo>
                    <a:pt x="25998" y="44360"/>
                  </a:lnTo>
                  <a:cubicBezTo>
                    <a:pt x="27649" y="44213"/>
                    <a:pt x="29276" y="43859"/>
                    <a:pt x="30841" y="43310"/>
                  </a:cubicBezTo>
                  <a:lnTo>
                    <a:pt x="34018" y="46538"/>
                  </a:lnTo>
                  <a:lnTo>
                    <a:pt x="38395" y="44012"/>
                  </a:lnTo>
                  <a:lnTo>
                    <a:pt x="37193" y="39659"/>
                  </a:lnTo>
                  <a:cubicBezTo>
                    <a:pt x="38461" y="38581"/>
                    <a:pt x="39589" y="37349"/>
                    <a:pt x="40554" y="35995"/>
                  </a:cubicBezTo>
                  <a:lnTo>
                    <a:pt x="45000" y="36815"/>
                  </a:lnTo>
                  <a:lnTo>
                    <a:pt x="47137" y="32234"/>
                  </a:lnTo>
                  <a:lnTo>
                    <a:pt x="43649" y="29355"/>
                  </a:lnTo>
                  <a:cubicBezTo>
                    <a:pt x="44060" y="27748"/>
                    <a:pt x="44270" y="26095"/>
                    <a:pt x="44276" y="24436"/>
                  </a:cubicBezTo>
                  <a:lnTo>
                    <a:pt x="48420" y="22549"/>
                  </a:lnTo>
                  <a:lnTo>
                    <a:pt x="47543" y="17571"/>
                  </a:lnTo>
                  <a:lnTo>
                    <a:pt x="42970" y="17217"/>
                  </a:lnTo>
                  <a:cubicBezTo>
                    <a:pt x="42387" y="15684"/>
                    <a:pt x="41619" y="14229"/>
                    <a:pt x="40681" y="12883"/>
                  </a:cubicBezTo>
                  <a:lnTo>
                    <a:pt x="43039" y="8902"/>
                  </a:lnTo>
                  <a:lnTo>
                    <a:pt x="39466" y="5330"/>
                  </a:lnTo>
                  <a:lnTo>
                    <a:pt x="35454" y="7711"/>
                  </a:lnTo>
                  <a:cubicBezTo>
                    <a:pt x="33145" y="6146"/>
                    <a:pt x="30536" y="5080"/>
                    <a:pt x="27790" y="4584"/>
                  </a:cubicBezTo>
                  <a:lnTo>
                    <a:pt x="26630" y="0"/>
                  </a:ln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7"/>
            <p:cNvSpPr/>
            <p:nvPr/>
          </p:nvSpPr>
          <p:spPr>
            <a:xfrm>
              <a:off x="2963600" y="407500"/>
              <a:ext cx="1230500" cy="1234700"/>
            </a:xfrm>
            <a:custGeom>
              <a:rect b="b" l="l" r="r" t="t"/>
              <a:pathLst>
                <a:path extrusionOk="0" h="49388" w="49220">
                  <a:moveTo>
                    <a:pt x="24588" y="12476"/>
                  </a:moveTo>
                  <a:cubicBezTo>
                    <a:pt x="31341" y="12476"/>
                    <a:pt x="36833" y="17970"/>
                    <a:pt x="36833" y="24722"/>
                  </a:cubicBezTo>
                  <a:cubicBezTo>
                    <a:pt x="36833" y="31474"/>
                    <a:pt x="31341" y="36969"/>
                    <a:pt x="24588" y="36969"/>
                  </a:cubicBezTo>
                  <a:cubicBezTo>
                    <a:pt x="17836" y="36969"/>
                    <a:pt x="12342" y="31473"/>
                    <a:pt x="12342" y="24722"/>
                  </a:cubicBezTo>
                  <a:cubicBezTo>
                    <a:pt x="12342" y="17970"/>
                    <a:pt x="17836" y="12476"/>
                    <a:pt x="24588" y="12476"/>
                  </a:cubicBezTo>
                  <a:close/>
                  <a:moveTo>
                    <a:pt x="24587" y="11733"/>
                  </a:moveTo>
                  <a:cubicBezTo>
                    <a:pt x="17425" y="11733"/>
                    <a:pt x="11600" y="17560"/>
                    <a:pt x="11600" y="24722"/>
                  </a:cubicBezTo>
                  <a:cubicBezTo>
                    <a:pt x="11600" y="31884"/>
                    <a:pt x="17426" y="37711"/>
                    <a:pt x="24588" y="37711"/>
                  </a:cubicBezTo>
                  <a:lnTo>
                    <a:pt x="24588" y="37711"/>
                  </a:lnTo>
                  <a:cubicBezTo>
                    <a:pt x="31751" y="37711"/>
                    <a:pt x="37577" y="31884"/>
                    <a:pt x="37577" y="24722"/>
                  </a:cubicBezTo>
                  <a:cubicBezTo>
                    <a:pt x="37577" y="17560"/>
                    <a:pt x="31750" y="11733"/>
                    <a:pt x="24587" y="11733"/>
                  </a:cubicBezTo>
                  <a:close/>
                  <a:moveTo>
                    <a:pt x="24588" y="37711"/>
                  </a:moveTo>
                  <a:cubicBezTo>
                    <a:pt x="24587" y="37711"/>
                    <a:pt x="24587" y="37711"/>
                    <a:pt x="24587" y="37711"/>
                  </a:cubicBezTo>
                  <a:lnTo>
                    <a:pt x="24588" y="37711"/>
                  </a:lnTo>
                  <a:cubicBezTo>
                    <a:pt x="24588" y="37711"/>
                    <a:pt x="24588" y="37711"/>
                    <a:pt x="24588" y="37711"/>
                  </a:cubicBezTo>
                  <a:close/>
                  <a:moveTo>
                    <a:pt x="26745" y="743"/>
                  </a:moveTo>
                  <a:lnTo>
                    <a:pt x="27835" y="5048"/>
                  </a:lnTo>
                  <a:cubicBezTo>
                    <a:pt x="27870" y="5189"/>
                    <a:pt x="27985" y="5296"/>
                    <a:pt x="28129" y="5323"/>
                  </a:cubicBezTo>
                  <a:cubicBezTo>
                    <a:pt x="30843" y="5814"/>
                    <a:pt x="33373" y="6848"/>
                    <a:pt x="35648" y="8391"/>
                  </a:cubicBezTo>
                  <a:cubicBezTo>
                    <a:pt x="35711" y="8434"/>
                    <a:pt x="35784" y="8455"/>
                    <a:pt x="35857" y="8455"/>
                  </a:cubicBezTo>
                  <a:cubicBezTo>
                    <a:pt x="35922" y="8455"/>
                    <a:pt x="35988" y="8438"/>
                    <a:pt x="36046" y="8403"/>
                  </a:cubicBezTo>
                  <a:lnTo>
                    <a:pt x="39812" y="6168"/>
                  </a:lnTo>
                  <a:lnTo>
                    <a:pt x="42977" y="9334"/>
                  </a:lnTo>
                  <a:lnTo>
                    <a:pt x="40767" y="13067"/>
                  </a:lnTo>
                  <a:cubicBezTo>
                    <a:pt x="40693" y="13192"/>
                    <a:pt x="40699" y="13349"/>
                    <a:pt x="40782" y="13468"/>
                  </a:cubicBezTo>
                  <a:cubicBezTo>
                    <a:pt x="41701" y="14788"/>
                    <a:pt x="42455" y="16216"/>
                    <a:pt x="43027" y="17721"/>
                  </a:cubicBezTo>
                  <a:cubicBezTo>
                    <a:pt x="43078" y="17854"/>
                    <a:pt x="43202" y="17948"/>
                    <a:pt x="43346" y="17960"/>
                  </a:cubicBezTo>
                  <a:lnTo>
                    <a:pt x="47632" y="18292"/>
                  </a:lnTo>
                  <a:lnTo>
                    <a:pt x="48410" y="22701"/>
                  </a:lnTo>
                  <a:lnTo>
                    <a:pt x="44528" y="24470"/>
                  </a:lnTo>
                  <a:cubicBezTo>
                    <a:pt x="44396" y="24531"/>
                    <a:pt x="44311" y="24661"/>
                    <a:pt x="44310" y="24807"/>
                  </a:cubicBezTo>
                  <a:cubicBezTo>
                    <a:pt x="44304" y="26434"/>
                    <a:pt x="44099" y="28056"/>
                    <a:pt x="43695" y="29633"/>
                  </a:cubicBezTo>
                  <a:cubicBezTo>
                    <a:pt x="43660" y="29773"/>
                    <a:pt x="43707" y="29920"/>
                    <a:pt x="43818" y="30012"/>
                  </a:cubicBezTo>
                  <a:lnTo>
                    <a:pt x="47085" y="32708"/>
                  </a:lnTo>
                  <a:lnTo>
                    <a:pt x="45194" y="36768"/>
                  </a:lnTo>
                  <a:lnTo>
                    <a:pt x="41030" y="36000"/>
                  </a:lnTo>
                  <a:cubicBezTo>
                    <a:pt x="41007" y="35996"/>
                    <a:pt x="40984" y="35994"/>
                    <a:pt x="40961" y="35994"/>
                  </a:cubicBezTo>
                  <a:cubicBezTo>
                    <a:pt x="40842" y="35994"/>
                    <a:pt x="40728" y="36051"/>
                    <a:pt x="40659" y="36150"/>
                  </a:cubicBezTo>
                  <a:cubicBezTo>
                    <a:pt x="39711" y="37481"/>
                    <a:pt x="38602" y="38688"/>
                    <a:pt x="37359" y="39747"/>
                  </a:cubicBezTo>
                  <a:cubicBezTo>
                    <a:pt x="37248" y="39841"/>
                    <a:pt x="37202" y="39989"/>
                    <a:pt x="37240" y="40129"/>
                  </a:cubicBezTo>
                  <a:lnTo>
                    <a:pt x="38366" y="44205"/>
                  </a:lnTo>
                  <a:lnTo>
                    <a:pt x="34486" y="46444"/>
                  </a:lnTo>
                  <a:lnTo>
                    <a:pt x="31513" y="43421"/>
                  </a:lnTo>
                  <a:cubicBezTo>
                    <a:pt x="31441" y="43349"/>
                    <a:pt x="31346" y="43310"/>
                    <a:pt x="31248" y="43310"/>
                  </a:cubicBezTo>
                  <a:cubicBezTo>
                    <a:pt x="31207" y="43310"/>
                    <a:pt x="31165" y="43317"/>
                    <a:pt x="31124" y="43332"/>
                  </a:cubicBezTo>
                  <a:cubicBezTo>
                    <a:pt x="29588" y="43869"/>
                    <a:pt x="27990" y="44215"/>
                    <a:pt x="26369" y="44361"/>
                  </a:cubicBezTo>
                  <a:cubicBezTo>
                    <a:pt x="26223" y="44373"/>
                    <a:pt x="26100" y="44469"/>
                    <a:pt x="26051" y="44606"/>
                  </a:cubicBezTo>
                  <a:lnTo>
                    <a:pt x="24629" y="48621"/>
                  </a:lnTo>
                  <a:lnTo>
                    <a:pt x="20168" y="48230"/>
                  </a:lnTo>
                  <a:lnTo>
                    <a:pt x="19464" y="43988"/>
                  </a:lnTo>
                  <a:cubicBezTo>
                    <a:pt x="19440" y="43847"/>
                    <a:pt x="19338" y="43731"/>
                    <a:pt x="19198" y="43691"/>
                  </a:cubicBezTo>
                  <a:cubicBezTo>
                    <a:pt x="17649" y="43251"/>
                    <a:pt x="16160" y="42623"/>
                    <a:pt x="14764" y="41820"/>
                  </a:cubicBezTo>
                  <a:cubicBezTo>
                    <a:pt x="14706" y="41787"/>
                    <a:pt x="14642" y="41770"/>
                    <a:pt x="14578" y="41770"/>
                  </a:cubicBezTo>
                  <a:cubicBezTo>
                    <a:pt x="14502" y="41770"/>
                    <a:pt x="14426" y="41793"/>
                    <a:pt x="14362" y="41839"/>
                  </a:cubicBezTo>
                  <a:lnTo>
                    <a:pt x="10845" y="44358"/>
                  </a:lnTo>
                  <a:lnTo>
                    <a:pt x="7415" y="41481"/>
                  </a:lnTo>
                  <a:lnTo>
                    <a:pt x="9316" y="37534"/>
                  </a:lnTo>
                  <a:cubicBezTo>
                    <a:pt x="9378" y="37404"/>
                    <a:pt x="9359" y="37251"/>
                    <a:pt x="9268" y="37138"/>
                  </a:cubicBezTo>
                  <a:cubicBezTo>
                    <a:pt x="8267" y="35905"/>
                    <a:pt x="7418" y="34554"/>
                    <a:pt x="6741" y="33117"/>
                  </a:cubicBezTo>
                  <a:cubicBezTo>
                    <a:pt x="6679" y="32986"/>
                    <a:pt x="6542" y="32915"/>
                    <a:pt x="6399" y="32904"/>
                  </a:cubicBezTo>
                  <a:lnTo>
                    <a:pt x="1997" y="32961"/>
                  </a:lnTo>
                  <a:lnTo>
                    <a:pt x="840" y="28638"/>
                  </a:lnTo>
                  <a:lnTo>
                    <a:pt x="4730" y="26466"/>
                  </a:lnTo>
                  <a:cubicBezTo>
                    <a:pt x="4857" y="26396"/>
                    <a:pt x="4931" y="26259"/>
                    <a:pt x="4920" y="26115"/>
                  </a:cubicBezTo>
                  <a:cubicBezTo>
                    <a:pt x="4882" y="25582"/>
                    <a:pt x="4865" y="25140"/>
                    <a:pt x="4865" y="24722"/>
                  </a:cubicBezTo>
                  <a:cubicBezTo>
                    <a:pt x="4867" y="23617"/>
                    <a:pt x="4960" y="22516"/>
                    <a:pt x="5145" y="21429"/>
                  </a:cubicBezTo>
                  <a:cubicBezTo>
                    <a:pt x="5168" y="21285"/>
                    <a:pt x="5106" y="21141"/>
                    <a:pt x="4986" y="21059"/>
                  </a:cubicBezTo>
                  <a:lnTo>
                    <a:pt x="1287" y="18549"/>
                  </a:lnTo>
                  <a:lnTo>
                    <a:pt x="2818" y="14345"/>
                  </a:lnTo>
                  <a:lnTo>
                    <a:pt x="7286" y="14806"/>
                  </a:lnTo>
                  <a:cubicBezTo>
                    <a:pt x="7299" y="14807"/>
                    <a:pt x="7312" y="14808"/>
                    <a:pt x="7324" y="14808"/>
                  </a:cubicBezTo>
                  <a:cubicBezTo>
                    <a:pt x="7454" y="14808"/>
                    <a:pt x="7576" y="14740"/>
                    <a:pt x="7644" y="14628"/>
                  </a:cubicBezTo>
                  <a:cubicBezTo>
                    <a:pt x="8444" y="13287"/>
                    <a:pt x="9400" y="12047"/>
                    <a:pt x="10493" y="10932"/>
                  </a:cubicBezTo>
                  <a:cubicBezTo>
                    <a:pt x="10594" y="10828"/>
                    <a:pt x="10627" y="10675"/>
                    <a:pt x="10575" y="10540"/>
                  </a:cubicBezTo>
                  <a:lnTo>
                    <a:pt x="8971" y="6339"/>
                  </a:lnTo>
                  <a:lnTo>
                    <a:pt x="12638" y="3773"/>
                  </a:lnTo>
                  <a:lnTo>
                    <a:pt x="16031" y="6710"/>
                  </a:lnTo>
                  <a:cubicBezTo>
                    <a:pt x="16100" y="6770"/>
                    <a:pt x="16187" y="6801"/>
                    <a:pt x="16274" y="6801"/>
                  </a:cubicBezTo>
                  <a:cubicBezTo>
                    <a:pt x="16326" y="6801"/>
                    <a:pt x="16378" y="6790"/>
                    <a:pt x="16427" y="6768"/>
                  </a:cubicBezTo>
                  <a:cubicBezTo>
                    <a:pt x="17853" y="6119"/>
                    <a:pt x="19350" y="5644"/>
                    <a:pt x="20887" y="5351"/>
                  </a:cubicBezTo>
                  <a:cubicBezTo>
                    <a:pt x="21029" y="5323"/>
                    <a:pt x="21142" y="5216"/>
                    <a:pt x="21178" y="5076"/>
                  </a:cubicBezTo>
                  <a:lnTo>
                    <a:pt x="22270" y="743"/>
                  </a:lnTo>
                  <a:close/>
                  <a:moveTo>
                    <a:pt x="27037" y="1"/>
                  </a:moveTo>
                  <a:cubicBezTo>
                    <a:pt x="27036" y="1"/>
                    <a:pt x="27035" y="1"/>
                    <a:pt x="27034" y="1"/>
                  </a:cubicBezTo>
                  <a:lnTo>
                    <a:pt x="21981" y="1"/>
                  </a:lnTo>
                  <a:cubicBezTo>
                    <a:pt x="21980" y="1"/>
                    <a:pt x="21979" y="1"/>
                    <a:pt x="21978" y="1"/>
                  </a:cubicBezTo>
                  <a:cubicBezTo>
                    <a:pt x="21808" y="1"/>
                    <a:pt x="21661" y="116"/>
                    <a:pt x="21620" y="281"/>
                  </a:cubicBezTo>
                  <a:lnTo>
                    <a:pt x="20514" y="4667"/>
                  </a:lnTo>
                  <a:cubicBezTo>
                    <a:pt x="19078" y="4958"/>
                    <a:pt x="17678" y="5402"/>
                    <a:pt x="16338" y="5994"/>
                  </a:cubicBezTo>
                  <a:lnTo>
                    <a:pt x="12903" y="3021"/>
                  </a:lnTo>
                  <a:cubicBezTo>
                    <a:pt x="12834" y="2961"/>
                    <a:pt x="12747" y="2931"/>
                    <a:pt x="12660" y="2931"/>
                  </a:cubicBezTo>
                  <a:cubicBezTo>
                    <a:pt x="12586" y="2931"/>
                    <a:pt x="12512" y="2953"/>
                    <a:pt x="12448" y="2997"/>
                  </a:cubicBezTo>
                  <a:lnTo>
                    <a:pt x="8309" y="5896"/>
                  </a:lnTo>
                  <a:cubicBezTo>
                    <a:pt x="8168" y="5994"/>
                    <a:pt x="8113" y="6174"/>
                    <a:pt x="8174" y="6334"/>
                  </a:cubicBezTo>
                  <a:lnTo>
                    <a:pt x="9795" y="10583"/>
                  </a:lnTo>
                  <a:cubicBezTo>
                    <a:pt x="8787" y="11638"/>
                    <a:pt x="7893" y="12798"/>
                    <a:pt x="7129" y="14042"/>
                  </a:cubicBezTo>
                  <a:lnTo>
                    <a:pt x="2605" y="13576"/>
                  </a:lnTo>
                  <a:cubicBezTo>
                    <a:pt x="2592" y="13575"/>
                    <a:pt x="2580" y="13574"/>
                    <a:pt x="2567" y="13574"/>
                  </a:cubicBezTo>
                  <a:cubicBezTo>
                    <a:pt x="2412" y="13574"/>
                    <a:pt x="2271" y="13672"/>
                    <a:pt x="2218" y="13820"/>
                  </a:cubicBezTo>
                  <a:lnTo>
                    <a:pt x="489" y="18567"/>
                  </a:lnTo>
                  <a:cubicBezTo>
                    <a:pt x="431" y="18728"/>
                    <a:pt x="489" y="18906"/>
                    <a:pt x="630" y="19002"/>
                  </a:cubicBezTo>
                  <a:lnTo>
                    <a:pt x="4372" y="21541"/>
                  </a:lnTo>
                  <a:cubicBezTo>
                    <a:pt x="4208" y="22593"/>
                    <a:pt x="4123" y="23656"/>
                    <a:pt x="4121" y="24721"/>
                  </a:cubicBezTo>
                  <a:cubicBezTo>
                    <a:pt x="4121" y="25092"/>
                    <a:pt x="4135" y="25483"/>
                    <a:pt x="4163" y="25931"/>
                  </a:cubicBezTo>
                  <a:lnTo>
                    <a:pt x="222" y="28130"/>
                  </a:lnTo>
                  <a:cubicBezTo>
                    <a:pt x="74" y="28213"/>
                    <a:pt x="1" y="28387"/>
                    <a:pt x="45" y="28550"/>
                  </a:cubicBezTo>
                  <a:lnTo>
                    <a:pt x="1352" y="33433"/>
                  </a:lnTo>
                  <a:cubicBezTo>
                    <a:pt x="1397" y="33596"/>
                    <a:pt x="1558" y="33699"/>
                    <a:pt x="1716" y="33708"/>
                  </a:cubicBezTo>
                  <a:lnTo>
                    <a:pt x="6171" y="33651"/>
                  </a:lnTo>
                  <a:cubicBezTo>
                    <a:pt x="6823" y="34991"/>
                    <a:pt x="7617" y="36256"/>
                    <a:pt x="8544" y="37423"/>
                  </a:cubicBezTo>
                  <a:lnTo>
                    <a:pt x="6619" y="41420"/>
                  </a:lnTo>
                  <a:cubicBezTo>
                    <a:pt x="6546" y="41573"/>
                    <a:pt x="6585" y="41756"/>
                    <a:pt x="6716" y="41866"/>
                  </a:cubicBezTo>
                  <a:lnTo>
                    <a:pt x="10587" y="45114"/>
                  </a:lnTo>
                  <a:cubicBezTo>
                    <a:pt x="10656" y="45171"/>
                    <a:pt x="10741" y="45200"/>
                    <a:pt x="10827" y="45200"/>
                  </a:cubicBezTo>
                  <a:cubicBezTo>
                    <a:pt x="10902" y="45200"/>
                    <a:pt x="10978" y="45177"/>
                    <a:pt x="11043" y="45131"/>
                  </a:cubicBezTo>
                  <a:lnTo>
                    <a:pt x="14599" y="42583"/>
                  </a:lnTo>
                  <a:cubicBezTo>
                    <a:pt x="15919" y="43321"/>
                    <a:pt x="17317" y="43912"/>
                    <a:pt x="18767" y="44341"/>
                  </a:cubicBezTo>
                  <a:lnTo>
                    <a:pt x="19482" y="48637"/>
                  </a:lnTo>
                  <a:cubicBezTo>
                    <a:pt x="19510" y="48804"/>
                    <a:pt x="19647" y="48931"/>
                    <a:pt x="19816" y="48946"/>
                  </a:cubicBezTo>
                  <a:lnTo>
                    <a:pt x="24850" y="49386"/>
                  </a:lnTo>
                  <a:cubicBezTo>
                    <a:pt x="24862" y="49387"/>
                    <a:pt x="24872" y="49387"/>
                    <a:pt x="24882" y="49387"/>
                  </a:cubicBezTo>
                  <a:cubicBezTo>
                    <a:pt x="25040" y="49387"/>
                    <a:pt x="25181" y="49289"/>
                    <a:pt x="25233" y="49141"/>
                  </a:cubicBezTo>
                  <a:lnTo>
                    <a:pt x="26672" y="45078"/>
                  </a:lnTo>
                  <a:cubicBezTo>
                    <a:pt x="28195" y="44923"/>
                    <a:pt x="29695" y="44600"/>
                    <a:pt x="31146" y="44110"/>
                  </a:cubicBezTo>
                  <a:lnTo>
                    <a:pt x="34157" y="47170"/>
                  </a:lnTo>
                  <a:cubicBezTo>
                    <a:pt x="34229" y="47243"/>
                    <a:pt x="34325" y="47281"/>
                    <a:pt x="34423" y="47281"/>
                  </a:cubicBezTo>
                  <a:cubicBezTo>
                    <a:pt x="34486" y="47281"/>
                    <a:pt x="34551" y="47265"/>
                    <a:pt x="34609" y="47231"/>
                  </a:cubicBezTo>
                  <a:lnTo>
                    <a:pt x="38985" y="44705"/>
                  </a:lnTo>
                  <a:cubicBezTo>
                    <a:pt x="39132" y="44621"/>
                    <a:pt x="39203" y="44447"/>
                    <a:pt x="39159" y="44283"/>
                  </a:cubicBezTo>
                  <a:lnTo>
                    <a:pt x="38018" y="40158"/>
                  </a:lnTo>
                  <a:cubicBezTo>
                    <a:pt x="39177" y="39150"/>
                    <a:pt x="40219" y="38014"/>
                    <a:pt x="41125" y="36774"/>
                  </a:cubicBezTo>
                  <a:lnTo>
                    <a:pt x="45339" y="37551"/>
                  </a:lnTo>
                  <a:cubicBezTo>
                    <a:pt x="45362" y="37555"/>
                    <a:pt x="45385" y="37557"/>
                    <a:pt x="45407" y="37557"/>
                  </a:cubicBezTo>
                  <a:cubicBezTo>
                    <a:pt x="45549" y="37557"/>
                    <a:pt x="45681" y="37475"/>
                    <a:pt x="45743" y="37343"/>
                  </a:cubicBezTo>
                  <a:lnTo>
                    <a:pt x="47878" y="32762"/>
                  </a:lnTo>
                  <a:cubicBezTo>
                    <a:pt x="47950" y="32609"/>
                    <a:pt x="47908" y="32426"/>
                    <a:pt x="47777" y="32319"/>
                  </a:cubicBezTo>
                  <a:lnTo>
                    <a:pt x="44470" y="29588"/>
                  </a:lnTo>
                  <a:cubicBezTo>
                    <a:pt x="44831" y="28101"/>
                    <a:pt x="45026" y="26578"/>
                    <a:pt x="45048" y="25049"/>
                  </a:cubicBezTo>
                  <a:lnTo>
                    <a:pt x="48979" y="23260"/>
                  </a:lnTo>
                  <a:cubicBezTo>
                    <a:pt x="49133" y="23188"/>
                    <a:pt x="49219" y="23023"/>
                    <a:pt x="49191" y="22856"/>
                  </a:cubicBezTo>
                  <a:lnTo>
                    <a:pt x="48312" y="17880"/>
                  </a:lnTo>
                  <a:cubicBezTo>
                    <a:pt x="48282" y="17713"/>
                    <a:pt x="48144" y="17587"/>
                    <a:pt x="47975" y="17574"/>
                  </a:cubicBezTo>
                  <a:lnTo>
                    <a:pt x="43636" y="17237"/>
                  </a:lnTo>
                  <a:cubicBezTo>
                    <a:pt x="43083" y="15830"/>
                    <a:pt x="42375" y="14491"/>
                    <a:pt x="41527" y="13241"/>
                  </a:cubicBezTo>
                  <a:lnTo>
                    <a:pt x="43762" y="9464"/>
                  </a:lnTo>
                  <a:cubicBezTo>
                    <a:pt x="43848" y="9317"/>
                    <a:pt x="43826" y="9132"/>
                    <a:pt x="43706" y="9011"/>
                  </a:cubicBezTo>
                  <a:lnTo>
                    <a:pt x="40133" y="5439"/>
                  </a:lnTo>
                  <a:cubicBezTo>
                    <a:pt x="40061" y="5367"/>
                    <a:pt x="39966" y="5329"/>
                    <a:pt x="39869" y="5329"/>
                  </a:cubicBezTo>
                  <a:cubicBezTo>
                    <a:pt x="39804" y="5329"/>
                    <a:pt x="39739" y="5346"/>
                    <a:pt x="39680" y="5381"/>
                  </a:cubicBezTo>
                  <a:lnTo>
                    <a:pt x="35870" y="7644"/>
                  </a:lnTo>
                  <a:cubicBezTo>
                    <a:pt x="33635" y="6162"/>
                    <a:pt x="31128" y="5139"/>
                    <a:pt x="28497" y="4634"/>
                  </a:cubicBezTo>
                  <a:lnTo>
                    <a:pt x="27395" y="280"/>
                  </a:lnTo>
                  <a:cubicBezTo>
                    <a:pt x="27354" y="116"/>
                    <a:pt x="27207" y="1"/>
                    <a:pt x="270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7"/>
            <p:cNvSpPr/>
            <p:nvPr/>
          </p:nvSpPr>
          <p:spPr>
            <a:xfrm>
              <a:off x="1927200" y="1756100"/>
              <a:ext cx="2152400" cy="2162325"/>
            </a:xfrm>
            <a:custGeom>
              <a:rect b="b" l="l" r="r" t="t"/>
              <a:pathLst>
                <a:path extrusionOk="0" h="86493" w="86096">
                  <a:moveTo>
                    <a:pt x="43001" y="20861"/>
                  </a:moveTo>
                  <a:cubicBezTo>
                    <a:pt x="55391" y="20861"/>
                    <a:pt x="65436" y="30905"/>
                    <a:pt x="65436" y="43296"/>
                  </a:cubicBezTo>
                  <a:cubicBezTo>
                    <a:pt x="65436" y="55686"/>
                    <a:pt x="55391" y="65732"/>
                    <a:pt x="43001" y="65732"/>
                  </a:cubicBezTo>
                  <a:cubicBezTo>
                    <a:pt x="30611" y="65732"/>
                    <a:pt x="20565" y="55686"/>
                    <a:pt x="20565" y="43296"/>
                  </a:cubicBezTo>
                  <a:cubicBezTo>
                    <a:pt x="20565" y="30905"/>
                    <a:pt x="30611" y="20861"/>
                    <a:pt x="43001" y="20861"/>
                  </a:cubicBezTo>
                  <a:close/>
                  <a:moveTo>
                    <a:pt x="38365" y="1"/>
                  </a:moveTo>
                  <a:lnTo>
                    <a:pt x="36298" y="8203"/>
                  </a:lnTo>
                  <a:cubicBezTo>
                    <a:pt x="33511" y="8734"/>
                    <a:pt x="30798" y="9595"/>
                    <a:pt x="28217" y="10771"/>
                  </a:cubicBezTo>
                  <a:lnTo>
                    <a:pt x="21795" y="5211"/>
                  </a:lnTo>
                  <a:lnTo>
                    <a:pt x="14434" y="10364"/>
                  </a:lnTo>
                  <a:lnTo>
                    <a:pt x="17468" y="18313"/>
                  </a:lnTo>
                  <a:cubicBezTo>
                    <a:pt x="15488" y="20334"/>
                    <a:pt x="13757" y="22582"/>
                    <a:pt x="12306" y="25009"/>
                  </a:cubicBezTo>
                  <a:lnTo>
                    <a:pt x="3846" y="24137"/>
                  </a:lnTo>
                  <a:lnTo>
                    <a:pt x="774" y="32580"/>
                  </a:lnTo>
                  <a:lnTo>
                    <a:pt x="7777" y="37331"/>
                  </a:lnTo>
                  <a:cubicBezTo>
                    <a:pt x="7443" y="39301"/>
                    <a:pt x="7273" y="41297"/>
                    <a:pt x="7272" y="43296"/>
                  </a:cubicBezTo>
                  <a:cubicBezTo>
                    <a:pt x="7272" y="44145"/>
                    <a:pt x="7312" y="44984"/>
                    <a:pt x="7370" y="45820"/>
                  </a:cubicBezTo>
                  <a:lnTo>
                    <a:pt x="0" y="49933"/>
                  </a:lnTo>
                  <a:lnTo>
                    <a:pt x="2326" y="58613"/>
                  </a:lnTo>
                  <a:lnTo>
                    <a:pt x="10668" y="58506"/>
                  </a:lnTo>
                  <a:cubicBezTo>
                    <a:pt x="11896" y="61111"/>
                    <a:pt x="13433" y="63556"/>
                    <a:pt x="15249" y="65793"/>
                  </a:cubicBezTo>
                  <a:lnTo>
                    <a:pt x="11648" y="73272"/>
                  </a:lnTo>
                  <a:lnTo>
                    <a:pt x="18531" y="79049"/>
                  </a:lnTo>
                  <a:lnTo>
                    <a:pt x="25201" y="74270"/>
                  </a:lnTo>
                  <a:cubicBezTo>
                    <a:pt x="27730" y="75727"/>
                    <a:pt x="30428" y="76867"/>
                    <a:pt x="33236" y="77663"/>
                  </a:cubicBezTo>
                  <a:lnTo>
                    <a:pt x="34574" y="85710"/>
                  </a:lnTo>
                  <a:lnTo>
                    <a:pt x="43525" y="86493"/>
                  </a:lnTo>
                  <a:lnTo>
                    <a:pt x="46225" y="78874"/>
                  </a:lnTo>
                  <a:cubicBezTo>
                    <a:pt x="49164" y="78612"/>
                    <a:pt x="52058" y="77986"/>
                    <a:pt x="54841" y="77009"/>
                  </a:cubicBezTo>
                  <a:lnTo>
                    <a:pt x="60489" y="82748"/>
                  </a:lnTo>
                  <a:lnTo>
                    <a:pt x="68270" y="78256"/>
                  </a:lnTo>
                  <a:lnTo>
                    <a:pt x="66134" y="70516"/>
                  </a:lnTo>
                  <a:cubicBezTo>
                    <a:pt x="68386" y="68598"/>
                    <a:pt x="70395" y="66410"/>
                    <a:pt x="72112" y="64000"/>
                  </a:cubicBezTo>
                  <a:lnTo>
                    <a:pt x="80018" y="65459"/>
                  </a:lnTo>
                  <a:lnTo>
                    <a:pt x="83815" y="57315"/>
                  </a:lnTo>
                  <a:lnTo>
                    <a:pt x="77612" y="52194"/>
                  </a:lnTo>
                  <a:cubicBezTo>
                    <a:pt x="78343" y="49336"/>
                    <a:pt x="78717" y="46399"/>
                    <a:pt x="78726" y="43452"/>
                  </a:cubicBezTo>
                  <a:lnTo>
                    <a:pt x="86096" y="40093"/>
                  </a:lnTo>
                  <a:lnTo>
                    <a:pt x="84536" y="31244"/>
                  </a:lnTo>
                  <a:lnTo>
                    <a:pt x="76406" y="30613"/>
                  </a:lnTo>
                  <a:cubicBezTo>
                    <a:pt x="75370" y="27888"/>
                    <a:pt x="74004" y="25301"/>
                    <a:pt x="72336" y="22909"/>
                  </a:cubicBezTo>
                  <a:lnTo>
                    <a:pt x="76528" y="15829"/>
                  </a:lnTo>
                  <a:lnTo>
                    <a:pt x="70176" y="9476"/>
                  </a:lnTo>
                  <a:lnTo>
                    <a:pt x="63039" y="13713"/>
                  </a:lnTo>
                  <a:cubicBezTo>
                    <a:pt x="58935" y="10928"/>
                    <a:pt x="54294" y="9033"/>
                    <a:pt x="49415" y="8151"/>
                  </a:cubicBezTo>
                  <a:lnTo>
                    <a:pt x="473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7"/>
            <p:cNvSpPr/>
            <p:nvPr/>
          </p:nvSpPr>
          <p:spPr>
            <a:xfrm>
              <a:off x="1927200" y="1669825"/>
              <a:ext cx="2152400" cy="2162375"/>
            </a:xfrm>
            <a:custGeom>
              <a:rect b="b" l="l" r="r" t="t"/>
              <a:pathLst>
                <a:path extrusionOk="0" h="86495" w="86096">
                  <a:moveTo>
                    <a:pt x="43001" y="20861"/>
                  </a:moveTo>
                  <a:cubicBezTo>
                    <a:pt x="55391" y="20861"/>
                    <a:pt x="65436" y="30905"/>
                    <a:pt x="65436" y="43296"/>
                  </a:cubicBezTo>
                  <a:cubicBezTo>
                    <a:pt x="65436" y="55686"/>
                    <a:pt x="55391" y="65730"/>
                    <a:pt x="43001" y="65730"/>
                  </a:cubicBezTo>
                  <a:cubicBezTo>
                    <a:pt x="30611" y="65730"/>
                    <a:pt x="20565" y="55686"/>
                    <a:pt x="20565" y="43296"/>
                  </a:cubicBezTo>
                  <a:cubicBezTo>
                    <a:pt x="20565" y="30905"/>
                    <a:pt x="30611" y="20861"/>
                    <a:pt x="43001" y="20861"/>
                  </a:cubicBezTo>
                  <a:close/>
                  <a:moveTo>
                    <a:pt x="38365" y="1"/>
                  </a:moveTo>
                  <a:lnTo>
                    <a:pt x="36298" y="8203"/>
                  </a:lnTo>
                  <a:cubicBezTo>
                    <a:pt x="33511" y="8732"/>
                    <a:pt x="30798" y="9595"/>
                    <a:pt x="28217" y="10769"/>
                  </a:cubicBezTo>
                  <a:lnTo>
                    <a:pt x="21795" y="5210"/>
                  </a:lnTo>
                  <a:lnTo>
                    <a:pt x="14434" y="10364"/>
                  </a:lnTo>
                  <a:lnTo>
                    <a:pt x="17468" y="18313"/>
                  </a:lnTo>
                  <a:cubicBezTo>
                    <a:pt x="15488" y="20334"/>
                    <a:pt x="13757" y="22581"/>
                    <a:pt x="12306" y="25009"/>
                  </a:cubicBezTo>
                  <a:lnTo>
                    <a:pt x="3846" y="24137"/>
                  </a:lnTo>
                  <a:lnTo>
                    <a:pt x="774" y="32580"/>
                  </a:lnTo>
                  <a:lnTo>
                    <a:pt x="7777" y="37331"/>
                  </a:lnTo>
                  <a:cubicBezTo>
                    <a:pt x="7443" y="39301"/>
                    <a:pt x="7273" y="41297"/>
                    <a:pt x="7272" y="43296"/>
                  </a:cubicBezTo>
                  <a:cubicBezTo>
                    <a:pt x="7272" y="44145"/>
                    <a:pt x="7312" y="44984"/>
                    <a:pt x="7370" y="45820"/>
                  </a:cubicBezTo>
                  <a:lnTo>
                    <a:pt x="0" y="49933"/>
                  </a:lnTo>
                  <a:lnTo>
                    <a:pt x="2327" y="58614"/>
                  </a:lnTo>
                  <a:lnTo>
                    <a:pt x="10668" y="58506"/>
                  </a:lnTo>
                  <a:cubicBezTo>
                    <a:pt x="11896" y="61111"/>
                    <a:pt x="13433" y="63556"/>
                    <a:pt x="15249" y="65791"/>
                  </a:cubicBezTo>
                  <a:lnTo>
                    <a:pt x="11648" y="73272"/>
                  </a:lnTo>
                  <a:lnTo>
                    <a:pt x="18531" y="79047"/>
                  </a:lnTo>
                  <a:lnTo>
                    <a:pt x="25201" y="74270"/>
                  </a:lnTo>
                  <a:cubicBezTo>
                    <a:pt x="27730" y="75727"/>
                    <a:pt x="30428" y="76866"/>
                    <a:pt x="33236" y="77663"/>
                  </a:cubicBezTo>
                  <a:lnTo>
                    <a:pt x="34574" y="85709"/>
                  </a:lnTo>
                  <a:lnTo>
                    <a:pt x="43525" y="86494"/>
                  </a:lnTo>
                  <a:lnTo>
                    <a:pt x="46225" y="78874"/>
                  </a:lnTo>
                  <a:cubicBezTo>
                    <a:pt x="49164" y="78612"/>
                    <a:pt x="52058" y="77986"/>
                    <a:pt x="54841" y="77008"/>
                  </a:cubicBezTo>
                  <a:lnTo>
                    <a:pt x="60489" y="82748"/>
                  </a:lnTo>
                  <a:lnTo>
                    <a:pt x="68270" y="78256"/>
                  </a:lnTo>
                  <a:lnTo>
                    <a:pt x="66134" y="70516"/>
                  </a:lnTo>
                  <a:cubicBezTo>
                    <a:pt x="68386" y="68599"/>
                    <a:pt x="70395" y="66412"/>
                    <a:pt x="72112" y="64002"/>
                  </a:cubicBezTo>
                  <a:lnTo>
                    <a:pt x="80018" y="65459"/>
                  </a:lnTo>
                  <a:lnTo>
                    <a:pt x="83815" y="57315"/>
                  </a:lnTo>
                  <a:lnTo>
                    <a:pt x="77612" y="52194"/>
                  </a:lnTo>
                  <a:cubicBezTo>
                    <a:pt x="78343" y="49336"/>
                    <a:pt x="78717" y="46399"/>
                    <a:pt x="78726" y="43450"/>
                  </a:cubicBezTo>
                  <a:lnTo>
                    <a:pt x="86096" y="40093"/>
                  </a:lnTo>
                  <a:lnTo>
                    <a:pt x="84536" y="31244"/>
                  </a:lnTo>
                  <a:lnTo>
                    <a:pt x="76406" y="30613"/>
                  </a:lnTo>
                  <a:cubicBezTo>
                    <a:pt x="75370" y="27888"/>
                    <a:pt x="74004" y="25301"/>
                    <a:pt x="72336" y="22909"/>
                  </a:cubicBezTo>
                  <a:lnTo>
                    <a:pt x="76528" y="15829"/>
                  </a:lnTo>
                  <a:lnTo>
                    <a:pt x="70174" y="9475"/>
                  </a:lnTo>
                  <a:lnTo>
                    <a:pt x="63039" y="13711"/>
                  </a:lnTo>
                  <a:cubicBezTo>
                    <a:pt x="58935" y="10928"/>
                    <a:pt x="54294" y="9033"/>
                    <a:pt x="49415" y="8151"/>
                  </a:cubicBezTo>
                  <a:lnTo>
                    <a:pt x="47351" y="1"/>
                  </a:ln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7"/>
            <p:cNvSpPr/>
            <p:nvPr/>
          </p:nvSpPr>
          <p:spPr>
            <a:xfrm>
              <a:off x="1917125" y="1660550"/>
              <a:ext cx="2172350" cy="2180925"/>
            </a:xfrm>
            <a:custGeom>
              <a:rect b="b" l="l" r="r" t="t"/>
              <a:pathLst>
                <a:path extrusionOk="0" h="87237" w="86894">
                  <a:moveTo>
                    <a:pt x="43404" y="21603"/>
                  </a:moveTo>
                  <a:cubicBezTo>
                    <a:pt x="55570" y="21603"/>
                    <a:pt x="65467" y="31502"/>
                    <a:pt x="65467" y="43667"/>
                  </a:cubicBezTo>
                  <a:cubicBezTo>
                    <a:pt x="65467" y="55833"/>
                    <a:pt x="55570" y="65730"/>
                    <a:pt x="43404" y="65730"/>
                  </a:cubicBezTo>
                  <a:cubicBezTo>
                    <a:pt x="31238" y="65730"/>
                    <a:pt x="21339" y="55833"/>
                    <a:pt x="21339" y="43667"/>
                  </a:cubicBezTo>
                  <a:cubicBezTo>
                    <a:pt x="21339" y="31501"/>
                    <a:pt x="31238" y="21603"/>
                    <a:pt x="43404" y="21603"/>
                  </a:cubicBezTo>
                  <a:close/>
                  <a:moveTo>
                    <a:pt x="43404" y="20861"/>
                  </a:moveTo>
                  <a:cubicBezTo>
                    <a:pt x="30828" y="20861"/>
                    <a:pt x="20597" y="31092"/>
                    <a:pt x="20597" y="43667"/>
                  </a:cubicBezTo>
                  <a:cubicBezTo>
                    <a:pt x="20597" y="56243"/>
                    <a:pt x="30828" y="66474"/>
                    <a:pt x="43404" y="66474"/>
                  </a:cubicBezTo>
                  <a:cubicBezTo>
                    <a:pt x="55979" y="66474"/>
                    <a:pt x="66210" y="56243"/>
                    <a:pt x="66210" y="43667"/>
                  </a:cubicBezTo>
                  <a:cubicBezTo>
                    <a:pt x="66210" y="31091"/>
                    <a:pt x="55980" y="20861"/>
                    <a:pt x="43404" y="20861"/>
                  </a:cubicBezTo>
                  <a:close/>
                  <a:moveTo>
                    <a:pt x="47465" y="744"/>
                  </a:moveTo>
                  <a:lnTo>
                    <a:pt x="49457" y="8614"/>
                  </a:lnTo>
                  <a:cubicBezTo>
                    <a:pt x="49492" y="8756"/>
                    <a:pt x="49607" y="8862"/>
                    <a:pt x="49751" y="8889"/>
                  </a:cubicBezTo>
                  <a:cubicBezTo>
                    <a:pt x="54617" y="9771"/>
                    <a:pt x="59153" y="11622"/>
                    <a:pt x="63233" y="14391"/>
                  </a:cubicBezTo>
                  <a:cubicBezTo>
                    <a:pt x="63295" y="14433"/>
                    <a:pt x="63368" y="14454"/>
                    <a:pt x="63441" y="14454"/>
                  </a:cubicBezTo>
                  <a:cubicBezTo>
                    <a:pt x="63507" y="14454"/>
                    <a:pt x="63572" y="14437"/>
                    <a:pt x="63631" y="14403"/>
                  </a:cubicBezTo>
                  <a:lnTo>
                    <a:pt x="70519" y="10313"/>
                  </a:lnTo>
                  <a:lnTo>
                    <a:pt x="76463" y="16259"/>
                  </a:lnTo>
                  <a:lnTo>
                    <a:pt x="72420" y="23090"/>
                  </a:lnTo>
                  <a:cubicBezTo>
                    <a:pt x="72346" y="23214"/>
                    <a:pt x="72352" y="23372"/>
                    <a:pt x="72435" y="23491"/>
                  </a:cubicBezTo>
                  <a:cubicBezTo>
                    <a:pt x="74083" y="25858"/>
                    <a:pt x="75434" y="28419"/>
                    <a:pt x="76460" y="31116"/>
                  </a:cubicBezTo>
                  <a:cubicBezTo>
                    <a:pt x="76511" y="31250"/>
                    <a:pt x="76636" y="31343"/>
                    <a:pt x="76780" y="31353"/>
                  </a:cubicBezTo>
                  <a:lnTo>
                    <a:pt x="84623" y="31962"/>
                  </a:lnTo>
                  <a:lnTo>
                    <a:pt x="86083" y="40245"/>
                  </a:lnTo>
                  <a:lnTo>
                    <a:pt x="78976" y="43483"/>
                  </a:lnTo>
                  <a:cubicBezTo>
                    <a:pt x="78844" y="43543"/>
                    <a:pt x="78759" y="43674"/>
                    <a:pt x="78758" y="43820"/>
                  </a:cubicBezTo>
                  <a:cubicBezTo>
                    <a:pt x="78747" y="46738"/>
                    <a:pt x="78378" y="49644"/>
                    <a:pt x="77656" y="52472"/>
                  </a:cubicBezTo>
                  <a:cubicBezTo>
                    <a:pt x="77620" y="52612"/>
                    <a:pt x="77669" y="52759"/>
                    <a:pt x="77779" y="52851"/>
                  </a:cubicBezTo>
                  <a:lnTo>
                    <a:pt x="83759" y="57789"/>
                  </a:lnTo>
                  <a:lnTo>
                    <a:pt x="80205" y="65411"/>
                  </a:lnTo>
                  <a:lnTo>
                    <a:pt x="72582" y="64006"/>
                  </a:lnTo>
                  <a:cubicBezTo>
                    <a:pt x="72557" y="64001"/>
                    <a:pt x="72533" y="63998"/>
                    <a:pt x="72509" y="63998"/>
                  </a:cubicBezTo>
                  <a:cubicBezTo>
                    <a:pt x="72391" y="63998"/>
                    <a:pt x="72280" y="64056"/>
                    <a:pt x="72212" y="64156"/>
                  </a:cubicBezTo>
                  <a:cubicBezTo>
                    <a:pt x="70513" y="66541"/>
                    <a:pt x="68526" y="68706"/>
                    <a:pt x="66296" y="70604"/>
                  </a:cubicBezTo>
                  <a:cubicBezTo>
                    <a:pt x="66186" y="70697"/>
                    <a:pt x="66140" y="70847"/>
                    <a:pt x="66179" y="70987"/>
                  </a:cubicBezTo>
                  <a:lnTo>
                    <a:pt x="68238" y="78449"/>
                  </a:lnTo>
                  <a:lnTo>
                    <a:pt x="60955" y="82653"/>
                  </a:lnTo>
                  <a:lnTo>
                    <a:pt x="55509" y="77118"/>
                  </a:lnTo>
                  <a:cubicBezTo>
                    <a:pt x="55438" y="77046"/>
                    <a:pt x="55342" y="77007"/>
                    <a:pt x="55245" y="77007"/>
                  </a:cubicBezTo>
                  <a:cubicBezTo>
                    <a:pt x="55203" y="77007"/>
                    <a:pt x="55161" y="77014"/>
                    <a:pt x="55120" y="77029"/>
                  </a:cubicBezTo>
                  <a:cubicBezTo>
                    <a:pt x="52366" y="77994"/>
                    <a:pt x="49503" y="78615"/>
                    <a:pt x="46595" y="78875"/>
                  </a:cubicBezTo>
                  <a:cubicBezTo>
                    <a:pt x="46451" y="78887"/>
                    <a:pt x="46326" y="78983"/>
                    <a:pt x="46279" y="79120"/>
                  </a:cubicBezTo>
                  <a:lnTo>
                    <a:pt x="43674" y="86469"/>
                  </a:lnTo>
                  <a:lnTo>
                    <a:pt x="35296" y="85737"/>
                  </a:lnTo>
                  <a:lnTo>
                    <a:pt x="34006" y="77973"/>
                  </a:lnTo>
                  <a:cubicBezTo>
                    <a:pt x="33982" y="77831"/>
                    <a:pt x="33880" y="77715"/>
                    <a:pt x="33742" y="77676"/>
                  </a:cubicBezTo>
                  <a:cubicBezTo>
                    <a:pt x="30962" y="76888"/>
                    <a:pt x="28290" y="75761"/>
                    <a:pt x="25788" y="74320"/>
                  </a:cubicBezTo>
                  <a:cubicBezTo>
                    <a:pt x="25730" y="74287"/>
                    <a:pt x="25666" y="74271"/>
                    <a:pt x="25602" y="74271"/>
                  </a:cubicBezTo>
                  <a:cubicBezTo>
                    <a:pt x="25526" y="74271"/>
                    <a:pt x="25450" y="74294"/>
                    <a:pt x="25386" y="74340"/>
                  </a:cubicBezTo>
                  <a:lnTo>
                    <a:pt x="18950" y="78949"/>
                  </a:lnTo>
                  <a:lnTo>
                    <a:pt x="12508" y="73544"/>
                  </a:lnTo>
                  <a:lnTo>
                    <a:pt x="15985" y="66324"/>
                  </a:lnTo>
                  <a:cubicBezTo>
                    <a:pt x="16047" y="66193"/>
                    <a:pt x="16029" y="66040"/>
                    <a:pt x="15939" y="65928"/>
                  </a:cubicBezTo>
                  <a:cubicBezTo>
                    <a:pt x="14143" y="63716"/>
                    <a:pt x="12621" y="61296"/>
                    <a:pt x="11405" y="58720"/>
                  </a:cubicBezTo>
                  <a:cubicBezTo>
                    <a:pt x="11343" y="58587"/>
                    <a:pt x="11219" y="58518"/>
                    <a:pt x="11065" y="58506"/>
                  </a:cubicBezTo>
                  <a:lnTo>
                    <a:pt x="3012" y="58610"/>
                  </a:lnTo>
                  <a:lnTo>
                    <a:pt x="837" y="50489"/>
                  </a:lnTo>
                  <a:lnTo>
                    <a:pt x="7953" y="46516"/>
                  </a:lnTo>
                  <a:cubicBezTo>
                    <a:pt x="8079" y="46447"/>
                    <a:pt x="8153" y="46310"/>
                    <a:pt x="8143" y="46167"/>
                  </a:cubicBezTo>
                  <a:cubicBezTo>
                    <a:pt x="8076" y="45210"/>
                    <a:pt x="8045" y="44415"/>
                    <a:pt x="8045" y="43668"/>
                  </a:cubicBezTo>
                  <a:cubicBezTo>
                    <a:pt x="8048" y="41689"/>
                    <a:pt x="8215" y="39715"/>
                    <a:pt x="8545" y="37764"/>
                  </a:cubicBezTo>
                  <a:cubicBezTo>
                    <a:pt x="8569" y="37621"/>
                    <a:pt x="8508" y="37476"/>
                    <a:pt x="8388" y="37396"/>
                  </a:cubicBezTo>
                  <a:lnTo>
                    <a:pt x="1624" y="32807"/>
                  </a:lnTo>
                  <a:lnTo>
                    <a:pt x="4499" y="24907"/>
                  </a:lnTo>
                  <a:lnTo>
                    <a:pt x="12670" y="25749"/>
                  </a:lnTo>
                  <a:cubicBezTo>
                    <a:pt x="12683" y="25751"/>
                    <a:pt x="12696" y="25751"/>
                    <a:pt x="12709" y="25751"/>
                  </a:cubicBezTo>
                  <a:cubicBezTo>
                    <a:pt x="12838" y="25751"/>
                    <a:pt x="12959" y="25683"/>
                    <a:pt x="13027" y="25571"/>
                  </a:cubicBezTo>
                  <a:cubicBezTo>
                    <a:pt x="14463" y="23168"/>
                    <a:pt x="16178" y="20944"/>
                    <a:pt x="18135" y="18944"/>
                  </a:cubicBezTo>
                  <a:cubicBezTo>
                    <a:pt x="18237" y="18840"/>
                    <a:pt x="18268" y="18687"/>
                    <a:pt x="18217" y="18552"/>
                  </a:cubicBezTo>
                  <a:lnTo>
                    <a:pt x="15287" y="10873"/>
                  </a:lnTo>
                  <a:lnTo>
                    <a:pt x="22172" y="6051"/>
                  </a:lnTo>
                  <a:lnTo>
                    <a:pt x="28378" y="11423"/>
                  </a:lnTo>
                  <a:cubicBezTo>
                    <a:pt x="28447" y="11482"/>
                    <a:pt x="28533" y="11513"/>
                    <a:pt x="28620" y="11513"/>
                  </a:cubicBezTo>
                  <a:cubicBezTo>
                    <a:pt x="28672" y="11513"/>
                    <a:pt x="28725" y="11502"/>
                    <a:pt x="28774" y="11479"/>
                  </a:cubicBezTo>
                  <a:cubicBezTo>
                    <a:pt x="31329" y="10316"/>
                    <a:pt x="34012" y="9464"/>
                    <a:pt x="36769" y="8940"/>
                  </a:cubicBezTo>
                  <a:cubicBezTo>
                    <a:pt x="36912" y="8913"/>
                    <a:pt x="37025" y="8806"/>
                    <a:pt x="37060" y="8665"/>
                  </a:cubicBezTo>
                  <a:lnTo>
                    <a:pt x="39058" y="744"/>
                  </a:lnTo>
                  <a:close/>
                  <a:moveTo>
                    <a:pt x="38768" y="0"/>
                  </a:moveTo>
                  <a:cubicBezTo>
                    <a:pt x="38599" y="0"/>
                    <a:pt x="38449" y="116"/>
                    <a:pt x="38409" y="281"/>
                  </a:cubicBezTo>
                  <a:lnTo>
                    <a:pt x="36398" y="8255"/>
                  </a:lnTo>
                  <a:cubicBezTo>
                    <a:pt x="33742" y="8778"/>
                    <a:pt x="31155" y="9600"/>
                    <a:pt x="28684" y="10705"/>
                  </a:cubicBezTo>
                  <a:lnTo>
                    <a:pt x="22440" y="5300"/>
                  </a:lnTo>
                  <a:cubicBezTo>
                    <a:pt x="22370" y="5240"/>
                    <a:pt x="22283" y="5209"/>
                    <a:pt x="22196" y="5209"/>
                  </a:cubicBezTo>
                  <a:cubicBezTo>
                    <a:pt x="22122" y="5209"/>
                    <a:pt x="22048" y="5231"/>
                    <a:pt x="21984" y="5276"/>
                  </a:cubicBezTo>
                  <a:lnTo>
                    <a:pt x="14623" y="10431"/>
                  </a:lnTo>
                  <a:cubicBezTo>
                    <a:pt x="14483" y="10527"/>
                    <a:pt x="14428" y="10708"/>
                    <a:pt x="14489" y="10867"/>
                  </a:cubicBezTo>
                  <a:lnTo>
                    <a:pt x="17438" y="18595"/>
                  </a:lnTo>
                  <a:cubicBezTo>
                    <a:pt x="15564" y="20534"/>
                    <a:pt x="13912" y="22678"/>
                    <a:pt x="12513" y="24985"/>
                  </a:cubicBezTo>
                  <a:lnTo>
                    <a:pt x="4288" y="24138"/>
                  </a:lnTo>
                  <a:cubicBezTo>
                    <a:pt x="4278" y="24137"/>
                    <a:pt x="4268" y="24137"/>
                    <a:pt x="4259" y="24137"/>
                  </a:cubicBezTo>
                  <a:cubicBezTo>
                    <a:pt x="4101" y="24137"/>
                    <a:pt x="3955" y="24229"/>
                    <a:pt x="3900" y="24380"/>
                  </a:cubicBezTo>
                  <a:lnTo>
                    <a:pt x="828" y="32824"/>
                  </a:lnTo>
                  <a:cubicBezTo>
                    <a:pt x="770" y="32984"/>
                    <a:pt x="826" y="33162"/>
                    <a:pt x="967" y="33259"/>
                  </a:cubicBezTo>
                  <a:lnTo>
                    <a:pt x="7774" y="37875"/>
                  </a:lnTo>
                  <a:cubicBezTo>
                    <a:pt x="7463" y="39789"/>
                    <a:pt x="7305" y="41727"/>
                    <a:pt x="7302" y="43667"/>
                  </a:cubicBezTo>
                  <a:cubicBezTo>
                    <a:pt x="7302" y="44371"/>
                    <a:pt x="7329" y="45112"/>
                    <a:pt x="7387" y="45982"/>
                  </a:cubicBezTo>
                  <a:lnTo>
                    <a:pt x="222" y="49982"/>
                  </a:lnTo>
                  <a:cubicBezTo>
                    <a:pt x="73" y="50064"/>
                    <a:pt x="1" y="50238"/>
                    <a:pt x="45" y="50402"/>
                  </a:cubicBezTo>
                  <a:lnTo>
                    <a:pt x="2371" y="59080"/>
                  </a:lnTo>
                  <a:cubicBezTo>
                    <a:pt x="2413" y="59236"/>
                    <a:pt x="2549" y="59358"/>
                    <a:pt x="2707" y="59358"/>
                  </a:cubicBezTo>
                  <a:cubicBezTo>
                    <a:pt x="2716" y="59358"/>
                    <a:pt x="2725" y="59357"/>
                    <a:pt x="2734" y="59357"/>
                  </a:cubicBezTo>
                  <a:lnTo>
                    <a:pt x="10838" y="59254"/>
                  </a:lnTo>
                  <a:cubicBezTo>
                    <a:pt x="12027" y="61733"/>
                    <a:pt x="13496" y="64068"/>
                    <a:pt x="15214" y="66214"/>
                  </a:cubicBezTo>
                  <a:lnTo>
                    <a:pt x="11715" y="73483"/>
                  </a:lnTo>
                  <a:cubicBezTo>
                    <a:pt x="11641" y="73636"/>
                    <a:pt x="11681" y="73820"/>
                    <a:pt x="11812" y="73928"/>
                  </a:cubicBezTo>
                  <a:lnTo>
                    <a:pt x="18695" y="79705"/>
                  </a:lnTo>
                  <a:cubicBezTo>
                    <a:pt x="18764" y="79762"/>
                    <a:pt x="18849" y="79792"/>
                    <a:pt x="18934" y="79792"/>
                  </a:cubicBezTo>
                  <a:cubicBezTo>
                    <a:pt x="19009" y="79792"/>
                    <a:pt x="19084" y="79769"/>
                    <a:pt x="19149" y="79723"/>
                  </a:cubicBezTo>
                  <a:lnTo>
                    <a:pt x="25626" y="75084"/>
                  </a:lnTo>
                  <a:cubicBezTo>
                    <a:pt x="28054" y="76459"/>
                    <a:pt x="30632" y="77549"/>
                    <a:pt x="33311" y="78327"/>
                  </a:cubicBezTo>
                  <a:lnTo>
                    <a:pt x="34610" y="86142"/>
                  </a:lnTo>
                  <a:cubicBezTo>
                    <a:pt x="34639" y="86310"/>
                    <a:pt x="34775" y="86436"/>
                    <a:pt x="34944" y="86451"/>
                  </a:cubicBezTo>
                  <a:lnTo>
                    <a:pt x="43896" y="87235"/>
                  </a:lnTo>
                  <a:cubicBezTo>
                    <a:pt x="43908" y="87237"/>
                    <a:pt x="43918" y="87237"/>
                    <a:pt x="43928" y="87237"/>
                  </a:cubicBezTo>
                  <a:cubicBezTo>
                    <a:pt x="44086" y="87235"/>
                    <a:pt x="44227" y="87136"/>
                    <a:pt x="44279" y="86987"/>
                  </a:cubicBezTo>
                  <a:lnTo>
                    <a:pt x="46898" y="79592"/>
                  </a:lnTo>
                  <a:cubicBezTo>
                    <a:pt x="49708" y="79322"/>
                    <a:pt x="52474" y="78723"/>
                    <a:pt x="55143" y="77807"/>
                  </a:cubicBezTo>
                  <a:lnTo>
                    <a:pt x="60626" y="83379"/>
                  </a:lnTo>
                  <a:cubicBezTo>
                    <a:pt x="60698" y="83451"/>
                    <a:pt x="60794" y="83489"/>
                    <a:pt x="60892" y="83489"/>
                  </a:cubicBezTo>
                  <a:cubicBezTo>
                    <a:pt x="60956" y="83489"/>
                    <a:pt x="61020" y="83473"/>
                    <a:pt x="61078" y="83440"/>
                  </a:cubicBezTo>
                  <a:lnTo>
                    <a:pt x="68859" y="78948"/>
                  </a:lnTo>
                  <a:cubicBezTo>
                    <a:pt x="69005" y="78863"/>
                    <a:pt x="69076" y="78691"/>
                    <a:pt x="69031" y="78527"/>
                  </a:cubicBezTo>
                  <a:lnTo>
                    <a:pt x="66957" y="71015"/>
                  </a:lnTo>
                  <a:cubicBezTo>
                    <a:pt x="69101" y="69166"/>
                    <a:pt x="71021" y="67074"/>
                    <a:pt x="72678" y="64778"/>
                  </a:cubicBezTo>
                  <a:lnTo>
                    <a:pt x="80352" y="66193"/>
                  </a:lnTo>
                  <a:cubicBezTo>
                    <a:pt x="80375" y="66198"/>
                    <a:pt x="80398" y="66200"/>
                    <a:pt x="80421" y="66200"/>
                  </a:cubicBezTo>
                  <a:cubicBezTo>
                    <a:pt x="80563" y="66200"/>
                    <a:pt x="80695" y="66117"/>
                    <a:pt x="80756" y="65985"/>
                  </a:cubicBezTo>
                  <a:lnTo>
                    <a:pt x="84555" y="57842"/>
                  </a:lnTo>
                  <a:cubicBezTo>
                    <a:pt x="84626" y="57688"/>
                    <a:pt x="84585" y="57505"/>
                    <a:pt x="84454" y="57398"/>
                  </a:cubicBezTo>
                  <a:lnTo>
                    <a:pt x="78434" y="52426"/>
                  </a:lnTo>
                  <a:cubicBezTo>
                    <a:pt x="79113" y="49690"/>
                    <a:pt x="79470" y="46882"/>
                    <a:pt x="79499" y="44062"/>
                  </a:cubicBezTo>
                  <a:lnTo>
                    <a:pt x="86652" y="40802"/>
                  </a:lnTo>
                  <a:cubicBezTo>
                    <a:pt x="86806" y="40731"/>
                    <a:pt x="86894" y="40566"/>
                    <a:pt x="86864" y="40398"/>
                  </a:cubicBezTo>
                  <a:lnTo>
                    <a:pt x="85305" y="31550"/>
                  </a:lnTo>
                  <a:cubicBezTo>
                    <a:pt x="85275" y="31383"/>
                    <a:pt x="85137" y="31257"/>
                    <a:pt x="84968" y="31244"/>
                  </a:cubicBezTo>
                  <a:lnTo>
                    <a:pt x="77071" y="30632"/>
                  </a:lnTo>
                  <a:cubicBezTo>
                    <a:pt x="76062" y="28033"/>
                    <a:pt x="74757" y="25561"/>
                    <a:pt x="73180" y="23263"/>
                  </a:cubicBezTo>
                  <a:lnTo>
                    <a:pt x="77250" y="16388"/>
                  </a:lnTo>
                  <a:cubicBezTo>
                    <a:pt x="77337" y="16243"/>
                    <a:pt x="77313" y="16057"/>
                    <a:pt x="77193" y="15937"/>
                  </a:cubicBezTo>
                  <a:lnTo>
                    <a:pt x="70840" y="9584"/>
                  </a:lnTo>
                  <a:cubicBezTo>
                    <a:pt x="70768" y="9512"/>
                    <a:pt x="70673" y="9475"/>
                    <a:pt x="70576" y="9475"/>
                  </a:cubicBezTo>
                  <a:cubicBezTo>
                    <a:pt x="70511" y="9475"/>
                    <a:pt x="70446" y="9492"/>
                    <a:pt x="70387" y="9526"/>
                  </a:cubicBezTo>
                  <a:lnTo>
                    <a:pt x="63454" y="13643"/>
                  </a:lnTo>
                  <a:cubicBezTo>
                    <a:pt x="59404" y="10934"/>
                    <a:pt x="54921" y="9103"/>
                    <a:pt x="50119" y="8200"/>
                  </a:cubicBezTo>
                  <a:lnTo>
                    <a:pt x="48114" y="281"/>
                  </a:lnTo>
                  <a:cubicBezTo>
                    <a:pt x="48071" y="116"/>
                    <a:pt x="47924" y="0"/>
                    <a:pt x="477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7"/>
            <p:cNvSpPr/>
            <p:nvPr/>
          </p:nvSpPr>
          <p:spPr>
            <a:xfrm>
              <a:off x="3959700" y="2245050"/>
              <a:ext cx="2152375" cy="2162350"/>
            </a:xfrm>
            <a:custGeom>
              <a:rect b="b" l="l" r="r" t="t"/>
              <a:pathLst>
                <a:path extrusionOk="0" h="86494" w="86095">
                  <a:moveTo>
                    <a:pt x="43000" y="20861"/>
                  </a:moveTo>
                  <a:cubicBezTo>
                    <a:pt x="55391" y="20861"/>
                    <a:pt x="65435" y="30906"/>
                    <a:pt x="65435" y="43296"/>
                  </a:cubicBezTo>
                  <a:lnTo>
                    <a:pt x="65436" y="43296"/>
                  </a:lnTo>
                  <a:cubicBezTo>
                    <a:pt x="65436" y="55686"/>
                    <a:pt x="55392" y="65731"/>
                    <a:pt x="43002" y="65731"/>
                  </a:cubicBezTo>
                  <a:cubicBezTo>
                    <a:pt x="30611" y="65731"/>
                    <a:pt x="20566" y="55686"/>
                    <a:pt x="20566" y="43296"/>
                  </a:cubicBezTo>
                  <a:cubicBezTo>
                    <a:pt x="20566" y="30906"/>
                    <a:pt x="30610" y="20861"/>
                    <a:pt x="43000" y="20861"/>
                  </a:cubicBezTo>
                  <a:close/>
                  <a:moveTo>
                    <a:pt x="38366" y="1"/>
                  </a:moveTo>
                  <a:lnTo>
                    <a:pt x="36297" y="8204"/>
                  </a:lnTo>
                  <a:cubicBezTo>
                    <a:pt x="33510" y="8732"/>
                    <a:pt x="30799" y="9595"/>
                    <a:pt x="28218" y="10770"/>
                  </a:cubicBezTo>
                  <a:lnTo>
                    <a:pt x="21794" y="5210"/>
                  </a:lnTo>
                  <a:lnTo>
                    <a:pt x="14433" y="10364"/>
                  </a:lnTo>
                  <a:lnTo>
                    <a:pt x="17467" y="18313"/>
                  </a:lnTo>
                  <a:cubicBezTo>
                    <a:pt x="15489" y="20334"/>
                    <a:pt x="13756" y="22581"/>
                    <a:pt x="12305" y="25009"/>
                  </a:cubicBezTo>
                  <a:lnTo>
                    <a:pt x="3847" y="24137"/>
                  </a:lnTo>
                  <a:lnTo>
                    <a:pt x="773" y="32581"/>
                  </a:lnTo>
                  <a:lnTo>
                    <a:pt x="7776" y="37332"/>
                  </a:lnTo>
                  <a:cubicBezTo>
                    <a:pt x="7442" y="39303"/>
                    <a:pt x="7273" y="41297"/>
                    <a:pt x="7271" y="43297"/>
                  </a:cubicBezTo>
                  <a:cubicBezTo>
                    <a:pt x="7271" y="44147"/>
                    <a:pt x="7311" y="44986"/>
                    <a:pt x="7369" y="45822"/>
                  </a:cubicBezTo>
                  <a:lnTo>
                    <a:pt x="1" y="49935"/>
                  </a:lnTo>
                  <a:lnTo>
                    <a:pt x="2326" y="58613"/>
                  </a:lnTo>
                  <a:lnTo>
                    <a:pt x="10667" y="58506"/>
                  </a:lnTo>
                  <a:cubicBezTo>
                    <a:pt x="11895" y="61111"/>
                    <a:pt x="13434" y="63557"/>
                    <a:pt x="15248" y="65791"/>
                  </a:cubicBezTo>
                  <a:lnTo>
                    <a:pt x="11647" y="73273"/>
                  </a:lnTo>
                  <a:lnTo>
                    <a:pt x="18530" y="79049"/>
                  </a:lnTo>
                  <a:lnTo>
                    <a:pt x="25200" y="74271"/>
                  </a:lnTo>
                  <a:cubicBezTo>
                    <a:pt x="27729" y="75727"/>
                    <a:pt x="30429" y="76868"/>
                    <a:pt x="33235" y="77664"/>
                  </a:cubicBezTo>
                  <a:lnTo>
                    <a:pt x="34573" y="85711"/>
                  </a:lnTo>
                  <a:lnTo>
                    <a:pt x="43524" y="86493"/>
                  </a:lnTo>
                  <a:lnTo>
                    <a:pt x="46224" y="78874"/>
                  </a:lnTo>
                  <a:cubicBezTo>
                    <a:pt x="49163" y="78613"/>
                    <a:pt x="52055" y="77986"/>
                    <a:pt x="54840" y="77009"/>
                  </a:cubicBezTo>
                  <a:lnTo>
                    <a:pt x="60487" y="82748"/>
                  </a:lnTo>
                  <a:lnTo>
                    <a:pt x="68270" y="78256"/>
                  </a:lnTo>
                  <a:lnTo>
                    <a:pt x="66133" y="70517"/>
                  </a:lnTo>
                  <a:cubicBezTo>
                    <a:pt x="68385" y="68599"/>
                    <a:pt x="70393" y="66411"/>
                    <a:pt x="72110" y="64002"/>
                  </a:cubicBezTo>
                  <a:lnTo>
                    <a:pt x="80015" y="65459"/>
                  </a:lnTo>
                  <a:lnTo>
                    <a:pt x="83814" y="57315"/>
                  </a:lnTo>
                  <a:lnTo>
                    <a:pt x="77611" y="52194"/>
                  </a:lnTo>
                  <a:cubicBezTo>
                    <a:pt x="78342" y="49337"/>
                    <a:pt x="78716" y="46400"/>
                    <a:pt x="78727" y="43452"/>
                  </a:cubicBezTo>
                  <a:lnTo>
                    <a:pt x="86095" y="40093"/>
                  </a:lnTo>
                  <a:lnTo>
                    <a:pt x="84534" y="31244"/>
                  </a:lnTo>
                  <a:lnTo>
                    <a:pt x="76404" y="30613"/>
                  </a:lnTo>
                  <a:cubicBezTo>
                    <a:pt x="75369" y="27888"/>
                    <a:pt x="74001" y="25300"/>
                    <a:pt x="72335" y="22909"/>
                  </a:cubicBezTo>
                  <a:lnTo>
                    <a:pt x="76527" y="15829"/>
                  </a:lnTo>
                  <a:lnTo>
                    <a:pt x="70173" y="9475"/>
                  </a:lnTo>
                  <a:lnTo>
                    <a:pt x="63038" y="13711"/>
                  </a:lnTo>
                  <a:cubicBezTo>
                    <a:pt x="58934" y="10929"/>
                    <a:pt x="54293" y="9034"/>
                    <a:pt x="49414" y="8152"/>
                  </a:cubicBezTo>
                  <a:lnTo>
                    <a:pt x="4735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7"/>
            <p:cNvSpPr/>
            <p:nvPr/>
          </p:nvSpPr>
          <p:spPr>
            <a:xfrm>
              <a:off x="3959700" y="2158775"/>
              <a:ext cx="2152375" cy="2162375"/>
            </a:xfrm>
            <a:custGeom>
              <a:rect b="b" l="l" r="r" t="t"/>
              <a:pathLst>
                <a:path extrusionOk="0" h="86495" w="86095">
                  <a:moveTo>
                    <a:pt x="43000" y="20861"/>
                  </a:moveTo>
                  <a:cubicBezTo>
                    <a:pt x="55391" y="20861"/>
                    <a:pt x="65435" y="30906"/>
                    <a:pt x="65435" y="43296"/>
                  </a:cubicBezTo>
                  <a:lnTo>
                    <a:pt x="65436" y="43296"/>
                  </a:lnTo>
                  <a:cubicBezTo>
                    <a:pt x="65436" y="55686"/>
                    <a:pt x="55392" y="65731"/>
                    <a:pt x="43002" y="65731"/>
                  </a:cubicBezTo>
                  <a:cubicBezTo>
                    <a:pt x="30611" y="65731"/>
                    <a:pt x="20566" y="55688"/>
                    <a:pt x="20566" y="43296"/>
                  </a:cubicBezTo>
                  <a:cubicBezTo>
                    <a:pt x="20566" y="30904"/>
                    <a:pt x="30610" y="20861"/>
                    <a:pt x="43000" y="20861"/>
                  </a:cubicBezTo>
                  <a:close/>
                  <a:moveTo>
                    <a:pt x="38366" y="1"/>
                  </a:moveTo>
                  <a:lnTo>
                    <a:pt x="36297" y="8204"/>
                  </a:lnTo>
                  <a:cubicBezTo>
                    <a:pt x="33510" y="8732"/>
                    <a:pt x="30799" y="9594"/>
                    <a:pt x="28216" y="10770"/>
                  </a:cubicBezTo>
                  <a:lnTo>
                    <a:pt x="21794" y="5210"/>
                  </a:lnTo>
                  <a:lnTo>
                    <a:pt x="14433" y="10364"/>
                  </a:lnTo>
                  <a:lnTo>
                    <a:pt x="17467" y="18313"/>
                  </a:lnTo>
                  <a:cubicBezTo>
                    <a:pt x="15489" y="20334"/>
                    <a:pt x="13756" y="22581"/>
                    <a:pt x="12305" y="25009"/>
                  </a:cubicBezTo>
                  <a:lnTo>
                    <a:pt x="3845" y="24136"/>
                  </a:lnTo>
                  <a:lnTo>
                    <a:pt x="773" y="32579"/>
                  </a:lnTo>
                  <a:lnTo>
                    <a:pt x="7776" y="37331"/>
                  </a:lnTo>
                  <a:cubicBezTo>
                    <a:pt x="7442" y="39301"/>
                    <a:pt x="7273" y="41296"/>
                    <a:pt x="7271" y="43296"/>
                  </a:cubicBezTo>
                  <a:cubicBezTo>
                    <a:pt x="7271" y="44145"/>
                    <a:pt x="7311" y="44984"/>
                    <a:pt x="7369" y="45820"/>
                  </a:cubicBezTo>
                  <a:lnTo>
                    <a:pt x="1" y="49934"/>
                  </a:lnTo>
                  <a:lnTo>
                    <a:pt x="2326" y="58613"/>
                  </a:lnTo>
                  <a:lnTo>
                    <a:pt x="10667" y="58505"/>
                  </a:lnTo>
                  <a:cubicBezTo>
                    <a:pt x="11895" y="61109"/>
                    <a:pt x="13434" y="63555"/>
                    <a:pt x="15248" y="65791"/>
                  </a:cubicBezTo>
                  <a:lnTo>
                    <a:pt x="11647" y="73273"/>
                  </a:lnTo>
                  <a:lnTo>
                    <a:pt x="18530" y="79048"/>
                  </a:lnTo>
                  <a:lnTo>
                    <a:pt x="25200" y="74270"/>
                  </a:lnTo>
                  <a:cubicBezTo>
                    <a:pt x="27729" y="75727"/>
                    <a:pt x="30429" y="76868"/>
                    <a:pt x="33237" y="77665"/>
                  </a:cubicBezTo>
                  <a:lnTo>
                    <a:pt x="34573" y="85711"/>
                  </a:lnTo>
                  <a:lnTo>
                    <a:pt x="43524" y="86495"/>
                  </a:lnTo>
                  <a:lnTo>
                    <a:pt x="46224" y="78874"/>
                  </a:lnTo>
                  <a:cubicBezTo>
                    <a:pt x="49163" y="78612"/>
                    <a:pt x="52057" y="77986"/>
                    <a:pt x="54840" y="77009"/>
                  </a:cubicBezTo>
                  <a:lnTo>
                    <a:pt x="60488" y="82748"/>
                  </a:lnTo>
                  <a:lnTo>
                    <a:pt x="68270" y="78256"/>
                  </a:lnTo>
                  <a:lnTo>
                    <a:pt x="66133" y="70518"/>
                  </a:lnTo>
                  <a:cubicBezTo>
                    <a:pt x="68385" y="68599"/>
                    <a:pt x="70395" y="66412"/>
                    <a:pt x="72111" y="64002"/>
                  </a:cubicBezTo>
                  <a:lnTo>
                    <a:pt x="80017" y="65460"/>
                  </a:lnTo>
                  <a:lnTo>
                    <a:pt x="83814" y="57317"/>
                  </a:lnTo>
                  <a:lnTo>
                    <a:pt x="77613" y="52195"/>
                  </a:lnTo>
                  <a:cubicBezTo>
                    <a:pt x="78342" y="49337"/>
                    <a:pt x="78716" y="46399"/>
                    <a:pt x="78727" y="43450"/>
                  </a:cubicBezTo>
                  <a:lnTo>
                    <a:pt x="86095" y="40093"/>
                  </a:lnTo>
                  <a:lnTo>
                    <a:pt x="84534" y="31244"/>
                  </a:lnTo>
                  <a:lnTo>
                    <a:pt x="76404" y="30613"/>
                  </a:lnTo>
                  <a:cubicBezTo>
                    <a:pt x="75369" y="27888"/>
                    <a:pt x="74001" y="25300"/>
                    <a:pt x="72335" y="22908"/>
                  </a:cubicBezTo>
                  <a:lnTo>
                    <a:pt x="76527" y="15829"/>
                  </a:lnTo>
                  <a:lnTo>
                    <a:pt x="70173" y="9475"/>
                  </a:lnTo>
                  <a:lnTo>
                    <a:pt x="63038" y="13711"/>
                  </a:lnTo>
                  <a:cubicBezTo>
                    <a:pt x="58934" y="10927"/>
                    <a:pt x="54293" y="9034"/>
                    <a:pt x="49414" y="8152"/>
                  </a:cubicBezTo>
                  <a:lnTo>
                    <a:pt x="47350" y="1"/>
                  </a:ln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7"/>
            <p:cNvSpPr/>
            <p:nvPr/>
          </p:nvSpPr>
          <p:spPr>
            <a:xfrm>
              <a:off x="3949600" y="2149500"/>
              <a:ext cx="2172425" cy="2180900"/>
            </a:xfrm>
            <a:custGeom>
              <a:rect b="b" l="l" r="r" t="t"/>
              <a:pathLst>
                <a:path extrusionOk="0" h="87236" w="86897">
                  <a:moveTo>
                    <a:pt x="43404" y="21604"/>
                  </a:moveTo>
                  <a:cubicBezTo>
                    <a:pt x="55570" y="21604"/>
                    <a:pt x="65468" y="31501"/>
                    <a:pt x="65468" y="43667"/>
                  </a:cubicBezTo>
                  <a:cubicBezTo>
                    <a:pt x="65468" y="55833"/>
                    <a:pt x="55570" y="65730"/>
                    <a:pt x="43404" y="65730"/>
                  </a:cubicBezTo>
                  <a:cubicBezTo>
                    <a:pt x="31238" y="65730"/>
                    <a:pt x="21341" y="55833"/>
                    <a:pt x="21341" y="43667"/>
                  </a:cubicBezTo>
                  <a:cubicBezTo>
                    <a:pt x="21341" y="31501"/>
                    <a:pt x="31238" y="21604"/>
                    <a:pt x="43404" y="21604"/>
                  </a:cubicBezTo>
                  <a:close/>
                  <a:moveTo>
                    <a:pt x="43404" y="20861"/>
                  </a:moveTo>
                  <a:cubicBezTo>
                    <a:pt x="30828" y="20861"/>
                    <a:pt x="20599" y="31091"/>
                    <a:pt x="20599" y="43667"/>
                  </a:cubicBezTo>
                  <a:cubicBezTo>
                    <a:pt x="20599" y="56243"/>
                    <a:pt x="30828" y="66473"/>
                    <a:pt x="43404" y="66473"/>
                  </a:cubicBezTo>
                  <a:cubicBezTo>
                    <a:pt x="55980" y="66473"/>
                    <a:pt x="66212" y="56241"/>
                    <a:pt x="66212" y="43667"/>
                  </a:cubicBezTo>
                  <a:cubicBezTo>
                    <a:pt x="66212" y="31092"/>
                    <a:pt x="55980" y="20861"/>
                    <a:pt x="43404" y="20861"/>
                  </a:cubicBezTo>
                  <a:close/>
                  <a:moveTo>
                    <a:pt x="47466" y="743"/>
                  </a:moveTo>
                  <a:lnTo>
                    <a:pt x="49457" y="8613"/>
                  </a:lnTo>
                  <a:cubicBezTo>
                    <a:pt x="49493" y="8754"/>
                    <a:pt x="49608" y="8863"/>
                    <a:pt x="49751" y="8888"/>
                  </a:cubicBezTo>
                  <a:cubicBezTo>
                    <a:pt x="54619" y="9770"/>
                    <a:pt x="59155" y="11622"/>
                    <a:pt x="63234" y="14390"/>
                  </a:cubicBezTo>
                  <a:cubicBezTo>
                    <a:pt x="63297" y="14432"/>
                    <a:pt x="63370" y="14454"/>
                    <a:pt x="63443" y="14454"/>
                  </a:cubicBezTo>
                  <a:cubicBezTo>
                    <a:pt x="63508" y="14454"/>
                    <a:pt x="63573" y="14437"/>
                    <a:pt x="63632" y="14402"/>
                  </a:cubicBezTo>
                  <a:lnTo>
                    <a:pt x="70519" y="10312"/>
                  </a:lnTo>
                  <a:lnTo>
                    <a:pt x="76467" y="16259"/>
                  </a:lnTo>
                  <a:lnTo>
                    <a:pt x="72422" y="23092"/>
                  </a:lnTo>
                  <a:cubicBezTo>
                    <a:pt x="72347" y="23216"/>
                    <a:pt x="72353" y="23374"/>
                    <a:pt x="72436" y="23492"/>
                  </a:cubicBezTo>
                  <a:cubicBezTo>
                    <a:pt x="74085" y="25859"/>
                    <a:pt x="75437" y="28421"/>
                    <a:pt x="76464" y="31116"/>
                  </a:cubicBezTo>
                  <a:cubicBezTo>
                    <a:pt x="76514" y="31251"/>
                    <a:pt x="76639" y="31343"/>
                    <a:pt x="76781" y="31355"/>
                  </a:cubicBezTo>
                  <a:lnTo>
                    <a:pt x="84625" y="31964"/>
                  </a:lnTo>
                  <a:lnTo>
                    <a:pt x="86086" y="40246"/>
                  </a:lnTo>
                  <a:lnTo>
                    <a:pt x="78976" y="43484"/>
                  </a:lnTo>
                  <a:cubicBezTo>
                    <a:pt x="78844" y="43545"/>
                    <a:pt x="78759" y="43676"/>
                    <a:pt x="78759" y="43821"/>
                  </a:cubicBezTo>
                  <a:cubicBezTo>
                    <a:pt x="78749" y="46739"/>
                    <a:pt x="78379" y="49645"/>
                    <a:pt x="77657" y="52473"/>
                  </a:cubicBezTo>
                  <a:cubicBezTo>
                    <a:pt x="77622" y="52612"/>
                    <a:pt x="77669" y="52759"/>
                    <a:pt x="77781" y="52851"/>
                  </a:cubicBezTo>
                  <a:lnTo>
                    <a:pt x="83761" y="57789"/>
                  </a:lnTo>
                  <a:lnTo>
                    <a:pt x="80207" y="65413"/>
                  </a:lnTo>
                  <a:lnTo>
                    <a:pt x="72583" y="64006"/>
                  </a:lnTo>
                  <a:cubicBezTo>
                    <a:pt x="72559" y="64002"/>
                    <a:pt x="72535" y="63999"/>
                    <a:pt x="72512" y="63999"/>
                  </a:cubicBezTo>
                  <a:cubicBezTo>
                    <a:pt x="72393" y="63999"/>
                    <a:pt x="72280" y="64056"/>
                    <a:pt x="72212" y="64155"/>
                  </a:cubicBezTo>
                  <a:cubicBezTo>
                    <a:pt x="70513" y="66541"/>
                    <a:pt x="68527" y="68706"/>
                    <a:pt x="66296" y="70604"/>
                  </a:cubicBezTo>
                  <a:cubicBezTo>
                    <a:pt x="66185" y="70697"/>
                    <a:pt x="66139" y="70846"/>
                    <a:pt x="66179" y="70986"/>
                  </a:cubicBezTo>
                  <a:lnTo>
                    <a:pt x="68238" y="78447"/>
                  </a:lnTo>
                  <a:lnTo>
                    <a:pt x="60955" y="82653"/>
                  </a:lnTo>
                  <a:lnTo>
                    <a:pt x="55508" y="77118"/>
                  </a:lnTo>
                  <a:cubicBezTo>
                    <a:pt x="55437" y="77047"/>
                    <a:pt x="55342" y="77008"/>
                    <a:pt x="55245" y="77008"/>
                  </a:cubicBezTo>
                  <a:cubicBezTo>
                    <a:pt x="55203" y="77008"/>
                    <a:pt x="55161" y="77015"/>
                    <a:pt x="55120" y="77029"/>
                  </a:cubicBezTo>
                  <a:cubicBezTo>
                    <a:pt x="52366" y="77995"/>
                    <a:pt x="49503" y="78615"/>
                    <a:pt x="46595" y="78875"/>
                  </a:cubicBezTo>
                  <a:cubicBezTo>
                    <a:pt x="46451" y="78887"/>
                    <a:pt x="46327" y="78983"/>
                    <a:pt x="46278" y="79120"/>
                  </a:cubicBezTo>
                  <a:lnTo>
                    <a:pt x="43676" y="86469"/>
                  </a:lnTo>
                  <a:lnTo>
                    <a:pt x="35298" y="85736"/>
                  </a:lnTo>
                  <a:lnTo>
                    <a:pt x="34006" y="77974"/>
                  </a:lnTo>
                  <a:cubicBezTo>
                    <a:pt x="33982" y="77833"/>
                    <a:pt x="33880" y="77717"/>
                    <a:pt x="33742" y="77677"/>
                  </a:cubicBezTo>
                  <a:cubicBezTo>
                    <a:pt x="30963" y="76888"/>
                    <a:pt x="28292" y="75761"/>
                    <a:pt x="25790" y="74321"/>
                  </a:cubicBezTo>
                  <a:cubicBezTo>
                    <a:pt x="25732" y="74287"/>
                    <a:pt x="25668" y="74271"/>
                    <a:pt x="25604" y="74271"/>
                  </a:cubicBezTo>
                  <a:cubicBezTo>
                    <a:pt x="25528" y="74271"/>
                    <a:pt x="25452" y="74294"/>
                    <a:pt x="25387" y="74340"/>
                  </a:cubicBezTo>
                  <a:lnTo>
                    <a:pt x="18952" y="78949"/>
                  </a:lnTo>
                  <a:lnTo>
                    <a:pt x="12512" y="73544"/>
                  </a:lnTo>
                  <a:lnTo>
                    <a:pt x="15986" y="66324"/>
                  </a:lnTo>
                  <a:cubicBezTo>
                    <a:pt x="16049" y="66194"/>
                    <a:pt x="16031" y="66041"/>
                    <a:pt x="15940" y="65928"/>
                  </a:cubicBezTo>
                  <a:cubicBezTo>
                    <a:pt x="14145" y="63717"/>
                    <a:pt x="12623" y="61296"/>
                    <a:pt x="11408" y="58720"/>
                  </a:cubicBezTo>
                  <a:cubicBezTo>
                    <a:pt x="11346" y="58588"/>
                    <a:pt x="11221" y="58524"/>
                    <a:pt x="11067" y="58506"/>
                  </a:cubicBezTo>
                  <a:lnTo>
                    <a:pt x="3014" y="58610"/>
                  </a:lnTo>
                  <a:lnTo>
                    <a:pt x="838" y="50490"/>
                  </a:lnTo>
                  <a:lnTo>
                    <a:pt x="7953" y="46517"/>
                  </a:lnTo>
                  <a:cubicBezTo>
                    <a:pt x="8079" y="46447"/>
                    <a:pt x="8153" y="46310"/>
                    <a:pt x="8143" y="46166"/>
                  </a:cubicBezTo>
                  <a:cubicBezTo>
                    <a:pt x="8076" y="45207"/>
                    <a:pt x="8045" y="44412"/>
                    <a:pt x="8045" y="43667"/>
                  </a:cubicBezTo>
                  <a:cubicBezTo>
                    <a:pt x="8048" y="41689"/>
                    <a:pt x="8216" y="39715"/>
                    <a:pt x="8547" y="37764"/>
                  </a:cubicBezTo>
                  <a:cubicBezTo>
                    <a:pt x="8570" y="37622"/>
                    <a:pt x="8508" y="37478"/>
                    <a:pt x="8388" y="37396"/>
                  </a:cubicBezTo>
                  <a:lnTo>
                    <a:pt x="1624" y="32808"/>
                  </a:lnTo>
                  <a:lnTo>
                    <a:pt x="4500" y="24909"/>
                  </a:lnTo>
                  <a:lnTo>
                    <a:pt x="12670" y="25751"/>
                  </a:lnTo>
                  <a:cubicBezTo>
                    <a:pt x="12682" y="25752"/>
                    <a:pt x="12694" y="25753"/>
                    <a:pt x="12706" y="25753"/>
                  </a:cubicBezTo>
                  <a:cubicBezTo>
                    <a:pt x="12837" y="25753"/>
                    <a:pt x="12959" y="25685"/>
                    <a:pt x="13028" y="25571"/>
                  </a:cubicBezTo>
                  <a:cubicBezTo>
                    <a:pt x="14464" y="23169"/>
                    <a:pt x="16178" y="20946"/>
                    <a:pt x="18135" y="18946"/>
                  </a:cubicBezTo>
                  <a:cubicBezTo>
                    <a:pt x="18237" y="18842"/>
                    <a:pt x="18269" y="18689"/>
                    <a:pt x="18217" y="18552"/>
                  </a:cubicBezTo>
                  <a:lnTo>
                    <a:pt x="15287" y="10873"/>
                  </a:lnTo>
                  <a:lnTo>
                    <a:pt x="22174" y="6053"/>
                  </a:lnTo>
                  <a:lnTo>
                    <a:pt x="28378" y="11423"/>
                  </a:lnTo>
                  <a:cubicBezTo>
                    <a:pt x="28447" y="11482"/>
                    <a:pt x="28533" y="11513"/>
                    <a:pt x="28620" y="11513"/>
                  </a:cubicBezTo>
                  <a:cubicBezTo>
                    <a:pt x="28673" y="11513"/>
                    <a:pt x="28726" y="11502"/>
                    <a:pt x="28776" y="11479"/>
                  </a:cubicBezTo>
                  <a:cubicBezTo>
                    <a:pt x="31329" y="10316"/>
                    <a:pt x="34014" y="9464"/>
                    <a:pt x="36770" y="8940"/>
                  </a:cubicBezTo>
                  <a:cubicBezTo>
                    <a:pt x="36912" y="8913"/>
                    <a:pt x="37026" y="8806"/>
                    <a:pt x="37062" y="8665"/>
                  </a:cubicBezTo>
                  <a:lnTo>
                    <a:pt x="39059" y="743"/>
                  </a:lnTo>
                  <a:close/>
                  <a:moveTo>
                    <a:pt x="38770" y="1"/>
                  </a:moveTo>
                  <a:cubicBezTo>
                    <a:pt x="38599" y="1"/>
                    <a:pt x="38451" y="115"/>
                    <a:pt x="38410" y="281"/>
                  </a:cubicBezTo>
                  <a:lnTo>
                    <a:pt x="36398" y="8254"/>
                  </a:lnTo>
                  <a:cubicBezTo>
                    <a:pt x="33742" y="8778"/>
                    <a:pt x="31155" y="9599"/>
                    <a:pt x="28684" y="10704"/>
                  </a:cubicBezTo>
                  <a:lnTo>
                    <a:pt x="22441" y="5300"/>
                  </a:lnTo>
                  <a:cubicBezTo>
                    <a:pt x="22371" y="5240"/>
                    <a:pt x="22284" y="5209"/>
                    <a:pt x="22197" y="5209"/>
                  </a:cubicBezTo>
                  <a:cubicBezTo>
                    <a:pt x="22123" y="5209"/>
                    <a:pt x="22048" y="5232"/>
                    <a:pt x="21984" y="5277"/>
                  </a:cubicBezTo>
                  <a:lnTo>
                    <a:pt x="14625" y="10431"/>
                  </a:lnTo>
                  <a:cubicBezTo>
                    <a:pt x="14485" y="10527"/>
                    <a:pt x="14429" y="10709"/>
                    <a:pt x="14491" y="10867"/>
                  </a:cubicBezTo>
                  <a:lnTo>
                    <a:pt x="17439" y="18595"/>
                  </a:lnTo>
                  <a:cubicBezTo>
                    <a:pt x="15565" y="20536"/>
                    <a:pt x="13912" y="22679"/>
                    <a:pt x="12512" y="24985"/>
                  </a:cubicBezTo>
                  <a:lnTo>
                    <a:pt x="4289" y="24138"/>
                  </a:lnTo>
                  <a:cubicBezTo>
                    <a:pt x="4278" y="24137"/>
                    <a:pt x="4267" y="24137"/>
                    <a:pt x="4256" y="24137"/>
                  </a:cubicBezTo>
                  <a:cubicBezTo>
                    <a:pt x="4100" y="24137"/>
                    <a:pt x="3959" y="24233"/>
                    <a:pt x="3902" y="24380"/>
                  </a:cubicBezTo>
                  <a:lnTo>
                    <a:pt x="828" y="32824"/>
                  </a:lnTo>
                  <a:cubicBezTo>
                    <a:pt x="770" y="32983"/>
                    <a:pt x="828" y="33162"/>
                    <a:pt x="969" y="33257"/>
                  </a:cubicBezTo>
                  <a:lnTo>
                    <a:pt x="7775" y="37876"/>
                  </a:lnTo>
                  <a:cubicBezTo>
                    <a:pt x="7463" y="39790"/>
                    <a:pt x="7305" y="41726"/>
                    <a:pt x="7302" y="43667"/>
                  </a:cubicBezTo>
                  <a:cubicBezTo>
                    <a:pt x="7302" y="44366"/>
                    <a:pt x="7329" y="45109"/>
                    <a:pt x="7387" y="45982"/>
                  </a:cubicBezTo>
                  <a:lnTo>
                    <a:pt x="224" y="49982"/>
                  </a:lnTo>
                  <a:cubicBezTo>
                    <a:pt x="75" y="50064"/>
                    <a:pt x="1" y="50238"/>
                    <a:pt x="45" y="50403"/>
                  </a:cubicBezTo>
                  <a:lnTo>
                    <a:pt x="2371" y="59081"/>
                  </a:lnTo>
                  <a:cubicBezTo>
                    <a:pt x="2414" y="59246"/>
                    <a:pt x="2552" y="59336"/>
                    <a:pt x="2735" y="59357"/>
                  </a:cubicBezTo>
                  <a:lnTo>
                    <a:pt x="10839" y="59253"/>
                  </a:lnTo>
                  <a:cubicBezTo>
                    <a:pt x="12027" y="61733"/>
                    <a:pt x="13496" y="64067"/>
                    <a:pt x="15216" y="66214"/>
                  </a:cubicBezTo>
                  <a:lnTo>
                    <a:pt x="11716" y="73483"/>
                  </a:lnTo>
                  <a:cubicBezTo>
                    <a:pt x="11643" y="73636"/>
                    <a:pt x="11681" y="73820"/>
                    <a:pt x="11812" y="73929"/>
                  </a:cubicBezTo>
                  <a:lnTo>
                    <a:pt x="18695" y="79704"/>
                  </a:lnTo>
                  <a:cubicBezTo>
                    <a:pt x="18764" y="79761"/>
                    <a:pt x="18849" y="79790"/>
                    <a:pt x="18935" y="79790"/>
                  </a:cubicBezTo>
                  <a:cubicBezTo>
                    <a:pt x="19010" y="79790"/>
                    <a:pt x="19086" y="79768"/>
                    <a:pt x="19151" y="79722"/>
                  </a:cubicBezTo>
                  <a:lnTo>
                    <a:pt x="25628" y="75084"/>
                  </a:lnTo>
                  <a:cubicBezTo>
                    <a:pt x="28054" y="76459"/>
                    <a:pt x="30634" y="77548"/>
                    <a:pt x="33313" y="78327"/>
                  </a:cubicBezTo>
                  <a:lnTo>
                    <a:pt x="34612" y="86142"/>
                  </a:lnTo>
                  <a:cubicBezTo>
                    <a:pt x="34639" y="86309"/>
                    <a:pt x="34777" y="86436"/>
                    <a:pt x="34946" y="86451"/>
                  </a:cubicBezTo>
                  <a:lnTo>
                    <a:pt x="43897" y="87234"/>
                  </a:lnTo>
                  <a:cubicBezTo>
                    <a:pt x="43908" y="87235"/>
                    <a:pt x="43918" y="87235"/>
                    <a:pt x="43928" y="87235"/>
                  </a:cubicBezTo>
                  <a:cubicBezTo>
                    <a:pt x="44087" y="87235"/>
                    <a:pt x="44227" y="87136"/>
                    <a:pt x="44280" y="86987"/>
                  </a:cubicBezTo>
                  <a:lnTo>
                    <a:pt x="46900" y="79592"/>
                  </a:lnTo>
                  <a:cubicBezTo>
                    <a:pt x="49709" y="79322"/>
                    <a:pt x="52476" y="78724"/>
                    <a:pt x="55146" y="77807"/>
                  </a:cubicBezTo>
                  <a:lnTo>
                    <a:pt x="60628" y="83379"/>
                  </a:lnTo>
                  <a:cubicBezTo>
                    <a:pt x="60700" y="83452"/>
                    <a:pt x="60796" y="83490"/>
                    <a:pt x="60893" y="83490"/>
                  </a:cubicBezTo>
                  <a:cubicBezTo>
                    <a:pt x="60957" y="83490"/>
                    <a:pt x="61020" y="83473"/>
                    <a:pt x="61078" y="83440"/>
                  </a:cubicBezTo>
                  <a:lnTo>
                    <a:pt x="68859" y="78948"/>
                  </a:lnTo>
                  <a:cubicBezTo>
                    <a:pt x="69006" y="78863"/>
                    <a:pt x="69077" y="78691"/>
                    <a:pt x="69033" y="78528"/>
                  </a:cubicBezTo>
                  <a:lnTo>
                    <a:pt x="66958" y="71015"/>
                  </a:lnTo>
                  <a:cubicBezTo>
                    <a:pt x="69103" y="69166"/>
                    <a:pt x="71023" y="67074"/>
                    <a:pt x="72680" y="64778"/>
                  </a:cubicBezTo>
                  <a:lnTo>
                    <a:pt x="80354" y="66194"/>
                  </a:lnTo>
                  <a:cubicBezTo>
                    <a:pt x="80378" y="66199"/>
                    <a:pt x="80402" y="66201"/>
                    <a:pt x="80426" y="66201"/>
                  </a:cubicBezTo>
                  <a:cubicBezTo>
                    <a:pt x="80567" y="66201"/>
                    <a:pt x="80700" y="66118"/>
                    <a:pt x="80758" y="65986"/>
                  </a:cubicBezTo>
                  <a:lnTo>
                    <a:pt x="84555" y="57842"/>
                  </a:lnTo>
                  <a:cubicBezTo>
                    <a:pt x="84626" y="57688"/>
                    <a:pt x="84585" y="57507"/>
                    <a:pt x="84456" y="57398"/>
                  </a:cubicBezTo>
                  <a:lnTo>
                    <a:pt x="78436" y="52427"/>
                  </a:lnTo>
                  <a:cubicBezTo>
                    <a:pt x="79116" y="49690"/>
                    <a:pt x="79472" y="46882"/>
                    <a:pt x="79500" y="44062"/>
                  </a:cubicBezTo>
                  <a:lnTo>
                    <a:pt x="86655" y="40802"/>
                  </a:lnTo>
                  <a:cubicBezTo>
                    <a:pt x="86809" y="40733"/>
                    <a:pt x="86897" y="40566"/>
                    <a:pt x="86867" y="40400"/>
                  </a:cubicBezTo>
                  <a:lnTo>
                    <a:pt x="85306" y="31551"/>
                  </a:lnTo>
                  <a:cubicBezTo>
                    <a:pt x="85277" y="31383"/>
                    <a:pt x="85139" y="31257"/>
                    <a:pt x="84969" y="31245"/>
                  </a:cubicBezTo>
                  <a:lnTo>
                    <a:pt x="77072" y="30632"/>
                  </a:lnTo>
                  <a:cubicBezTo>
                    <a:pt x="76066" y="28033"/>
                    <a:pt x="74759" y="25561"/>
                    <a:pt x="73182" y="23264"/>
                  </a:cubicBezTo>
                  <a:lnTo>
                    <a:pt x="77252" y="16388"/>
                  </a:lnTo>
                  <a:cubicBezTo>
                    <a:pt x="77338" y="16243"/>
                    <a:pt x="77316" y="16057"/>
                    <a:pt x="77196" y="15937"/>
                  </a:cubicBezTo>
                  <a:lnTo>
                    <a:pt x="70842" y="9583"/>
                  </a:lnTo>
                  <a:cubicBezTo>
                    <a:pt x="70770" y="9512"/>
                    <a:pt x="70675" y="9475"/>
                    <a:pt x="70579" y="9475"/>
                  </a:cubicBezTo>
                  <a:cubicBezTo>
                    <a:pt x="70514" y="9475"/>
                    <a:pt x="70449" y="9492"/>
                    <a:pt x="70390" y="9526"/>
                  </a:cubicBezTo>
                  <a:lnTo>
                    <a:pt x="63455" y="13643"/>
                  </a:lnTo>
                  <a:cubicBezTo>
                    <a:pt x="59408" y="10934"/>
                    <a:pt x="54923" y="9103"/>
                    <a:pt x="50121" y="8200"/>
                  </a:cubicBezTo>
                  <a:lnTo>
                    <a:pt x="48116" y="280"/>
                  </a:lnTo>
                  <a:cubicBezTo>
                    <a:pt x="48074" y="115"/>
                    <a:pt x="47926" y="1"/>
                    <a:pt x="477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7"/>
            <p:cNvSpPr/>
            <p:nvPr/>
          </p:nvSpPr>
          <p:spPr>
            <a:xfrm>
              <a:off x="5638800" y="3738150"/>
              <a:ext cx="407500" cy="367050"/>
            </a:xfrm>
            <a:custGeom>
              <a:rect b="b" l="l" r="r" t="t"/>
              <a:pathLst>
                <a:path extrusionOk="0" h="14682" w="16300">
                  <a:moveTo>
                    <a:pt x="5682" y="0"/>
                  </a:moveTo>
                  <a:cubicBezTo>
                    <a:pt x="2619" y="0"/>
                    <a:pt x="1854" y="1531"/>
                    <a:pt x="1854" y="1531"/>
                  </a:cubicBezTo>
                  <a:cubicBezTo>
                    <a:pt x="1854" y="1531"/>
                    <a:pt x="2040" y="2086"/>
                    <a:pt x="1483" y="3199"/>
                  </a:cubicBezTo>
                  <a:cubicBezTo>
                    <a:pt x="926" y="4309"/>
                    <a:pt x="1" y="4679"/>
                    <a:pt x="556" y="5236"/>
                  </a:cubicBezTo>
                  <a:cubicBezTo>
                    <a:pt x="1113" y="5791"/>
                    <a:pt x="2408" y="6347"/>
                    <a:pt x="2408" y="6347"/>
                  </a:cubicBezTo>
                  <a:cubicBezTo>
                    <a:pt x="2408" y="6347"/>
                    <a:pt x="2779" y="10050"/>
                    <a:pt x="4445" y="11718"/>
                  </a:cubicBezTo>
                  <a:cubicBezTo>
                    <a:pt x="4929" y="12201"/>
                    <a:pt x="5600" y="12373"/>
                    <a:pt x="6310" y="12373"/>
                  </a:cubicBezTo>
                  <a:cubicBezTo>
                    <a:pt x="8043" y="12373"/>
                    <a:pt x="10002" y="11348"/>
                    <a:pt x="10002" y="11348"/>
                  </a:cubicBezTo>
                  <a:lnTo>
                    <a:pt x="11854" y="14682"/>
                  </a:lnTo>
                  <a:lnTo>
                    <a:pt x="16300" y="12087"/>
                  </a:lnTo>
                  <a:cubicBezTo>
                    <a:pt x="16300" y="12087"/>
                    <a:pt x="15189" y="10977"/>
                    <a:pt x="13892" y="7088"/>
                  </a:cubicBezTo>
                  <a:cubicBezTo>
                    <a:pt x="12596" y="3197"/>
                    <a:pt x="10559" y="420"/>
                    <a:pt x="6670" y="49"/>
                  </a:cubicBezTo>
                  <a:cubicBezTo>
                    <a:pt x="6316" y="15"/>
                    <a:pt x="5988" y="0"/>
                    <a:pt x="56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7"/>
            <p:cNvSpPr/>
            <p:nvPr/>
          </p:nvSpPr>
          <p:spPr>
            <a:xfrm>
              <a:off x="5632450" y="3729600"/>
              <a:ext cx="427800" cy="387400"/>
            </a:xfrm>
            <a:custGeom>
              <a:rect b="b" l="l" r="r" t="t"/>
              <a:pathLst>
                <a:path extrusionOk="0" h="15496" w="17112">
                  <a:moveTo>
                    <a:pt x="5924" y="684"/>
                  </a:moveTo>
                  <a:cubicBezTo>
                    <a:pt x="6222" y="684"/>
                    <a:pt x="6544" y="699"/>
                    <a:pt x="6891" y="732"/>
                  </a:cubicBezTo>
                  <a:cubicBezTo>
                    <a:pt x="10222" y="1050"/>
                    <a:pt x="12359" y="3149"/>
                    <a:pt x="13821" y="7538"/>
                  </a:cubicBezTo>
                  <a:cubicBezTo>
                    <a:pt x="14763" y="10362"/>
                    <a:pt x="15615" y="11758"/>
                    <a:pt x="16037" y="12334"/>
                  </a:cubicBezTo>
                  <a:lnTo>
                    <a:pt x="12240" y="14550"/>
                  </a:lnTo>
                  <a:lnTo>
                    <a:pt x="10394" y="11231"/>
                  </a:lnTo>
                  <a:lnTo>
                    <a:pt x="10098" y="11386"/>
                  </a:lnTo>
                  <a:cubicBezTo>
                    <a:pt x="10072" y="11399"/>
                    <a:pt x="8175" y="12378"/>
                    <a:pt x="6566" y="12378"/>
                  </a:cubicBezTo>
                  <a:cubicBezTo>
                    <a:pt x="5939" y="12378"/>
                    <a:pt x="5356" y="12230"/>
                    <a:pt x="4944" y="11818"/>
                  </a:cubicBezTo>
                  <a:cubicBezTo>
                    <a:pt x="3385" y="10258"/>
                    <a:pt x="3009" y="6690"/>
                    <a:pt x="3005" y="6654"/>
                  </a:cubicBezTo>
                  <a:lnTo>
                    <a:pt x="2984" y="6454"/>
                  </a:lnTo>
                  <a:lnTo>
                    <a:pt x="2798" y="6374"/>
                  </a:lnTo>
                  <a:cubicBezTo>
                    <a:pt x="2454" y="6225"/>
                    <a:pt x="1471" y="5750"/>
                    <a:pt x="1054" y="5334"/>
                  </a:cubicBezTo>
                  <a:cubicBezTo>
                    <a:pt x="948" y="5229"/>
                    <a:pt x="929" y="5210"/>
                    <a:pt x="1314" y="4749"/>
                  </a:cubicBezTo>
                  <a:cubicBezTo>
                    <a:pt x="1538" y="4482"/>
                    <a:pt x="1817" y="4148"/>
                    <a:pt x="2044" y="3693"/>
                  </a:cubicBezTo>
                  <a:cubicBezTo>
                    <a:pt x="2488" y="2807"/>
                    <a:pt x="2501" y="2217"/>
                    <a:pt x="2469" y="1941"/>
                  </a:cubicBezTo>
                  <a:cubicBezTo>
                    <a:pt x="2677" y="1646"/>
                    <a:pt x="3545" y="684"/>
                    <a:pt x="5924" y="684"/>
                  </a:cubicBezTo>
                  <a:close/>
                  <a:moveTo>
                    <a:pt x="5947" y="0"/>
                  </a:moveTo>
                  <a:cubicBezTo>
                    <a:pt x="2701" y="0"/>
                    <a:pt x="1840" y="1644"/>
                    <a:pt x="1801" y="1720"/>
                  </a:cubicBezTo>
                  <a:lnTo>
                    <a:pt x="1746" y="1846"/>
                  </a:lnTo>
                  <a:lnTo>
                    <a:pt x="1780" y="1972"/>
                  </a:lnTo>
                  <a:cubicBezTo>
                    <a:pt x="1781" y="1977"/>
                    <a:pt x="1900" y="2449"/>
                    <a:pt x="1431" y="3386"/>
                  </a:cubicBezTo>
                  <a:cubicBezTo>
                    <a:pt x="1239" y="3769"/>
                    <a:pt x="999" y="4056"/>
                    <a:pt x="788" y="4310"/>
                  </a:cubicBezTo>
                  <a:cubicBezTo>
                    <a:pt x="437" y="4730"/>
                    <a:pt x="1" y="5251"/>
                    <a:pt x="568" y="5820"/>
                  </a:cubicBezTo>
                  <a:cubicBezTo>
                    <a:pt x="1040" y="6291"/>
                    <a:pt x="1954" y="6741"/>
                    <a:pt x="2346" y="6922"/>
                  </a:cubicBezTo>
                  <a:cubicBezTo>
                    <a:pt x="2450" y="7736"/>
                    <a:pt x="2934" y="10777"/>
                    <a:pt x="4459" y="12302"/>
                  </a:cubicBezTo>
                  <a:cubicBezTo>
                    <a:pt x="5018" y="12860"/>
                    <a:pt x="5778" y="13056"/>
                    <a:pt x="6568" y="13056"/>
                  </a:cubicBezTo>
                  <a:cubicBezTo>
                    <a:pt x="7978" y="13056"/>
                    <a:pt x="9483" y="12434"/>
                    <a:pt x="10115" y="12140"/>
                  </a:cubicBezTo>
                  <a:lnTo>
                    <a:pt x="11980" y="15496"/>
                  </a:lnTo>
                  <a:lnTo>
                    <a:pt x="17112" y="12504"/>
                  </a:lnTo>
                  <a:lnTo>
                    <a:pt x="16797" y="12187"/>
                  </a:lnTo>
                  <a:cubicBezTo>
                    <a:pt x="16785" y="12177"/>
                    <a:pt x="15728" y="11089"/>
                    <a:pt x="14472" y="7321"/>
                  </a:cubicBezTo>
                  <a:cubicBezTo>
                    <a:pt x="12933" y="2702"/>
                    <a:pt x="10544" y="392"/>
                    <a:pt x="6956" y="49"/>
                  </a:cubicBezTo>
                  <a:cubicBezTo>
                    <a:pt x="6596" y="16"/>
                    <a:pt x="6260" y="0"/>
                    <a:pt x="59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7"/>
            <p:cNvSpPr/>
            <p:nvPr/>
          </p:nvSpPr>
          <p:spPr>
            <a:xfrm>
              <a:off x="5130575" y="4063075"/>
              <a:ext cx="290675" cy="212750"/>
            </a:xfrm>
            <a:custGeom>
              <a:rect b="b" l="l" r="r" t="t"/>
              <a:pathLst>
                <a:path extrusionOk="0" h="8510" w="11627">
                  <a:moveTo>
                    <a:pt x="4348" y="1"/>
                  </a:moveTo>
                  <a:cubicBezTo>
                    <a:pt x="4304" y="1"/>
                    <a:pt x="4260" y="6"/>
                    <a:pt x="4217" y="17"/>
                  </a:cubicBezTo>
                  <a:cubicBezTo>
                    <a:pt x="3477" y="203"/>
                    <a:pt x="4588" y="1313"/>
                    <a:pt x="5143" y="1869"/>
                  </a:cubicBezTo>
                  <a:cubicBezTo>
                    <a:pt x="5699" y="2424"/>
                    <a:pt x="6440" y="2795"/>
                    <a:pt x="6440" y="2795"/>
                  </a:cubicBezTo>
                  <a:cubicBezTo>
                    <a:pt x="6440" y="2795"/>
                    <a:pt x="3847" y="2610"/>
                    <a:pt x="1810" y="2054"/>
                  </a:cubicBezTo>
                  <a:cubicBezTo>
                    <a:pt x="1343" y="1927"/>
                    <a:pt x="1002" y="1868"/>
                    <a:pt x="773" y="1868"/>
                  </a:cubicBezTo>
                  <a:cubicBezTo>
                    <a:pt x="1" y="1868"/>
                    <a:pt x="483" y="2537"/>
                    <a:pt x="1624" y="3536"/>
                  </a:cubicBezTo>
                  <a:cubicBezTo>
                    <a:pt x="3106" y="4833"/>
                    <a:pt x="5329" y="6129"/>
                    <a:pt x="6068" y="6129"/>
                  </a:cubicBezTo>
                  <a:cubicBezTo>
                    <a:pt x="6809" y="6129"/>
                    <a:pt x="8663" y="6684"/>
                    <a:pt x="8663" y="6684"/>
                  </a:cubicBezTo>
                  <a:lnTo>
                    <a:pt x="9665" y="8509"/>
                  </a:lnTo>
                  <a:lnTo>
                    <a:pt x="11627" y="6315"/>
                  </a:lnTo>
                  <a:cubicBezTo>
                    <a:pt x="11627" y="6315"/>
                    <a:pt x="11070" y="4833"/>
                    <a:pt x="10514" y="3351"/>
                  </a:cubicBezTo>
                  <a:cubicBezTo>
                    <a:pt x="9959" y="1869"/>
                    <a:pt x="8663" y="1313"/>
                    <a:pt x="7181" y="1313"/>
                  </a:cubicBezTo>
                  <a:cubicBezTo>
                    <a:pt x="5786" y="1313"/>
                    <a:pt x="5048" y="1"/>
                    <a:pt x="4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7"/>
            <p:cNvSpPr/>
            <p:nvPr/>
          </p:nvSpPr>
          <p:spPr>
            <a:xfrm>
              <a:off x="5127850" y="4054500"/>
              <a:ext cx="303250" cy="236100"/>
            </a:xfrm>
            <a:custGeom>
              <a:rect b="b" l="l" r="r" t="t"/>
              <a:pathLst>
                <a:path extrusionOk="0" h="9444" w="12130">
                  <a:moveTo>
                    <a:pt x="4453" y="687"/>
                  </a:moveTo>
                  <a:cubicBezTo>
                    <a:pt x="4639" y="687"/>
                    <a:pt x="4898" y="892"/>
                    <a:pt x="5184" y="1107"/>
                  </a:cubicBezTo>
                  <a:cubicBezTo>
                    <a:pt x="5707" y="1505"/>
                    <a:pt x="6357" y="1999"/>
                    <a:pt x="7290" y="1999"/>
                  </a:cubicBezTo>
                  <a:cubicBezTo>
                    <a:pt x="8837" y="1999"/>
                    <a:pt x="9851" y="2610"/>
                    <a:pt x="10303" y="3814"/>
                  </a:cubicBezTo>
                  <a:lnTo>
                    <a:pt x="11341" y="6583"/>
                  </a:lnTo>
                  <a:lnTo>
                    <a:pt x="9841" y="8263"/>
                  </a:lnTo>
                  <a:lnTo>
                    <a:pt x="9005" y="6739"/>
                  </a:lnTo>
                  <a:lnTo>
                    <a:pt x="8870" y="6699"/>
                  </a:lnTo>
                  <a:cubicBezTo>
                    <a:pt x="8792" y="6676"/>
                    <a:pt x="6961" y="6129"/>
                    <a:pt x="6179" y="6129"/>
                  </a:cubicBezTo>
                  <a:cubicBezTo>
                    <a:pt x="5588" y="6129"/>
                    <a:pt x="3436" y="4913"/>
                    <a:pt x="1960" y="3621"/>
                  </a:cubicBezTo>
                  <a:cubicBezTo>
                    <a:pt x="1295" y="3039"/>
                    <a:pt x="1028" y="2717"/>
                    <a:pt x="921" y="2553"/>
                  </a:cubicBezTo>
                  <a:lnTo>
                    <a:pt x="921" y="2553"/>
                  </a:lnTo>
                  <a:cubicBezTo>
                    <a:pt x="1068" y="2559"/>
                    <a:pt x="1341" y="2595"/>
                    <a:pt x="1826" y="2727"/>
                  </a:cubicBezTo>
                  <a:cubicBezTo>
                    <a:pt x="3874" y="3285"/>
                    <a:pt x="6416" y="3472"/>
                    <a:pt x="6523" y="3480"/>
                  </a:cubicBezTo>
                  <a:lnTo>
                    <a:pt x="8246" y="3603"/>
                  </a:lnTo>
                  <a:lnTo>
                    <a:pt x="6702" y="2831"/>
                  </a:lnTo>
                  <a:cubicBezTo>
                    <a:pt x="6696" y="2828"/>
                    <a:pt x="6005" y="2479"/>
                    <a:pt x="5494" y="1968"/>
                  </a:cubicBezTo>
                  <a:cubicBezTo>
                    <a:pt x="4854" y="1330"/>
                    <a:pt x="4498" y="899"/>
                    <a:pt x="4434" y="688"/>
                  </a:cubicBezTo>
                  <a:cubicBezTo>
                    <a:pt x="4440" y="688"/>
                    <a:pt x="4447" y="687"/>
                    <a:pt x="4453" y="687"/>
                  </a:cubicBezTo>
                  <a:close/>
                  <a:moveTo>
                    <a:pt x="4460" y="1"/>
                  </a:moveTo>
                  <a:cubicBezTo>
                    <a:pt x="4390" y="1"/>
                    <a:pt x="4318" y="9"/>
                    <a:pt x="4244" y="27"/>
                  </a:cubicBezTo>
                  <a:cubicBezTo>
                    <a:pt x="3902" y="114"/>
                    <a:pt x="3794" y="336"/>
                    <a:pt x="3760" y="461"/>
                  </a:cubicBezTo>
                  <a:cubicBezTo>
                    <a:pt x="3623" y="951"/>
                    <a:pt x="4094" y="1541"/>
                    <a:pt x="5010" y="2455"/>
                  </a:cubicBezTo>
                  <a:cubicBezTo>
                    <a:pt x="5081" y="2525"/>
                    <a:pt x="5156" y="2593"/>
                    <a:pt x="5230" y="2659"/>
                  </a:cubicBezTo>
                  <a:cubicBezTo>
                    <a:pt x="4315" y="2547"/>
                    <a:pt x="3078" y="2357"/>
                    <a:pt x="2009" y="2066"/>
                  </a:cubicBezTo>
                  <a:cubicBezTo>
                    <a:pt x="1567" y="1946"/>
                    <a:pt x="1187" y="1866"/>
                    <a:pt x="886" y="1866"/>
                  </a:cubicBezTo>
                  <a:cubicBezTo>
                    <a:pt x="570" y="1866"/>
                    <a:pt x="343" y="1954"/>
                    <a:pt x="224" y="2173"/>
                  </a:cubicBezTo>
                  <a:cubicBezTo>
                    <a:pt x="0" y="2589"/>
                    <a:pt x="347" y="3122"/>
                    <a:pt x="1509" y="4136"/>
                  </a:cubicBezTo>
                  <a:cubicBezTo>
                    <a:pt x="2922" y="5375"/>
                    <a:pt x="5272" y="6815"/>
                    <a:pt x="6179" y="6815"/>
                  </a:cubicBezTo>
                  <a:cubicBezTo>
                    <a:pt x="6700" y="6815"/>
                    <a:pt x="7953" y="7146"/>
                    <a:pt x="8540" y="7317"/>
                  </a:cubicBezTo>
                  <a:lnTo>
                    <a:pt x="9709" y="9443"/>
                  </a:lnTo>
                  <a:lnTo>
                    <a:pt x="12129" y="6732"/>
                  </a:lnTo>
                  <a:lnTo>
                    <a:pt x="10944" y="3575"/>
                  </a:lnTo>
                  <a:cubicBezTo>
                    <a:pt x="10389" y="2096"/>
                    <a:pt x="9125" y="1315"/>
                    <a:pt x="7290" y="1315"/>
                  </a:cubicBezTo>
                  <a:cubicBezTo>
                    <a:pt x="6589" y="1315"/>
                    <a:pt x="6063" y="914"/>
                    <a:pt x="5598" y="562"/>
                  </a:cubicBezTo>
                  <a:cubicBezTo>
                    <a:pt x="5222" y="274"/>
                    <a:pt x="4863" y="1"/>
                    <a:pt x="44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7"/>
            <p:cNvSpPr/>
            <p:nvPr/>
          </p:nvSpPr>
          <p:spPr>
            <a:xfrm>
              <a:off x="5741425" y="3353475"/>
              <a:ext cx="210250" cy="262950"/>
            </a:xfrm>
            <a:custGeom>
              <a:rect b="b" l="l" r="r" t="t"/>
              <a:pathLst>
                <a:path extrusionOk="0" h="10518" w="8410">
                  <a:moveTo>
                    <a:pt x="1617" y="0"/>
                  </a:moveTo>
                  <a:cubicBezTo>
                    <a:pt x="1321" y="0"/>
                    <a:pt x="1326" y="416"/>
                    <a:pt x="1754" y="1405"/>
                  </a:cubicBezTo>
                  <a:cubicBezTo>
                    <a:pt x="2593" y="3344"/>
                    <a:pt x="3144" y="5883"/>
                    <a:pt x="3144" y="5883"/>
                  </a:cubicBezTo>
                  <a:cubicBezTo>
                    <a:pt x="3144" y="5883"/>
                    <a:pt x="2672" y="5203"/>
                    <a:pt x="2043" y="4732"/>
                  </a:cubicBezTo>
                  <a:cubicBezTo>
                    <a:pt x="1585" y="4388"/>
                    <a:pt x="790" y="3791"/>
                    <a:pt x="364" y="3791"/>
                  </a:cubicBezTo>
                  <a:cubicBezTo>
                    <a:pt x="207" y="3791"/>
                    <a:pt x="100" y="3873"/>
                    <a:pt x="79" y="4078"/>
                  </a:cubicBezTo>
                  <a:cubicBezTo>
                    <a:pt x="0" y="4838"/>
                    <a:pt x="1573" y="5361"/>
                    <a:pt x="1782" y="6828"/>
                  </a:cubicBezTo>
                  <a:cubicBezTo>
                    <a:pt x="1993" y="8293"/>
                    <a:pt x="2727" y="9499"/>
                    <a:pt x="4272" y="9838"/>
                  </a:cubicBezTo>
                  <a:lnTo>
                    <a:pt x="7363" y="10518"/>
                  </a:lnTo>
                  <a:lnTo>
                    <a:pt x="8409" y="8166"/>
                  </a:lnTo>
                  <a:lnTo>
                    <a:pt x="7178" y="6615"/>
                  </a:lnTo>
                  <a:cubicBezTo>
                    <a:pt x="7178" y="6615"/>
                    <a:pt x="6497" y="5778"/>
                    <a:pt x="6391" y="5044"/>
                  </a:cubicBezTo>
                  <a:cubicBezTo>
                    <a:pt x="6286" y="4311"/>
                    <a:pt x="4688" y="2294"/>
                    <a:pt x="3194" y="1011"/>
                  </a:cubicBezTo>
                  <a:cubicBezTo>
                    <a:pt x="2463" y="383"/>
                    <a:pt x="1902" y="0"/>
                    <a:pt x="1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7"/>
            <p:cNvSpPr/>
            <p:nvPr/>
          </p:nvSpPr>
          <p:spPr>
            <a:xfrm>
              <a:off x="5733575" y="3344875"/>
              <a:ext cx="228050" cy="281425"/>
            </a:xfrm>
            <a:custGeom>
              <a:rect b="b" l="l" r="r" t="t"/>
              <a:pathLst>
                <a:path extrusionOk="0" h="11257" w="9122">
                  <a:moveTo>
                    <a:pt x="2083" y="737"/>
                  </a:moveTo>
                  <a:cubicBezTo>
                    <a:pt x="2259" y="821"/>
                    <a:pt x="2616" y="1040"/>
                    <a:pt x="3286" y="1617"/>
                  </a:cubicBezTo>
                  <a:cubicBezTo>
                    <a:pt x="4815" y="2929"/>
                    <a:pt x="6282" y="4846"/>
                    <a:pt x="6367" y="5437"/>
                  </a:cubicBezTo>
                  <a:cubicBezTo>
                    <a:pt x="6484" y="6256"/>
                    <a:pt x="7197" y="7139"/>
                    <a:pt x="7225" y="7173"/>
                  </a:cubicBezTo>
                  <a:lnTo>
                    <a:pt x="8327" y="8560"/>
                  </a:lnTo>
                  <a:lnTo>
                    <a:pt x="7479" y="10467"/>
                  </a:lnTo>
                  <a:lnTo>
                    <a:pt x="4659" y="9846"/>
                  </a:lnTo>
                  <a:cubicBezTo>
                    <a:pt x="3404" y="9570"/>
                    <a:pt x="2656" y="8654"/>
                    <a:pt x="2436" y="7121"/>
                  </a:cubicBezTo>
                  <a:cubicBezTo>
                    <a:pt x="2304" y="6199"/>
                    <a:pt x="1722" y="5626"/>
                    <a:pt x="1254" y="5164"/>
                  </a:cubicBezTo>
                  <a:cubicBezTo>
                    <a:pt x="1002" y="4916"/>
                    <a:pt x="764" y="4680"/>
                    <a:pt x="740" y="4482"/>
                  </a:cubicBezTo>
                  <a:lnTo>
                    <a:pt x="740" y="4482"/>
                  </a:lnTo>
                  <a:cubicBezTo>
                    <a:pt x="962" y="4521"/>
                    <a:pt x="1434" y="4812"/>
                    <a:pt x="2154" y="5351"/>
                  </a:cubicBezTo>
                  <a:cubicBezTo>
                    <a:pt x="2729" y="5782"/>
                    <a:pt x="3174" y="6417"/>
                    <a:pt x="3177" y="6423"/>
                  </a:cubicBezTo>
                  <a:lnTo>
                    <a:pt x="4159" y="7834"/>
                  </a:lnTo>
                  <a:lnTo>
                    <a:pt x="4159" y="7834"/>
                  </a:lnTo>
                  <a:lnTo>
                    <a:pt x="3795" y="6155"/>
                  </a:lnTo>
                  <a:cubicBezTo>
                    <a:pt x="3771" y="6049"/>
                    <a:pt x="3226" y="3559"/>
                    <a:pt x="2384" y="1614"/>
                  </a:cubicBezTo>
                  <a:cubicBezTo>
                    <a:pt x="2184" y="1149"/>
                    <a:pt x="2108" y="883"/>
                    <a:pt x="2083" y="737"/>
                  </a:cubicBezTo>
                  <a:close/>
                  <a:moveTo>
                    <a:pt x="1927" y="0"/>
                  </a:moveTo>
                  <a:cubicBezTo>
                    <a:pt x="1805" y="0"/>
                    <a:pt x="1700" y="35"/>
                    <a:pt x="1608" y="103"/>
                  </a:cubicBezTo>
                  <a:cubicBezTo>
                    <a:pt x="1214" y="393"/>
                    <a:pt x="1382" y="1026"/>
                    <a:pt x="1755" y="1885"/>
                  </a:cubicBezTo>
                  <a:cubicBezTo>
                    <a:pt x="2194" y="2901"/>
                    <a:pt x="2556" y="4099"/>
                    <a:pt x="2797" y="4990"/>
                  </a:cubicBezTo>
                  <a:cubicBezTo>
                    <a:pt x="2721" y="4925"/>
                    <a:pt x="2643" y="4860"/>
                    <a:pt x="2561" y="4799"/>
                  </a:cubicBezTo>
                  <a:cubicBezTo>
                    <a:pt x="1827" y="4249"/>
                    <a:pt x="1168" y="3794"/>
                    <a:pt x="674" y="3794"/>
                  </a:cubicBezTo>
                  <a:cubicBezTo>
                    <a:pt x="581" y="3794"/>
                    <a:pt x="493" y="3810"/>
                    <a:pt x="412" y="3845"/>
                  </a:cubicBezTo>
                  <a:cubicBezTo>
                    <a:pt x="295" y="3899"/>
                    <a:pt x="90" y="4037"/>
                    <a:pt x="53" y="4386"/>
                  </a:cubicBezTo>
                  <a:cubicBezTo>
                    <a:pt x="1" y="4892"/>
                    <a:pt x="375" y="5262"/>
                    <a:pt x="773" y="5653"/>
                  </a:cubicBezTo>
                  <a:cubicBezTo>
                    <a:pt x="1187" y="6062"/>
                    <a:pt x="1658" y="6526"/>
                    <a:pt x="1756" y="7221"/>
                  </a:cubicBezTo>
                  <a:cubicBezTo>
                    <a:pt x="2017" y="9038"/>
                    <a:pt x="2971" y="10179"/>
                    <a:pt x="4512" y="10517"/>
                  </a:cubicBezTo>
                  <a:lnTo>
                    <a:pt x="7877" y="11257"/>
                  </a:lnTo>
                  <a:lnTo>
                    <a:pt x="9121" y="8459"/>
                  </a:lnTo>
                  <a:lnTo>
                    <a:pt x="7760" y="6744"/>
                  </a:lnTo>
                  <a:cubicBezTo>
                    <a:pt x="7586" y="6532"/>
                    <a:pt x="7121" y="5865"/>
                    <a:pt x="7047" y="5339"/>
                  </a:cubicBezTo>
                  <a:cubicBezTo>
                    <a:pt x="6918" y="4442"/>
                    <a:pt x="5160" y="2322"/>
                    <a:pt x="3732" y="1097"/>
                  </a:cubicBezTo>
                  <a:cubicBezTo>
                    <a:pt x="2850" y="337"/>
                    <a:pt x="2304" y="0"/>
                    <a:pt x="19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7"/>
            <p:cNvSpPr/>
            <p:nvPr/>
          </p:nvSpPr>
          <p:spPr>
            <a:xfrm>
              <a:off x="5347125" y="4216450"/>
              <a:ext cx="194475" cy="425450"/>
            </a:xfrm>
            <a:custGeom>
              <a:rect b="b" l="l" r="r" t="t"/>
              <a:pathLst>
                <a:path extrusionOk="0" h="17018" w="7779">
                  <a:moveTo>
                    <a:pt x="1882" y="1"/>
                  </a:moveTo>
                  <a:cubicBezTo>
                    <a:pt x="768" y="1"/>
                    <a:pt x="1" y="549"/>
                    <a:pt x="1" y="549"/>
                  </a:cubicBezTo>
                  <a:lnTo>
                    <a:pt x="1113" y="16291"/>
                  </a:lnTo>
                  <a:cubicBezTo>
                    <a:pt x="1705" y="16810"/>
                    <a:pt x="2328" y="17018"/>
                    <a:pt x="2944" y="17018"/>
                  </a:cubicBezTo>
                  <a:cubicBezTo>
                    <a:pt x="5409" y="17018"/>
                    <a:pt x="7779" y="13699"/>
                    <a:pt x="7779" y="13699"/>
                  </a:cubicBezTo>
                  <a:lnTo>
                    <a:pt x="2965" y="178"/>
                  </a:lnTo>
                  <a:cubicBezTo>
                    <a:pt x="2580" y="50"/>
                    <a:pt x="2215" y="1"/>
                    <a:pt x="1882" y="1"/>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7"/>
            <p:cNvSpPr/>
            <p:nvPr/>
          </p:nvSpPr>
          <p:spPr>
            <a:xfrm>
              <a:off x="5338250" y="4207900"/>
              <a:ext cx="212975" cy="442575"/>
            </a:xfrm>
            <a:custGeom>
              <a:rect b="b" l="l" r="r" t="t"/>
              <a:pathLst>
                <a:path extrusionOk="0" h="17703" w="8519">
                  <a:moveTo>
                    <a:pt x="2229" y="685"/>
                  </a:moveTo>
                  <a:cubicBezTo>
                    <a:pt x="2485" y="685"/>
                    <a:pt x="2762" y="717"/>
                    <a:pt x="3054" y="798"/>
                  </a:cubicBezTo>
                  <a:lnTo>
                    <a:pt x="7749" y="13981"/>
                  </a:lnTo>
                  <a:cubicBezTo>
                    <a:pt x="7298" y="14566"/>
                    <a:pt x="5474" y="16782"/>
                    <a:pt x="3590" y="17000"/>
                  </a:cubicBezTo>
                  <a:cubicBezTo>
                    <a:pt x="3491" y="17011"/>
                    <a:pt x="3395" y="17017"/>
                    <a:pt x="3299" y="17017"/>
                  </a:cubicBezTo>
                  <a:cubicBezTo>
                    <a:pt x="2758" y="17017"/>
                    <a:pt x="2262" y="16837"/>
                    <a:pt x="1799" y="16466"/>
                  </a:cubicBezTo>
                  <a:lnTo>
                    <a:pt x="712" y="1074"/>
                  </a:lnTo>
                  <a:cubicBezTo>
                    <a:pt x="968" y="932"/>
                    <a:pt x="1518" y="685"/>
                    <a:pt x="2229" y="685"/>
                  </a:cubicBezTo>
                  <a:close/>
                  <a:moveTo>
                    <a:pt x="2232" y="1"/>
                  </a:moveTo>
                  <a:cubicBezTo>
                    <a:pt x="1032" y="1"/>
                    <a:pt x="201" y="580"/>
                    <a:pt x="157" y="612"/>
                  </a:cubicBezTo>
                  <a:lnTo>
                    <a:pt x="1" y="724"/>
                  </a:lnTo>
                  <a:lnTo>
                    <a:pt x="1135" y="16798"/>
                  </a:lnTo>
                  <a:lnTo>
                    <a:pt x="1242" y="16892"/>
                  </a:lnTo>
                  <a:cubicBezTo>
                    <a:pt x="1858" y="17431"/>
                    <a:pt x="2547" y="17703"/>
                    <a:pt x="3297" y="17703"/>
                  </a:cubicBezTo>
                  <a:cubicBezTo>
                    <a:pt x="3422" y="17703"/>
                    <a:pt x="3547" y="17695"/>
                    <a:pt x="3670" y="17682"/>
                  </a:cubicBezTo>
                  <a:cubicBezTo>
                    <a:pt x="6135" y="17394"/>
                    <a:pt x="8321" y="14369"/>
                    <a:pt x="8414" y="14240"/>
                  </a:cubicBezTo>
                  <a:lnTo>
                    <a:pt x="8518" y="14094"/>
                  </a:lnTo>
                  <a:lnTo>
                    <a:pt x="3642" y="406"/>
                  </a:lnTo>
                  <a:lnTo>
                    <a:pt x="3587" y="248"/>
                  </a:lnTo>
                  <a:lnTo>
                    <a:pt x="3428" y="197"/>
                  </a:lnTo>
                  <a:cubicBezTo>
                    <a:pt x="3003" y="55"/>
                    <a:pt x="2600" y="1"/>
                    <a:pt x="22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7"/>
            <p:cNvSpPr/>
            <p:nvPr/>
          </p:nvSpPr>
          <p:spPr>
            <a:xfrm>
              <a:off x="5523425" y="4919025"/>
              <a:ext cx="365475" cy="181875"/>
            </a:xfrm>
            <a:custGeom>
              <a:rect b="b" l="l" r="r" t="t"/>
              <a:pathLst>
                <a:path extrusionOk="0" h="7275" w="14619">
                  <a:moveTo>
                    <a:pt x="3038" y="0"/>
                  </a:moveTo>
                  <a:cubicBezTo>
                    <a:pt x="1792" y="0"/>
                    <a:pt x="746" y="322"/>
                    <a:pt x="543" y="1339"/>
                  </a:cubicBezTo>
                  <a:cubicBezTo>
                    <a:pt x="1" y="4045"/>
                    <a:pt x="8234" y="7274"/>
                    <a:pt x="11406" y="7274"/>
                  </a:cubicBezTo>
                  <a:cubicBezTo>
                    <a:pt x="11493" y="7274"/>
                    <a:pt x="11576" y="7272"/>
                    <a:pt x="11654" y="7267"/>
                  </a:cubicBezTo>
                  <a:cubicBezTo>
                    <a:pt x="14618" y="7081"/>
                    <a:pt x="11840" y="2450"/>
                    <a:pt x="7951" y="968"/>
                  </a:cubicBezTo>
                  <a:cubicBezTo>
                    <a:pt x="7951" y="968"/>
                    <a:pt x="5196"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7"/>
            <p:cNvSpPr/>
            <p:nvPr/>
          </p:nvSpPr>
          <p:spPr>
            <a:xfrm>
              <a:off x="5525475" y="4910550"/>
              <a:ext cx="334650" cy="198850"/>
            </a:xfrm>
            <a:custGeom>
              <a:rect b="b" l="l" r="r" t="t"/>
              <a:pathLst>
                <a:path extrusionOk="0" h="7954" w="13386">
                  <a:moveTo>
                    <a:pt x="2940" y="685"/>
                  </a:moveTo>
                  <a:cubicBezTo>
                    <a:pt x="4620" y="685"/>
                    <a:pt x="6809" y="1299"/>
                    <a:pt x="7749" y="1629"/>
                  </a:cubicBezTo>
                  <a:cubicBezTo>
                    <a:pt x="10604" y="2719"/>
                    <a:pt x="12642" y="5444"/>
                    <a:pt x="12459" y="6647"/>
                  </a:cubicBezTo>
                  <a:cubicBezTo>
                    <a:pt x="12438" y="6786"/>
                    <a:pt x="12374" y="7211"/>
                    <a:pt x="11550" y="7262"/>
                  </a:cubicBezTo>
                  <a:cubicBezTo>
                    <a:pt x="11477" y="7266"/>
                    <a:pt x="11399" y="7268"/>
                    <a:pt x="11318" y="7268"/>
                  </a:cubicBezTo>
                  <a:cubicBezTo>
                    <a:pt x="8924" y="7268"/>
                    <a:pt x="3240" y="5288"/>
                    <a:pt x="1335" y="3108"/>
                  </a:cubicBezTo>
                  <a:cubicBezTo>
                    <a:pt x="899" y="2606"/>
                    <a:pt x="716" y="2147"/>
                    <a:pt x="796" y="1745"/>
                  </a:cubicBezTo>
                  <a:cubicBezTo>
                    <a:pt x="863" y="1415"/>
                    <a:pt x="1043" y="1170"/>
                    <a:pt x="1349" y="998"/>
                  </a:cubicBezTo>
                  <a:cubicBezTo>
                    <a:pt x="1742" y="772"/>
                    <a:pt x="2305" y="685"/>
                    <a:pt x="2940" y="685"/>
                  </a:cubicBezTo>
                  <a:close/>
                  <a:moveTo>
                    <a:pt x="2962" y="0"/>
                  </a:moveTo>
                  <a:cubicBezTo>
                    <a:pt x="2212" y="0"/>
                    <a:pt x="1521" y="110"/>
                    <a:pt x="1009" y="401"/>
                  </a:cubicBezTo>
                  <a:cubicBezTo>
                    <a:pt x="527" y="676"/>
                    <a:pt x="230" y="1083"/>
                    <a:pt x="125" y="1611"/>
                  </a:cubicBezTo>
                  <a:cubicBezTo>
                    <a:pt x="0" y="2232"/>
                    <a:pt x="233" y="2888"/>
                    <a:pt x="820" y="3558"/>
                  </a:cubicBezTo>
                  <a:cubicBezTo>
                    <a:pt x="2868" y="5904"/>
                    <a:pt x="8758" y="7954"/>
                    <a:pt x="11335" y="7954"/>
                  </a:cubicBezTo>
                  <a:cubicBezTo>
                    <a:pt x="11425" y="7954"/>
                    <a:pt x="11512" y="7952"/>
                    <a:pt x="11593" y="7946"/>
                  </a:cubicBezTo>
                  <a:cubicBezTo>
                    <a:pt x="12792" y="7872"/>
                    <a:pt x="13077" y="7165"/>
                    <a:pt x="13139" y="6749"/>
                  </a:cubicBezTo>
                  <a:cubicBezTo>
                    <a:pt x="13386" y="5132"/>
                    <a:pt x="11057" y="2155"/>
                    <a:pt x="7991" y="988"/>
                  </a:cubicBezTo>
                  <a:lnTo>
                    <a:pt x="7982" y="983"/>
                  </a:lnTo>
                  <a:cubicBezTo>
                    <a:pt x="7831" y="931"/>
                    <a:pt x="5150" y="0"/>
                    <a:pt x="29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7"/>
            <p:cNvSpPr/>
            <p:nvPr/>
          </p:nvSpPr>
          <p:spPr>
            <a:xfrm>
              <a:off x="5453625" y="4504375"/>
              <a:ext cx="1037200" cy="744450"/>
            </a:xfrm>
            <a:custGeom>
              <a:rect b="b" l="l" r="r" t="t"/>
              <a:pathLst>
                <a:path extrusionOk="0" h="29778" w="41488">
                  <a:moveTo>
                    <a:pt x="36940" y="1"/>
                  </a:moveTo>
                  <a:cubicBezTo>
                    <a:pt x="36177" y="1"/>
                    <a:pt x="35335" y="429"/>
                    <a:pt x="34449" y="1442"/>
                  </a:cubicBezTo>
                  <a:cubicBezTo>
                    <a:pt x="31886" y="4371"/>
                    <a:pt x="25526" y="12002"/>
                    <a:pt x="22875" y="12002"/>
                  </a:cubicBezTo>
                  <a:cubicBezTo>
                    <a:pt x="22843" y="12002"/>
                    <a:pt x="22812" y="12001"/>
                    <a:pt x="22781" y="11999"/>
                  </a:cubicBezTo>
                  <a:cubicBezTo>
                    <a:pt x="22781" y="11999"/>
                    <a:pt x="11854" y="5146"/>
                    <a:pt x="8891" y="3665"/>
                  </a:cubicBezTo>
                  <a:cubicBezTo>
                    <a:pt x="7788" y="3113"/>
                    <a:pt x="6633" y="2818"/>
                    <a:pt x="5551" y="2818"/>
                  </a:cubicBezTo>
                  <a:cubicBezTo>
                    <a:pt x="3727" y="2818"/>
                    <a:pt x="2111" y="3657"/>
                    <a:pt x="1297" y="5517"/>
                  </a:cubicBezTo>
                  <a:cubicBezTo>
                    <a:pt x="1" y="8479"/>
                    <a:pt x="12964" y="20518"/>
                    <a:pt x="15928" y="24593"/>
                  </a:cubicBezTo>
                  <a:cubicBezTo>
                    <a:pt x="18891" y="28667"/>
                    <a:pt x="26115" y="29778"/>
                    <a:pt x="29819" y="29778"/>
                  </a:cubicBezTo>
                  <a:cubicBezTo>
                    <a:pt x="33523" y="29778"/>
                    <a:pt x="40005" y="25705"/>
                    <a:pt x="40746" y="22185"/>
                  </a:cubicBezTo>
                  <a:cubicBezTo>
                    <a:pt x="41487" y="18666"/>
                    <a:pt x="41117" y="6813"/>
                    <a:pt x="40191" y="3665"/>
                  </a:cubicBezTo>
                  <a:cubicBezTo>
                    <a:pt x="39581" y="1592"/>
                    <a:pt x="38409" y="1"/>
                    <a:pt x="369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7"/>
            <p:cNvSpPr/>
            <p:nvPr/>
          </p:nvSpPr>
          <p:spPr>
            <a:xfrm>
              <a:off x="5913475" y="4810525"/>
              <a:ext cx="96075" cy="285950"/>
            </a:xfrm>
            <a:custGeom>
              <a:rect b="b" l="l" r="r" t="t"/>
              <a:pathLst>
                <a:path extrusionOk="0" h="11438" w="3843">
                  <a:moveTo>
                    <a:pt x="3525" y="1"/>
                  </a:moveTo>
                  <a:cubicBezTo>
                    <a:pt x="3381" y="350"/>
                    <a:pt x="1" y="8587"/>
                    <a:pt x="408" y="11438"/>
                  </a:cubicBezTo>
                  <a:lnTo>
                    <a:pt x="746" y="11389"/>
                  </a:lnTo>
                  <a:cubicBezTo>
                    <a:pt x="353" y="8631"/>
                    <a:pt x="3807" y="216"/>
                    <a:pt x="3842" y="131"/>
                  </a:cubicBezTo>
                  <a:lnTo>
                    <a:pt x="352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7"/>
            <p:cNvSpPr/>
            <p:nvPr/>
          </p:nvSpPr>
          <p:spPr>
            <a:xfrm>
              <a:off x="6387250" y="4779000"/>
              <a:ext cx="85275" cy="178575"/>
            </a:xfrm>
            <a:custGeom>
              <a:rect b="b" l="l" r="r" t="t"/>
              <a:pathLst>
                <a:path extrusionOk="0" h="7143" w="3411">
                  <a:moveTo>
                    <a:pt x="262" y="1"/>
                  </a:moveTo>
                  <a:lnTo>
                    <a:pt x="1" y="222"/>
                  </a:lnTo>
                  <a:cubicBezTo>
                    <a:pt x="29" y="256"/>
                    <a:pt x="2936" y="3728"/>
                    <a:pt x="3067" y="7142"/>
                  </a:cubicBezTo>
                  <a:lnTo>
                    <a:pt x="3410" y="7129"/>
                  </a:lnTo>
                  <a:cubicBezTo>
                    <a:pt x="3274" y="3599"/>
                    <a:pt x="385" y="145"/>
                    <a:pt x="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7"/>
            <p:cNvSpPr/>
            <p:nvPr/>
          </p:nvSpPr>
          <p:spPr>
            <a:xfrm>
              <a:off x="5356400" y="3558800"/>
              <a:ext cx="1041800" cy="1322550"/>
            </a:xfrm>
            <a:custGeom>
              <a:rect b="b" l="l" r="r" t="t"/>
              <a:pathLst>
                <a:path extrusionOk="0" h="52902" w="41672">
                  <a:moveTo>
                    <a:pt x="22780" y="0"/>
                  </a:moveTo>
                  <a:lnTo>
                    <a:pt x="22039" y="2779"/>
                  </a:lnTo>
                  <a:cubicBezTo>
                    <a:pt x="22039" y="2779"/>
                    <a:pt x="33151" y="10928"/>
                    <a:pt x="33336" y="11669"/>
                  </a:cubicBezTo>
                  <a:cubicBezTo>
                    <a:pt x="33522" y="12410"/>
                    <a:pt x="27781" y="18336"/>
                    <a:pt x="27781" y="18336"/>
                  </a:cubicBezTo>
                  <a:cubicBezTo>
                    <a:pt x="27781" y="18336"/>
                    <a:pt x="23706" y="20558"/>
                    <a:pt x="22040" y="22411"/>
                  </a:cubicBezTo>
                  <a:cubicBezTo>
                    <a:pt x="20373" y="24263"/>
                    <a:pt x="3519" y="39265"/>
                    <a:pt x="1853" y="40190"/>
                  </a:cubicBezTo>
                  <a:cubicBezTo>
                    <a:pt x="185" y="41115"/>
                    <a:pt x="1" y="44820"/>
                    <a:pt x="2963" y="45192"/>
                  </a:cubicBezTo>
                  <a:cubicBezTo>
                    <a:pt x="3032" y="45200"/>
                    <a:pt x="3107" y="45204"/>
                    <a:pt x="3188" y="45204"/>
                  </a:cubicBezTo>
                  <a:cubicBezTo>
                    <a:pt x="6590" y="45204"/>
                    <a:pt x="20372" y="37784"/>
                    <a:pt x="20373" y="37783"/>
                  </a:cubicBezTo>
                  <a:lnTo>
                    <a:pt x="20373" y="37783"/>
                  </a:lnTo>
                  <a:cubicBezTo>
                    <a:pt x="20373" y="37783"/>
                    <a:pt x="19076" y="41117"/>
                    <a:pt x="20373" y="42228"/>
                  </a:cubicBezTo>
                  <a:cubicBezTo>
                    <a:pt x="21669" y="43338"/>
                    <a:pt x="25003" y="44265"/>
                    <a:pt x="25374" y="45747"/>
                  </a:cubicBezTo>
                  <a:cubicBezTo>
                    <a:pt x="25744" y="47229"/>
                    <a:pt x="25188" y="50191"/>
                    <a:pt x="27040" y="51673"/>
                  </a:cubicBezTo>
                  <a:cubicBezTo>
                    <a:pt x="27946" y="52398"/>
                    <a:pt x="29782" y="52901"/>
                    <a:pt x="31834" y="52901"/>
                  </a:cubicBezTo>
                  <a:cubicBezTo>
                    <a:pt x="33977" y="52901"/>
                    <a:pt x="36355" y="52352"/>
                    <a:pt x="38153" y="50932"/>
                  </a:cubicBezTo>
                  <a:cubicBezTo>
                    <a:pt x="41671" y="48154"/>
                    <a:pt x="41487" y="41487"/>
                    <a:pt x="40746" y="37042"/>
                  </a:cubicBezTo>
                  <a:cubicBezTo>
                    <a:pt x="40005" y="32596"/>
                    <a:pt x="41302" y="16299"/>
                    <a:pt x="40375" y="12594"/>
                  </a:cubicBezTo>
                  <a:cubicBezTo>
                    <a:pt x="39448" y="8891"/>
                    <a:pt x="22780" y="0"/>
                    <a:pt x="22780" y="0"/>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7"/>
            <p:cNvSpPr/>
            <p:nvPr/>
          </p:nvSpPr>
          <p:spPr>
            <a:xfrm>
              <a:off x="5359225" y="3546175"/>
              <a:ext cx="1057750" cy="1344000"/>
            </a:xfrm>
            <a:custGeom>
              <a:rect b="b" l="l" r="r" t="t"/>
              <a:pathLst>
                <a:path extrusionOk="0" h="53760" w="42310">
                  <a:moveTo>
                    <a:pt x="22888" y="1012"/>
                  </a:moveTo>
                  <a:cubicBezTo>
                    <a:pt x="27738" y="3630"/>
                    <a:pt x="39220" y="10341"/>
                    <a:pt x="39931" y="13182"/>
                  </a:cubicBezTo>
                  <a:cubicBezTo>
                    <a:pt x="40403" y="15074"/>
                    <a:pt x="40278" y="20491"/>
                    <a:pt x="40158" y="25731"/>
                  </a:cubicBezTo>
                  <a:cubicBezTo>
                    <a:pt x="40044" y="30728"/>
                    <a:pt x="39935" y="35449"/>
                    <a:pt x="40295" y="37602"/>
                  </a:cubicBezTo>
                  <a:cubicBezTo>
                    <a:pt x="40696" y="40011"/>
                    <a:pt x="41704" y="48107"/>
                    <a:pt x="37828" y="51169"/>
                  </a:cubicBezTo>
                  <a:cubicBezTo>
                    <a:pt x="36082" y="52546"/>
                    <a:pt x="33789" y="53067"/>
                    <a:pt x="31733" y="53067"/>
                  </a:cubicBezTo>
                  <a:cubicBezTo>
                    <a:pt x="29744" y="53067"/>
                    <a:pt x="27978" y="52580"/>
                    <a:pt x="27142" y="51911"/>
                  </a:cubicBezTo>
                  <a:cubicBezTo>
                    <a:pt x="25943" y="50952"/>
                    <a:pt x="25852" y="49283"/>
                    <a:pt x="25773" y="47811"/>
                  </a:cubicBezTo>
                  <a:cubicBezTo>
                    <a:pt x="25739" y="47202"/>
                    <a:pt x="25708" y="46628"/>
                    <a:pt x="25594" y="46169"/>
                  </a:cubicBezTo>
                  <a:cubicBezTo>
                    <a:pt x="25323" y="45086"/>
                    <a:pt x="23864" y="44345"/>
                    <a:pt x="22450" y="43628"/>
                  </a:cubicBezTo>
                  <a:cubicBezTo>
                    <a:pt x="21670" y="43233"/>
                    <a:pt x="20934" y="42859"/>
                    <a:pt x="20482" y="42471"/>
                  </a:cubicBezTo>
                  <a:cubicBezTo>
                    <a:pt x="19572" y="41692"/>
                    <a:pt x="20243" y="39276"/>
                    <a:pt x="20579" y="38411"/>
                  </a:cubicBezTo>
                  <a:lnTo>
                    <a:pt x="20916" y="37544"/>
                  </a:lnTo>
                  <a:lnTo>
                    <a:pt x="20916" y="37544"/>
                  </a:lnTo>
                  <a:lnTo>
                    <a:pt x="20096" y="37985"/>
                  </a:lnTo>
                  <a:cubicBezTo>
                    <a:pt x="16206" y="40082"/>
                    <a:pt x="5774" y="45367"/>
                    <a:pt x="3084" y="45367"/>
                  </a:cubicBezTo>
                  <a:cubicBezTo>
                    <a:pt x="3015" y="45367"/>
                    <a:pt x="2952" y="45364"/>
                    <a:pt x="2893" y="45357"/>
                  </a:cubicBezTo>
                  <a:cubicBezTo>
                    <a:pt x="1450" y="45175"/>
                    <a:pt x="1046" y="44173"/>
                    <a:pt x="933" y="43592"/>
                  </a:cubicBezTo>
                  <a:cubicBezTo>
                    <a:pt x="731" y="42551"/>
                    <a:pt x="1159" y="41410"/>
                    <a:pt x="1906" y="40995"/>
                  </a:cubicBezTo>
                  <a:cubicBezTo>
                    <a:pt x="3645" y="40029"/>
                    <a:pt x="20447" y="25072"/>
                    <a:pt x="22183" y="23143"/>
                  </a:cubicBezTo>
                  <a:cubicBezTo>
                    <a:pt x="23789" y="21358"/>
                    <a:pt x="27793" y="19164"/>
                    <a:pt x="27833" y="19141"/>
                  </a:cubicBezTo>
                  <a:lnTo>
                    <a:pt x="27915" y="19079"/>
                  </a:lnTo>
                  <a:cubicBezTo>
                    <a:pt x="30595" y="16314"/>
                    <a:pt x="33749" y="12855"/>
                    <a:pt x="33557" y="12091"/>
                  </a:cubicBezTo>
                  <a:cubicBezTo>
                    <a:pt x="33373" y="11353"/>
                    <a:pt x="26526" y="6233"/>
                    <a:pt x="22319" y="3145"/>
                  </a:cubicBezTo>
                  <a:lnTo>
                    <a:pt x="22888" y="1012"/>
                  </a:lnTo>
                  <a:close/>
                  <a:moveTo>
                    <a:pt x="22449" y="0"/>
                  </a:moveTo>
                  <a:lnTo>
                    <a:pt x="21535" y="3422"/>
                  </a:lnTo>
                  <a:lnTo>
                    <a:pt x="21724" y="3561"/>
                  </a:lnTo>
                  <a:cubicBezTo>
                    <a:pt x="25763" y="6524"/>
                    <a:pt x="32257" y="11425"/>
                    <a:pt x="32874" y="12251"/>
                  </a:cubicBezTo>
                  <a:cubicBezTo>
                    <a:pt x="32663" y="12921"/>
                    <a:pt x="30001" y="15938"/>
                    <a:pt x="27457" y="18565"/>
                  </a:cubicBezTo>
                  <a:cubicBezTo>
                    <a:pt x="26978" y="18829"/>
                    <a:pt x="23282" y="20896"/>
                    <a:pt x="21672" y="22686"/>
                  </a:cubicBezTo>
                  <a:cubicBezTo>
                    <a:pt x="20036" y="24503"/>
                    <a:pt x="3198" y="39492"/>
                    <a:pt x="1573" y="40395"/>
                  </a:cubicBezTo>
                  <a:cubicBezTo>
                    <a:pt x="565" y="40955"/>
                    <a:pt x="1" y="42387"/>
                    <a:pt x="261" y="43723"/>
                  </a:cubicBezTo>
                  <a:cubicBezTo>
                    <a:pt x="511" y="45022"/>
                    <a:pt x="1440" y="45866"/>
                    <a:pt x="2807" y="46037"/>
                  </a:cubicBezTo>
                  <a:cubicBezTo>
                    <a:pt x="2883" y="46046"/>
                    <a:pt x="2965" y="46051"/>
                    <a:pt x="3053" y="46051"/>
                  </a:cubicBezTo>
                  <a:cubicBezTo>
                    <a:pt x="6105" y="46051"/>
                    <a:pt x="16700" y="40561"/>
                    <a:pt x="19666" y="38994"/>
                  </a:cubicBezTo>
                  <a:lnTo>
                    <a:pt x="19666" y="38994"/>
                  </a:lnTo>
                  <a:cubicBezTo>
                    <a:pt x="19342" y="40131"/>
                    <a:pt x="18987" y="42093"/>
                    <a:pt x="20037" y="42993"/>
                  </a:cubicBezTo>
                  <a:cubicBezTo>
                    <a:pt x="20551" y="43434"/>
                    <a:pt x="21323" y="43826"/>
                    <a:pt x="22140" y="44240"/>
                  </a:cubicBezTo>
                  <a:cubicBezTo>
                    <a:pt x="23356" y="44858"/>
                    <a:pt x="24734" y="45557"/>
                    <a:pt x="24928" y="46335"/>
                  </a:cubicBezTo>
                  <a:cubicBezTo>
                    <a:pt x="25026" y="46730"/>
                    <a:pt x="25056" y="47274"/>
                    <a:pt x="25087" y="47848"/>
                  </a:cubicBezTo>
                  <a:cubicBezTo>
                    <a:pt x="25170" y="49384"/>
                    <a:pt x="25274" y="51296"/>
                    <a:pt x="26713" y="52447"/>
                  </a:cubicBezTo>
                  <a:cubicBezTo>
                    <a:pt x="27713" y="53246"/>
                    <a:pt x="29602" y="53760"/>
                    <a:pt x="31689" y="53760"/>
                  </a:cubicBezTo>
                  <a:cubicBezTo>
                    <a:pt x="33930" y="53760"/>
                    <a:pt x="36401" y="53169"/>
                    <a:pt x="38251" y="51708"/>
                  </a:cubicBezTo>
                  <a:cubicBezTo>
                    <a:pt x="42310" y="48503"/>
                    <a:pt x="41505" y="40698"/>
                    <a:pt x="40970" y="37491"/>
                  </a:cubicBezTo>
                  <a:cubicBezTo>
                    <a:pt x="40621" y="35401"/>
                    <a:pt x="40734" y="30494"/>
                    <a:pt x="40844" y="25748"/>
                  </a:cubicBezTo>
                  <a:cubicBezTo>
                    <a:pt x="40970" y="20219"/>
                    <a:pt x="41091" y="14998"/>
                    <a:pt x="40595" y="13017"/>
                  </a:cubicBezTo>
                  <a:cubicBezTo>
                    <a:pt x="39643" y="9208"/>
                    <a:pt x="23516" y="569"/>
                    <a:pt x="22829" y="202"/>
                  </a:cubicBezTo>
                  <a:lnTo>
                    <a:pt x="224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7"/>
            <p:cNvSpPr/>
            <p:nvPr/>
          </p:nvSpPr>
          <p:spPr>
            <a:xfrm>
              <a:off x="5856600" y="4439350"/>
              <a:ext cx="187175" cy="72575"/>
            </a:xfrm>
            <a:custGeom>
              <a:rect b="b" l="l" r="r" t="t"/>
              <a:pathLst>
                <a:path extrusionOk="0" h="2903" w="7487">
                  <a:moveTo>
                    <a:pt x="7102" y="0"/>
                  </a:moveTo>
                  <a:cubicBezTo>
                    <a:pt x="7067" y="0"/>
                    <a:pt x="7031" y="6"/>
                    <a:pt x="6995" y="17"/>
                  </a:cubicBezTo>
                  <a:lnTo>
                    <a:pt x="258" y="2235"/>
                  </a:lnTo>
                  <a:cubicBezTo>
                    <a:pt x="97" y="2288"/>
                    <a:pt x="1" y="2448"/>
                    <a:pt x="28" y="2615"/>
                  </a:cubicBezTo>
                  <a:cubicBezTo>
                    <a:pt x="54" y="2781"/>
                    <a:pt x="197" y="2903"/>
                    <a:pt x="365" y="2903"/>
                  </a:cubicBezTo>
                  <a:cubicBezTo>
                    <a:pt x="369" y="2903"/>
                    <a:pt x="372" y="2903"/>
                    <a:pt x="376" y="2903"/>
                  </a:cubicBezTo>
                  <a:cubicBezTo>
                    <a:pt x="409" y="2903"/>
                    <a:pt x="441" y="2897"/>
                    <a:pt x="472" y="2888"/>
                  </a:cubicBezTo>
                  <a:lnTo>
                    <a:pt x="7209" y="669"/>
                  </a:lnTo>
                  <a:cubicBezTo>
                    <a:pt x="7389" y="610"/>
                    <a:pt x="7487" y="415"/>
                    <a:pt x="7427" y="236"/>
                  </a:cubicBezTo>
                  <a:cubicBezTo>
                    <a:pt x="7380" y="92"/>
                    <a:pt x="7246" y="0"/>
                    <a:pt x="71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7"/>
            <p:cNvSpPr/>
            <p:nvPr/>
          </p:nvSpPr>
          <p:spPr>
            <a:xfrm>
              <a:off x="5874475" y="4483475"/>
              <a:ext cx="168700" cy="65725"/>
            </a:xfrm>
            <a:custGeom>
              <a:rect b="b" l="l" r="r" t="t"/>
              <a:pathLst>
                <a:path extrusionOk="0" h="2629" w="6748">
                  <a:moveTo>
                    <a:pt x="385" y="1"/>
                  </a:moveTo>
                  <a:cubicBezTo>
                    <a:pt x="240" y="1"/>
                    <a:pt x="106" y="93"/>
                    <a:pt x="60" y="238"/>
                  </a:cubicBezTo>
                  <a:cubicBezTo>
                    <a:pt x="0" y="418"/>
                    <a:pt x="100" y="611"/>
                    <a:pt x="279" y="670"/>
                  </a:cubicBezTo>
                  <a:lnTo>
                    <a:pt x="6282" y="2611"/>
                  </a:lnTo>
                  <a:cubicBezTo>
                    <a:pt x="6316" y="2623"/>
                    <a:pt x="6351" y="2629"/>
                    <a:pt x="6387" y="2629"/>
                  </a:cubicBezTo>
                  <a:lnTo>
                    <a:pt x="6387" y="2627"/>
                  </a:lnTo>
                  <a:cubicBezTo>
                    <a:pt x="6555" y="2626"/>
                    <a:pt x="6696" y="2504"/>
                    <a:pt x="6723" y="2338"/>
                  </a:cubicBezTo>
                  <a:cubicBezTo>
                    <a:pt x="6748" y="2173"/>
                    <a:pt x="6651" y="2012"/>
                    <a:pt x="6492" y="1959"/>
                  </a:cubicBezTo>
                  <a:lnTo>
                    <a:pt x="492" y="18"/>
                  </a:lnTo>
                  <a:cubicBezTo>
                    <a:pt x="456" y="6"/>
                    <a:pt x="420" y="1"/>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7"/>
            <p:cNvSpPr/>
            <p:nvPr/>
          </p:nvSpPr>
          <p:spPr>
            <a:xfrm>
              <a:off x="5583275" y="3511925"/>
              <a:ext cx="1060350" cy="1271750"/>
            </a:xfrm>
            <a:custGeom>
              <a:rect b="b" l="l" r="r" t="t"/>
              <a:pathLst>
                <a:path extrusionOk="0" h="50870" w="42414">
                  <a:moveTo>
                    <a:pt x="15598" y="0"/>
                  </a:moveTo>
                  <a:cubicBezTo>
                    <a:pt x="13531" y="0"/>
                    <a:pt x="11504" y="845"/>
                    <a:pt x="10001" y="1691"/>
                  </a:cubicBezTo>
                  <a:cubicBezTo>
                    <a:pt x="10001" y="1691"/>
                    <a:pt x="8749" y="674"/>
                    <a:pt x="6906" y="674"/>
                  </a:cubicBezTo>
                  <a:cubicBezTo>
                    <a:pt x="5914" y="674"/>
                    <a:pt x="4750" y="969"/>
                    <a:pt x="3518" y="1877"/>
                  </a:cubicBezTo>
                  <a:cubicBezTo>
                    <a:pt x="0" y="4469"/>
                    <a:pt x="2222" y="8358"/>
                    <a:pt x="3147" y="9471"/>
                  </a:cubicBezTo>
                  <a:lnTo>
                    <a:pt x="4073" y="10581"/>
                  </a:lnTo>
                  <a:cubicBezTo>
                    <a:pt x="4073" y="10581"/>
                    <a:pt x="6852" y="15583"/>
                    <a:pt x="9630" y="17620"/>
                  </a:cubicBezTo>
                  <a:cubicBezTo>
                    <a:pt x="12408" y="19657"/>
                    <a:pt x="18706" y="20211"/>
                    <a:pt x="18706" y="20211"/>
                  </a:cubicBezTo>
                  <a:cubicBezTo>
                    <a:pt x="18706" y="20211"/>
                    <a:pt x="21115" y="22618"/>
                    <a:pt x="20743" y="29471"/>
                  </a:cubicBezTo>
                  <a:cubicBezTo>
                    <a:pt x="20374" y="36324"/>
                    <a:pt x="17965" y="40028"/>
                    <a:pt x="22225" y="45585"/>
                  </a:cubicBezTo>
                  <a:cubicBezTo>
                    <a:pt x="24710" y="48826"/>
                    <a:pt x="28330" y="50869"/>
                    <a:pt x="31651" y="50869"/>
                  </a:cubicBezTo>
                  <a:cubicBezTo>
                    <a:pt x="34022" y="50869"/>
                    <a:pt x="36240" y="49828"/>
                    <a:pt x="37783" y="47436"/>
                  </a:cubicBezTo>
                  <a:cubicBezTo>
                    <a:pt x="41487" y="41696"/>
                    <a:pt x="42413" y="35768"/>
                    <a:pt x="37969" y="29841"/>
                  </a:cubicBezTo>
                  <a:cubicBezTo>
                    <a:pt x="33524" y="23915"/>
                    <a:pt x="26115" y="21322"/>
                    <a:pt x="24077" y="20397"/>
                  </a:cubicBezTo>
                  <a:cubicBezTo>
                    <a:pt x="22040" y="19470"/>
                    <a:pt x="21299" y="17988"/>
                    <a:pt x="21299" y="17247"/>
                  </a:cubicBezTo>
                  <a:cubicBezTo>
                    <a:pt x="21299" y="16506"/>
                    <a:pt x="24633" y="7987"/>
                    <a:pt x="21299" y="3172"/>
                  </a:cubicBezTo>
                  <a:cubicBezTo>
                    <a:pt x="19656" y="799"/>
                    <a:pt x="17608" y="0"/>
                    <a:pt x="155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7"/>
            <p:cNvSpPr/>
            <p:nvPr/>
          </p:nvSpPr>
          <p:spPr>
            <a:xfrm>
              <a:off x="5714400" y="3569250"/>
              <a:ext cx="205975" cy="396225"/>
            </a:xfrm>
            <a:custGeom>
              <a:rect b="b" l="l" r="r" t="t"/>
              <a:pathLst>
                <a:path extrusionOk="0" h="15849" w="8239">
                  <a:moveTo>
                    <a:pt x="3226" y="1"/>
                  </a:moveTo>
                  <a:cubicBezTo>
                    <a:pt x="2865" y="1"/>
                    <a:pt x="2421" y="73"/>
                    <a:pt x="1991" y="335"/>
                  </a:cubicBezTo>
                  <a:cubicBezTo>
                    <a:pt x="1219" y="804"/>
                    <a:pt x="729" y="1731"/>
                    <a:pt x="536" y="3090"/>
                  </a:cubicBezTo>
                  <a:cubicBezTo>
                    <a:pt x="0" y="6838"/>
                    <a:pt x="2326" y="13533"/>
                    <a:pt x="7934" y="15835"/>
                  </a:cubicBezTo>
                  <a:cubicBezTo>
                    <a:pt x="7955" y="15844"/>
                    <a:pt x="7977" y="15848"/>
                    <a:pt x="8000" y="15848"/>
                  </a:cubicBezTo>
                  <a:cubicBezTo>
                    <a:pt x="8187" y="15848"/>
                    <a:pt x="8239" y="15590"/>
                    <a:pt x="8065" y="15519"/>
                  </a:cubicBezTo>
                  <a:cubicBezTo>
                    <a:pt x="2615" y="13282"/>
                    <a:pt x="355" y="6778"/>
                    <a:pt x="875" y="3139"/>
                  </a:cubicBezTo>
                  <a:cubicBezTo>
                    <a:pt x="1053" y="1888"/>
                    <a:pt x="1488" y="1043"/>
                    <a:pt x="2167" y="631"/>
                  </a:cubicBezTo>
                  <a:cubicBezTo>
                    <a:pt x="2532" y="407"/>
                    <a:pt x="2916" y="346"/>
                    <a:pt x="3229" y="346"/>
                  </a:cubicBezTo>
                  <a:cubicBezTo>
                    <a:pt x="3610" y="346"/>
                    <a:pt x="3886" y="437"/>
                    <a:pt x="3891" y="439"/>
                  </a:cubicBezTo>
                  <a:cubicBezTo>
                    <a:pt x="3910" y="446"/>
                    <a:pt x="3929" y="449"/>
                    <a:pt x="3948" y="449"/>
                  </a:cubicBezTo>
                  <a:cubicBezTo>
                    <a:pt x="4018" y="449"/>
                    <a:pt x="4084" y="405"/>
                    <a:pt x="4109" y="334"/>
                  </a:cubicBezTo>
                  <a:cubicBezTo>
                    <a:pt x="4140" y="244"/>
                    <a:pt x="4094" y="146"/>
                    <a:pt x="4004" y="115"/>
                  </a:cubicBezTo>
                  <a:cubicBezTo>
                    <a:pt x="3981" y="108"/>
                    <a:pt x="3664" y="1"/>
                    <a:pt x="32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7"/>
            <p:cNvSpPr/>
            <p:nvPr/>
          </p:nvSpPr>
          <p:spPr>
            <a:xfrm>
              <a:off x="5777825" y="3713750"/>
              <a:ext cx="323375" cy="285500"/>
            </a:xfrm>
            <a:custGeom>
              <a:rect b="b" l="l" r="r" t="t"/>
              <a:pathLst>
                <a:path extrusionOk="0" h="11420" w="12935">
                  <a:moveTo>
                    <a:pt x="195" y="0"/>
                  </a:moveTo>
                  <a:cubicBezTo>
                    <a:pt x="175" y="0"/>
                    <a:pt x="155" y="3"/>
                    <a:pt x="136" y="11"/>
                  </a:cubicBezTo>
                  <a:cubicBezTo>
                    <a:pt x="47" y="43"/>
                    <a:pt x="1" y="141"/>
                    <a:pt x="34" y="231"/>
                  </a:cubicBezTo>
                  <a:cubicBezTo>
                    <a:pt x="48" y="271"/>
                    <a:pt x="1572" y="4357"/>
                    <a:pt x="4938" y="7588"/>
                  </a:cubicBezTo>
                  <a:cubicBezTo>
                    <a:pt x="8318" y="10833"/>
                    <a:pt x="12693" y="11412"/>
                    <a:pt x="12736" y="11418"/>
                  </a:cubicBezTo>
                  <a:cubicBezTo>
                    <a:pt x="12743" y="11420"/>
                    <a:pt x="12751" y="11420"/>
                    <a:pt x="12757" y="11420"/>
                  </a:cubicBezTo>
                  <a:cubicBezTo>
                    <a:pt x="12847" y="11420"/>
                    <a:pt x="12923" y="11348"/>
                    <a:pt x="12929" y="11258"/>
                  </a:cubicBezTo>
                  <a:cubicBezTo>
                    <a:pt x="12935" y="11167"/>
                    <a:pt x="12868" y="11088"/>
                    <a:pt x="12779" y="11077"/>
                  </a:cubicBezTo>
                  <a:cubicBezTo>
                    <a:pt x="12736" y="11072"/>
                    <a:pt x="8474" y="10508"/>
                    <a:pt x="5176" y="7342"/>
                  </a:cubicBezTo>
                  <a:cubicBezTo>
                    <a:pt x="1869" y="4167"/>
                    <a:pt x="371" y="152"/>
                    <a:pt x="356" y="112"/>
                  </a:cubicBezTo>
                  <a:cubicBezTo>
                    <a:pt x="330" y="42"/>
                    <a:pt x="265" y="0"/>
                    <a:pt x="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7"/>
            <p:cNvSpPr/>
            <p:nvPr/>
          </p:nvSpPr>
          <p:spPr>
            <a:xfrm>
              <a:off x="6129100" y="4061550"/>
              <a:ext cx="424450" cy="684700"/>
            </a:xfrm>
            <a:custGeom>
              <a:rect b="b" l="l" r="r" t="t"/>
              <a:pathLst>
                <a:path extrusionOk="0" h="27388" w="16978">
                  <a:moveTo>
                    <a:pt x="192" y="0"/>
                  </a:moveTo>
                  <a:cubicBezTo>
                    <a:pt x="151" y="0"/>
                    <a:pt x="110" y="15"/>
                    <a:pt x="76" y="44"/>
                  </a:cubicBezTo>
                  <a:cubicBezTo>
                    <a:pt x="6" y="108"/>
                    <a:pt x="0" y="216"/>
                    <a:pt x="64" y="286"/>
                  </a:cubicBezTo>
                  <a:cubicBezTo>
                    <a:pt x="113" y="341"/>
                    <a:pt x="4976" y="5844"/>
                    <a:pt x="3132" y="12961"/>
                  </a:cubicBezTo>
                  <a:cubicBezTo>
                    <a:pt x="2041" y="17173"/>
                    <a:pt x="2963" y="21797"/>
                    <a:pt x="5483" y="24746"/>
                  </a:cubicBezTo>
                  <a:cubicBezTo>
                    <a:pt x="6953" y="26464"/>
                    <a:pt x="8787" y="27388"/>
                    <a:pt x="10702" y="27388"/>
                  </a:cubicBezTo>
                  <a:cubicBezTo>
                    <a:pt x="10895" y="27388"/>
                    <a:pt x="11091" y="27377"/>
                    <a:pt x="11285" y="27360"/>
                  </a:cubicBezTo>
                  <a:cubicBezTo>
                    <a:pt x="16912" y="26810"/>
                    <a:pt x="16978" y="19027"/>
                    <a:pt x="16978" y="18949"/>
                  </a:cubicBezTo>
                  <a:cubicBezTo>
                    <a:pt x="16978" y="18854"/>
                    <a:pt x="16901" y="18777"/>
                    <a:pt x="16806" y="18777"/>
                  </a:cubicBezTo>
                  <a:cubicBezTo>
                    <a:pt x="16710" y="18777"/>
                    <a:pt x="16635" y="18854"/>
                    <a:pt x="16635" y="18949"/>
                  </a:cubicBezTo>
                  <a:cubicBezTo>
                    <a:pt x="16635" y="19025"/>
                    <a:pt x="16572" y="26498"/>
                    <a:pt x="11252" y="27018"/>
                  </a:cubicBezTo>
                  <a:cubicBezTo>
                    <a:pt x="11069" y="27036"/>
                    <a:pt x="10886" y="27045"/>
                    <a:pt x="10705" y="27045"/>
                  </a:cubicBezTo>
                  <a:cubicBezTo>
                    <a:pt x="8892" y="27045"/>
                    <a:pt x="7146" y="26163"/>
                    <a:pt x="5744" y="24523"/>
                  </a:cubicBezTo>
                  <a:cubicBezTo>
                    <a:pt x="3294" y="21657"/>
                    <a:pt x="2400" y="17153"/>
                    <a:pt x="3465" y="13048"/>
                  </a:cubicBezTo>
                  <a:cubicBezTo>
                    <a:pt x="5357" y="5749"/>
                    <a:pt x="370" y="112"/>
                    <a:pt x="318" y="56"/>
                  </a:cubicBezTo>
                  <a:cubicBezTo>
                    <a:pt x="284" y="19"/>
                    <a:pt x="238" y="0"/>
                    <a:pt x="1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7"/>
            <p:cNvSpPr/>
            <p:nvPr/>
          </p:nvSpPr>
          <p:spPr>
            <a:xfrm>
              <a:off x="6105925" y="4034525"/>
              <a:ext cx="387425" cy="650650"/>
            </a:xfrm>
            <a:custGeom>
              <a:rect b="b" l="l" r="r" t="t"/>
              <a:pathLst>
                <a:path extrusionOk="0" h="26026" w="15497">
                  <a:moveTo>
                    <a:pt x="175" y="1"/>
                  </a:moveTo>
                  <a:cubicBezTo>
                    <a:pt x="84" y="1"/>
                    <a:pt x="10" y="72"/>
                    <a:pt x="5" y="164"/>
                  </a:cubicBezTo>
                  <a:cubicBezTo>
                    <a:pt x="1" y="256"/>
                    <a:pt x="71" y="336"/>
                    <a:pt x="164" y="344"/>
                  </a:cubicBezTo>
                  <a:cubicBezTo>
                    <a:pt x="194" y="345"/>
                    <a:pt x="3125" y="572"/>
                    <a:pt x="7464" y="6487"/>
                  </a:cubicBezTo>
                  <a:cubicBezTo>
                    <a:pt x="10525" y="10661"/>
                    <a:pt x="10162" y="14571"/>
                    <a:pt x="9843" y="18022"/>
                  </a:cubicBezTo>
                  <a:cubicBezTo>
                    <a:pt x="9697" y="19586"/>
                    <a:pt x="9561" y="21063"/>
                    <a:pt x="9729" y="22481"/>
                  </a:cubicBezTo>
                  <a:cubicBezTo>
                    <a:pt x="10048" y="25199"/>
                    <a:pt x="11462" y="25843"/>
                    <a:pt x="12274" y="25986"/>
                  </a:cubicBezTo>
                  <a:cubicBezTo>
                    <a:pt x="12428" y="26013"/>
                    <a:pt x="12586" y="26026"/>
                    <a:pt x="12743" y="26026"/>
                  </a:cubicBezTo>
                  <a:cubicBezTo>
                    <a:pt x="13848" y="26026"/>
                    <a:pt x="14979" y="25383"/>
                    <a:pt x="15455" y="24427"/>
                  </a:cubicBezTo>
                  <a:cubicBezTo>
                    <a:pt x="15496" y="24342"/>
                    <a:pt x="15462" y="24240"/>
                    <a:pt x="15377" y="24197"/>
                  </a:cubicBezTo>
                  <a:cubicBezTo>
                    <a:pt x="15353" y="24185"/>
                    <a:pt x="15327" y="24179"/>
                    <a:pt x="15302" y="24179"/>
                  </a:cubicBezTo>
                  <a:cubicBezTo>
                    <a:pt x="15239" y="24179"/>
                    <a:pt x="15178" y="24214"/>
                    <a:pt x="15147" y="24274"/>
                  </a:cubicBezTo>
                  <a:cubicBezTo>
                    <a:pt x="14727" y="25116"/>
                    <a:pt x="13731" y="25683"/>
                    <a:pt x="12750" y="25683"/>
                  </a:cubicBezTo>
                  <a:cubicBezTo>
                    <a:pt x="12610" y="25683"/>
                    <a:pt x="12471" y="25671"/>
                    <a:pt x="12333" y="25647"/>
                  </a:cubicBezTo>
                  <a:cubicBezTo>
                    <a:pt x="11613" y="25521"/>
                    <a:pt x="10363" y="24936"/>
                    <a:pt x="10069" y="22440"/>
                  </a:cubicBezTo>
                  <a:cubicBezTo>
                    <a:pt x="9905" y="21057"/>
                    <a:pt x="10041" y="19598"/>
                    <a:pt x="10185" y="18052"/>
                  </a:cubicBezTo>
                  <a:cubicBezTo>
                    <a:pt x="10510" y="14541"/>
                    <a:pt x="10878" y="10562"/>
                    <a:pt x="7740" y="6284"/>
                  </a:cubicBezTo>
                  <a:cubicBezTo>
                    <a:pt x="3286" y="209"/>
                    <a:pt x="305" y="7"/>
                    <a:pt x="180" y="1"/>
                  </a:cubicBezTo>
                  <a:cubicBezTo>
                    <a:pt x="179" y="1"/>
                    <a:pt x="177" y="1"/>
                    <a:pt x="1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7"/>
            <p:cNvSpPr/>
            <p:nvPr/>
          </p:nvSpPr>
          <p:spPr>
            <a:xfrm>
              <a:off x="4612200" y="693350"/>
              <a:ext cx="1274525" cy="1028100"/>
            </a:xfrm>
            <a:custGeom>
              <a:rect b="b" l="l" r="r" t="t"/>
              <a:pathLst>
                <a:path extrusionOk="0" h="41124" w="50981">
                  <a:moveTo>
                    <a:pt x="13441" y="0"/>
                  </a:moveTo>
                  <a:cubicBezTo>
                    <a:pt x="9177" y="0"/>
                    <a:pt x="5353" y="1744"/>
                    <a:pt x="5736" y="6643"/>
                  </a:cubicBezTo>
                  <a:cubicBezTo>
                    <a:pt x="5462" y="6821"/>
                    <a:pt x="5189" y="7010"/>
                    <a:pt x="4920" y="7219"/>
                  </a:cubicBezTo>
                  <a:cubicBezTo>
                    <a:pt x="4470" y="7285"/>
                    <a:pt x="4030" y="7408"/>
                    <a:pt x="3612" y="7586"/>
                  </a:cubicBezTo>
                  <a:cubicBezTo>
                    <a:pt x="261" y="8997"/>
                    <a:pt x="0" y="15951"/>
                    <a:pt x="2501" y="19133"/>
                  </a:cubicBezTo>
                  <a:cubicBezTo>
                    <a:pt x="3830" y="20823"/>
                    <a:pt x="6439" y="22247"/>
                    <a:pt x="8836" y="23043"/>
                  </a:cubicBezTo>
                  <a:lnTo>
                    <a:pt x="8849" y="23116"/>
                  </a:lnTo>
                  <a:cubicBezTo>
                    <a:pt x="8849" y="23116"/>
                    <a:pt x="9052" y="23811"/>
                    <a:pt x="16015" y="24471"/>
                  </a:cubicBezTo>
                  <a:cubicBezTo>
                    <a:pt x="22978" y="25131"/>
                    <a:pt x="25013" y="27891"/>
                    <a:pt x="24695" y="31238"/>
                  </a:cubicBezTo>
                  <a:cubicBezTo>
                    <a:pt x="24462" y="33749"/>
                    <a:pt x="25321" y="36240"/>
                    <a:pt x="27054" y="38071"/>
                  </a:cubicBezTo>
                  <a:cubicBezTo>
                    <a:pt x="27902" y="39259"/>
                    <a:pt x="29268" y="40191"/>
                    <a:pt x="31472" y="40730"/>
                  </a:cubicBezTo>
                  <a:cubicBezTo>
                    <a:pt x="32565" y="40998"/>
                    <a:pt x="33618" y="41124"/>
                    <a:pt x="34627" y="41124"/>
                  </a:cubicBezTo>
                  <a:cubicBezTo>
                    <a:pt x="45362" y="41124"/>
                    <a:pt x="50981" y="26888"/>
                    <a:pt x="44008" y="18331"/>
                  </a:cubicBezTo>
                  <a:cubicBezTo>
                    <a:pt x="40383" y="13881"/>
                    <a:pt x="34111" y="13009"/>
                    <a:pt x="29460" y="9839"/>
                  </a:cubicBezTo>
                  <a:cubicBezTo>
                    <a:pt x="26356" y="7723"/>
                    <a:pt x="23369" y="5378"/>
                    <a:pt x="20561" y="2880"/>
                  </a:cubicBezTo>
                  <a:cubicBezTo>
                    <a:pt x="20489" y="2880"/>
                    <a:pt x="20418" y="2885"/>
                    <a:pt x="20348" y="2897"/>
                  </a:cubicBezTo>
                  <a:cubicBezTo>
                    <a:pt x="18716" y="1311"/>
                    <a:pt x="16860" y="231"/>
                    <a:pt x="14844" y="60"/>
                  </a:cubicBezTo>
                  <a:cubicBezTo>
                    <a:pt x="14374" y="21"/>
                    <a:pt x="13905" y="0"/>
                    <a:pt x="134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7"/>
            <p:cNvSpPr/>
            <p:nvPr/>
          </p:nvSpPr>
          <p:spPr>
            <a:xfrm>
              <a:off x="4825175" y="909275"/>
              <a:ext cx="942150" cy="497100"/>
            </a:xfrm>
            <a:custGeom>
              <a:rect b="b" l="l" r="r" t="t"/>
              <a:pathLst>
                <a:path extrusionOk="0" h="19884" w="37686">
                  <a:moveTo>
                    <a:pt x="192" y="1"/>
                  </a:moveTo>
                  <a:cubicBezTo>
                    <a:pt x="153" y="1"/>
                    <a:pt x="113" y="14"/>
                    <a:pt x="80" y="42"/>
                  </a:cubicBezTo>
                  <a:cubicBezTo>
                    <a:pt x="9" y="101"/>
                    <a:pt x="0" y="207"/>
                    <a:pt x="58" y="280"/>
                  </a:cubicBezTo>
                  <a:cubicBezTo>
                    <a:pt x="106" y="336"/>
                    <a:pt x="4932" y="5906"/>
                    <a:pt x="12267" y="7946"/>
                  </a:cubicBezTo>
                  <a:cubicBezTo>
                    <a:pt x="15479" y="8839"/>
                    <a:pt x="18770" y="8879"/>
                    <a:pt x="21954" y="8916"/>
                  </a:cubicBezTo>
                  <a:cubicBezTo>
                    <a:pt x="25978" y="8964"/>
                    <a:pt x="29781" y="9008"/>
                    <a:pt x="32463" y="10921"/>
                  </a:cubicBezTo>
                  <a:cubicBezTo>
                    <a:pt x="36989" y="14147"/>
                    <a:pt x="37329" y="17462"/>
                    <a:pt x="36818" y="19673"/>
                  </a:cubicBezTo>
                  <a:cubicBezTo>
                    <a:pt x="36797" y="19765"/>
                    <a:pt x="36854" y="19857"/>
                    <a:pt x="36946" y="19879"/>
                  </a:cubicBezTo>
                  <a:cubicBezTo>
                    <a:pt x="36959" y="19882"/>
                    <a:pt x="36972" y="19884"/>
                    <a:pt x="36986" y="19884"/>
                  </a:cubicBezTo>
                  <a:cubicBezTo>
                    <a:pt x="37064" y="19884"/>
                    <a:pt x="37133" y="19829"/>
                    <a:pt x="37151" y="19752"/>
                  </a:cubicBezTo>
                  <a:cubicBezTo>
                    <a:pt x="37685" y="17437"/>
                    <a:pt x="37341" y="13978"/>
                    <a:pt x="32662" y="10643"/>
                  </a:cubicBezTo>
                  <a:cubicBezTo>
                    <a:pt x="29891" y="8667"/>
                    <a:pt x="26037" y="8622"/>
                    <a:pt x="21957" y="8573"/>
                  </a:cubicBezTo>
                  <a:cubicBezTo>
                    <a:pt x="18797" y="8536"/>
                    <a:pt x="15528" y="8497"/>
                    <a:pt x="12359" y="7617"/>
                  </a:cubicBezTo>
                  <a:cubicBezTo>
                    <a:pt x="5126" y="5605"/>
                    <a:pt x="366" y="113"/>
                    <a:pt x="320" y="57"/>
                  </a:cubicBezTo>
                  <a:cubicBezTo>
                    <a:pt x="286" y="20"/>
                    <a:pt x="239" y="1"/>
                    <a:pt x="1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7"/>
            <p:cNvSpPr/>
            <p:nvPr/>
          </p:nvSpPr>
          <p:spPr>
            <a:xfrm>
              <a:off x="4793625" y="826875"/>
              <a:ext cx="828125" cy="283075"/>
            </a:xfrm>
            <a:custGeom>
              <a:rect b="b" l="l" r="r" t="t"/>
              <a:pathLst>
                <a:path extrusionOk="0" h="11323" w="33125">
                  <a:moveTo>
                    <a:pt x="4582" y="1"/>
                  </a:moveTo>
                  <a:cubicBezTo>
                    <a:pt x="2029" y="1"/>
                    <a:pt x="211" y="959"/>
                    <a:pt x="114" y="1011"/>
                  </a:cubicBezTo>
                  <a:cubicBezTo>
                    <a:pt x="31" y="1056"/>
                    <a:pt x="0" y="1160"/>
                    <a:pt x="45" y="1243"/>
                  </a:cubicBezTo>
                  <a:cubicBezTo>
                    <a:pt x="75" y="1300"/>
                    <a:pt x="135" y="1333"/>
                    <a:pt x="196" y="1333"/>
                  </a:cubicBezTo>
                  <a:cubicBezTo>
                    <a:pt x="224" y="1333"/>
                    <a:pt x="252" y="1326"/>
                    <a:pt x="278" y="1312"/>
                  </a:cubicBezTo>
                  <a:cubicBezTo>
                    <a:pt x="300" y="1300"/>
                    <a:pt x="2105" y="349"/>
                    <a:pt x="4609" y="349"/>
                  </a:cubicBezTo>
                  <a:cubicBezTo>
                    <a:pt x="5307" y="349"/>
                    <a:pt x="6060" y="423"/>
                    <a:pt x="6843" y="612"/>
                  </a:cubicBezTo>
                  <a:cubicBezTo>
                    <a:pt x="8537" y="1020"/>
                    <a:pt x="10019" y="2279"/>
                    <a:pt x="11734" y="3737"/>
                  </a:cubicBezTo>
                  <a:cubicBezTo>
                    <a:pt x="13765" y="5464"/>
                    <a:pt x="16069" y="7422"/>
                    <a:pt x="19548" y="8835"/>
                  </a:cubicBezTo>
                  <a:cubicBezTo>
                    <a:pt x="23130" y="10292"/>
                    <a:pt x="25860" y="10363"/>
                    <a:pt x="28055" y="10421"/>
                  </a:cubicBezTo>
                  <a:cubicBezTo>
                    <a:pt x="29916" y="10470"/>
                    <a:pt x="31384" y="10510"/>
                    <a:pt x="32802" y="11302"/>
                  </a:cubicBezTo>
                  <a:cubicBezTo>
                    <a:pt x="32829" y="11315"/>
                    <a:pt x="32857" y="11323"/>
                    <a:pt x="32887" y="11323"/>
                  </a:cubicBezTo>
                  <a:cubicBezTo>
                    <a:pt x="32888" y="11323"/>
                    <a:pt x="32888" y="11323"/>
                    <a:pt x="32889" y="11323"/>
                  </a:cubicBezTo>
                  <a:cubicBezTo>
                    <a:pt x="33064" y="11323"/>
                    <a:pt x="33124" y="11088"/>
                    <a:pt x="32970" y="11002"/>
                  </a:cubicBezTo>
                  <a:cubicBezTo>
                    <a:pt x="31478" y="10169"/>
                    <a:pt x="29896" y="10127"/>
                    <a:pt x="28064" y="10078"/>
                  </a:cubicBezTo>
                  <a:cubicBezTo>
                    <a:pt x="25897" y="10022"/>
                    <a:pt x="23201" y="9950"/>
                    <a:pt x="19677" y="8519"/>
                  </a:cubicBezTo>
                  <a:cubicBezTo>
                    <a:pt x="16248" y="7125"/>
                    <a:pt x="13969" y="5187"/>
                    <a:pt x="11957" y="3476"/>
                  </a:cubicBezTo>
                  <a:cubicBezTo>
                    <a:pt x="10209" y="1990"/>
                    <a:pt x="8697" y="705"/>
                    <a:pt x="6923" y="277"/>
                  </a:cubicBezTo>
                  <a:cubicBezTo>
                    <a:pt x="6098" y="79"/>
                    <a:pt x="5310" y="1"/>
                    <a:pt x="45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7"/>
            <p:cNvSpPr/>
            <p:nvPr/>
          </p:nvSpPr>
          <p:spPr>
            <a:xfrm>
              <a:off x="4714250" y="932600"/>
              <a:ext cx="88225" cy="275250"/>
            </a:xfrm>
            <a:custGeom>
              <a:rect b="b" l="l" r="r" t="t"/>
              <a:pathLst>
                <a:path extrusionOk="0" h="11010" w="3529">
                  <a:moveTo>
                    <a:pt x="3333" y="0"/>
                  </a:moveTo>
                  <a:cubicBezTo>
                    <a:pt x="3302" y="0"/>
                    <a:pt x="3270" y="9"/>
                    <a:pt x="3242" y="27"/>
                  </a:cubicBezTo>
                  <a:cubicBezTo>
                    <a:pt x="3209" y="47"/>
                    <a:pt x="0" y="2122"/>
                    <a:pt x="21" y="6225"/>
                  </a:cubicBezTo>
                  <a:cubicBezTo>
                    <a:pt x="43" y="10374"/>
                    <a:pt x="3205" y="11000"/>
                    <a:pt x="3237" y="11006"/>
                  </a:cubicBezTo>
                  <a:cubicBezTo>
                    <a:pt x="3248" y="11008"/>
                    <a:pt x="3258" y="11009"/>
                    <a:pt x="3269" y="11009"/>
                  </a:cubicBezTo>
                  <a:cubicBezTo>
                    <a:pt x="3356" y="11009"/>
                    <a:pt x="3430" y="10941"/>
                    <a:pt x="3439" y="10853"/>
                  </a:cubicBezTo>
                  <a:cubicBezTo>
                    <a:pt x="3447" y="10764"/>
                    <a:pt x="3386" y="10684"/>
                    <a:pt x="3298" y="10669"/>
                  </a:cubicBezTo>
                  <a:cubicBezTo>
                    <a:pt x="3270" y="10663"/>
                    <a:pt x="385" y="10090"/>
                    <a:pt x="364" y="6222"/>
                  </a:cubicBezTo>
                  <a:cubicBezTo>
                    <a:pt x="343" y="2315"/>
                    <a:pt x="3395" y="336"/>
                    <a:pt x="3425" y="316"/>
                  </a:cubicBezTo>
                  <a:cubicBezTo>
                    <a:pt x="3505" y="266"/>
                    <a:pt x="3528" y="160"/>
                    <a:pt x="3478" y="80"/>
                  </a:cubicBezTo>
                  <a:cubicBezTo>
                    <a:pt x="3445" y="28"/>
                    <a:pt x="3390" y="0"/>
                    <a:pt x="33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7"/>
            <p:cNvSpPr/>
            <p:nvPr/>
          </p:nvSpPr>
          <p:spPr>
            <a:xfrm>
              <a:off x="4639150" y="916625"/>
              <a:ext cx="137825" cy="260825"/>
            </a:xfrm>
            <a:custGeom>
              <a:rect b="b" l="l" r="r" t="t"/>
              <a:pathLst>
                <a:path extrusionOk="0" h="10433" w="5513">
                  <a:moveTo>
                    <a:pt x="5316" y="1"/>
                  </a:moveTo>
                  <a:cubicBezTo>
                    <a:pt x="5288" y="1"/>
                    <a:pt x="5259" y="8"/>
                    <a:pt x="5233" y="23"/>
                  </a:cubicBezTo>
                  <a:cubicBezTo>
                    <a:pt x="5019" y="143"/>
                    <a:pt x="0" y="3007"/>
                    <a:pt x="386" y="6227"/>
                  </a:cubicBezTo>
                  <a:cubicBezTo>
                    <a:pt x="772" y="9437"/>
                    <a:pt x="3331" y="10411"/>
                    <a:pt x="3356" y="10422"/>
                  </a:cubicBezTo>
                  <a:cubicBezTo>
                    <a:pt x="3375" y="10428"/>
                    <a:pt x="3395" y="10432"/>
                    <a:pt x="3416" y="10432"/>
                  </a:cubicBezTo>
                  <a:lnTo>
                    <a:pt x="3416" y="10431"/>
                  </a:lnTo>
                  <a:cubicBezTo>
                    <a:pt x="3606" y="10431"/>
                    <a:pt x="3653" y="10165"/>
                    <a:pt x="3474" y="10098"/>
                  </a:cubicBezTo>
                  <a:cubicBezTo>
                    <a:pt x="3450" y="10091"/>
                    <a:pt x="1087" y="9189"/>
                    <a:pt x="726" y="6185"/>
                  </a:cubicBezTo>
                  <a:cubicBezTo>
                    <a:pt x="368" y="3193"/>
                    <a:pt x="5350" y="351"/>
                    <a:pt x="5401" y="323"/>
                  </a:cubicBezTo>
                  <a:cubicBezTo>
                    <a:pt x="5484" y="275"/>
                    <a:pt x="5512" y="171"/>
                    <a:pt x="5466" y="88"/>
                  </a:cubicBezTo>
                  <a:cubicBezTo>
                    <a:pt x="5435" y="32"/>
                    <a:pt x="5376" y="1"/>
                    <a:pt x="5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7"/>
            <p:cNvSpPr/>
            <p:nvPr/>
          </p:nvSpPr>
          <p:spPr>
            <a:xfrm>
              <a:off x="4688850" y="1495400"/>
              <a:ext cx="762925" cy="871700"/>
            </a:xfrm>
            <a:custGeom>
              <a:rect b="b" l="l" r="r" t="t"/>
              <a:pathLst>
                <a:path extrusionOk="0" h="34868" w="30517">
                  <a:moveTo>
                    <a:pt x="16009" y="0"/>
                  </a:moveTo>
                  <a:cubicBezTo>
                    <a:pt x="12651" y="0"/>
                    <a:pt x="8440" y="948"/>
                    <a:pt x="7410" y="2543"/>
                  </a:cubicBezTo>
                  <a:cubicBezTo>
                    <a:pt x="7410" y="2543"/>
                    <a:pt x="3091" y="6335"/>
                    <a:pt x="2023" y="10962"/>
                  </a:cubicBezTo>
                  <a:cubicBezTo>
                    <a:pt x="955" y="15587"/>
                    <a:pt x="1" y="32462"/>
                    <a:pt x="1578" y="34002"/>
                  </a:cubicBezTo>
                  <a:cubicBezTo>
                    <a:pt x="2206" y="34615"/>
                    <a:pt x="2883" y="34868"/>
                    <a:pt x="3543" y="34868"/>
                  </a:cubicBezTo>
                  <a:cubicBezTo>
                    <a:pt x="4542" y="34868"/>
                    <a:pt x="5500" y="34290"/>
                    <a:pt x="6185" y="33512"/>
                  </a:cubicBezTo>
                  <a:cubicBezTo>
                    <a:pt x="7323" y="32220"/>
                    <a:pt x="13003" y="14168"/>
                    <a:pt x="13003" y="14168"/>
                  </a:cubicBezTo>
                  <a:lnTo>
                    <a:pt x="14629" y="14585"/>
                  </a:lnTo>
                  <a:cubicBezTo>
                    <a:pt x="14629" y="14585"/>
                    <a:pt x="21128" y="29191"/>
                    <a:pt x="21834" y="30866"/>
                  </a:cubicBezTo>
                  <a:cubicBezTo>
                    <a:pt x="22393" y="32193"/>
                    <a:pt x="24177" y="34175"/>
                    <a:pt x="26219" y="34175"/>
                  </a:cubicBezTo>
                  <a:cubicBezTo>
                    <a:pt x="26752" y="34175"/>
                    <a:pt x="27302" y="34040"/>
                    <a:pt x="27852" y="33724"/>
                  </a:cubicBezTo>
                  <a:cubicBezTo>
                    <a:pt x="30516" y="32195"/>
                    <a:pt x="28510" y="20687"/>
                    <a:pt x="27181" y="16431"/>
                  </a:cubicBezTo>
                  <a:cubicBezTo>
                    <a:pt x="25853" y="12176"/>
                    <a:pt x="22206" y="1590"/>
                    <a:pt x="19357" y="469"/>
                  </a:cubicBezTo>
                  <a:cubicBezTo>
                    <a:pt x="18545" y="150"/>
                    <a:pt x="17345" y="0"/>
                    <a:pt x="16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7"/>
            <p:cNvSpPr/>
            <p:nvPr/>
          </p:nvSpPr>
          <p:spPr>
            <a:xfrm>
              <a:off x="4858250" y="1527775"/>
              <a:ext cx="333825" cy="184425"/>
            </a:xfrm>
            <a:custGeom>
              <a:rect b="b" l="l" r="r" t="t"/>
              <a:pathLst>
                <a:path extrusionOk="0" h="7377" w="13353">
                  <a:moveTo>
                    <a:pt x="12567" y="1"/>
                  </a:moveTo>
                  <a:cubicBezTo>
                    <a:pt x="9957" y="1"/>
                    <a:pt x="0" y="2909"/>
                    <a:pt x="0" y="2909"/>
                  </a:cubicBezTo>
                  <a:cubicBezTo>
                    <a:pt x="0" y="2909"/>
                    <a:pt x="2965" y="7376"/>
                    <a:pt x="6815" y="7376"/>
                  </a:cubicBezTo>
                  <a:cubicBezTo>
                    <a:pt x="7141" y="7376"/>
                    <a:pt x="7475" y="7344"/>
                    <a:pt x="7813" y="7274"/>
                  </a:cubicBezTo>
                  <a:cubicBezTo>
                    <a:pt x="12135" y="6382"/>
                    <a:pt x="13353" y="1286"/>
                    <a:pt x="13185" y="197"/>
                  </a:cubicBezTo>
                  <a:cubicBezTo>
                    <a:pt x="13164" y="60"/>
                    <a:pt x="12941" y="1"/>
                    <a:pt x="12567" y="1"/>
                  </a:cubicBezTo>
                  <a:close/>
                </a:path>
              </a:pathLst>
            </a:custGeom>
            <a:gradFill>
              <a:gsLst>
                <a:gs pos="0">
                  <a:srgbClr val="8BE3FF"/>
                </a:gs>
                <a:gs pos="100000">
                  <a:srgbClr val="ACFFD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7"/>
            <p:cNvSpPr/>
            <p:nvPr/>
          </p:nvSpPr>
          <p:spPr>
            <a:xfrm>
              <a:off x="4844650" y="1519800"/>
              <a:ext cx="356525" cy="200975"/>
            </a:xfrm>
            <a:custGeom>
              <a:rect b="b" l="l" r="r" t="t"/>
              <a:pathLst>
                <a:path extrusionOk="0" h="8039" w="14261">
                  <a:moveTo>
                    <a:pt x="13111" y="650"/>
                  </a:moveTo>
                  <a:cubicBezTo>
                    <a:pt x="13232" y="650"/>
                    <a:pt x="13329" y="658"/>
                    <a:pt x="13400" y="675"/>
                  </a:cubicBezTo>
                  <a:cubicBezTo>
                    <a:pt x="13431" y="1728"/>
                    <a:pt x="12359" y="6417"/>
                    <a:pt x="8288" y="7256"/>
                  </a:cubicBezTo>
                  <a:cubicBezTo>
                    <a:pt x="7977" y="7321"/>
                    <a:pt x="7670" y="7351"/>
                    <a:pt x="7367" y="7351"/>
                  </a:cubicBezTo>
                  <a:cubicBezTo>
                    <a:pt x="4396" y="7351"/>
                    <a:pt x="1919" y="4476"/>
                    <a:pt x="1110" y="3421"/>
                  </a:cubicBezTo>
                  <a:lnTo>
                    <a:pt x="1109" y="3421"/>
                  </a:lnTo>
                  <a:cubicBezTo>
                    <a:pt x="6174" y="1957"/>
                    <a:pt x="11582" y="650"/>
                    <a:pt x="13111" y="650"/>
                  </a:cubicBezTo>
                  <a:close/>
                  <a:moveTo>
                    <a:pt x="13123" y="0"/>
                  </a:moveTo>
                  <a:cubicBezTo>
                    <a:pt x="10593" y="0"/>
                    <a:pt x="2968" y="2164"/>
                    <a:pt x="448" y="2899"/>
                  </a:cubicBezTo>
                  <a:lnTo>
                    <a:pt x="1" y="3029"/>
                  </a:lnTo>
                  <a:lnTo>
                    <a:pt x="258" y="3418"/>
                  </a:lnTo>
                  <a:cubicBezTo>
                    <a:pt x="393" y="3621"/>
                    <a:pt x="3376" y="8039"/>
                    <a:pt x="7347" y="8039"/>
                  </a:cubicBezTo>
                  <a:cubicBezTo>
                    <a:pt x="7354" y="8039"/>
                    <a:pt x="7361" y="8039"/>
                    <a:pt x="7368" y="8039"/>
                  </a:cubicBezTo>
                  <a:cubicBezTo>
                    <a:pt x="7723" y="8039"/>
                    <a:pt x="8078" y="8002"/>
                    <a:pt x="8426" y="7930"/>
                  </a:cubicBezTo>
                  <a:cubicBezTo>
                    <a:pt x="12969" y="6992"/>
                    <a:pt x="14261" y="1717"/>
                    <a:pt x="14068" y="464"/>
                  </a:cubicBezTo>
                  <a:cubicBezTo>
                    <a:pt x="14044" y="322"/>
                    <a:pt x="13959" y="197"/>
                    <a:pt x="13836" y="123"/>
                  </a:cubicBezTo>
                  <a:cubicBezTo>
                    <a:pt x="13703" y="38"/>
                    <a:pt x="13458" y="0"/>
                    <a:pt x="1312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7"/>
            <p:cNvSpPr/>
            <p:nvPr/>
          </p:nvSpPr>
          <p:spPr>
            <a:xfrm>
              <a:off x="4398550" y="1135475"/>
              <a:ext cx="1147700" cy="1132850"/>
            </a:xfrm>
            <a:custGeom>
              <a:rect b="b" l="l" r="r" t="t"/>
              <a:pathLst>
                <a:path extrusionOk="0" h="45314" w="45908">
                  <a:moveTo>
                    <a:pt x="28493" y="1"/>
                  </a:moveTo>
                  <a:cubicBezTo>
                    <a:pt x="25318" y="1"/>
                    <a:pt x="21822" y="449"/>
                    <a:pt x="21822" y="449"/>
                  </a:cubicBezTo>
                  <a:cubicBezTo>
                    <a:pt x="21822" y="449"/>
                    <a:pt x="12071" y="3744"/>
                    <a:pt x="10232" y="6259"/>
                  </a:cubicBezTo>
                  <a:cubicBezTo>
                    <a:pt x="8390" y="8775"/>
                    <a:pt x="5795" y="26573"/>
                    <a:pt x="5460" y="27294"/>
                  </a:cubicBezTo>
                  <a:cubicBezTo>
                    <a:pt x="5126" y="28014"/>
                    <a:pt x="0" y="45313"/>
                    <a:pt x="0" y="45313"/>
                  </a:cubicBezTo>
                  <a:lnTo>
                    <a:pt x="2865" y="45092"/>
                  </a:lnTo>
                  <a:cubicBezTo>
                    <a:pt x="2865" y="45092"/>
                    <a:pt x="11360" y="27941"/>
                    <a:pt x="11694" y="27221"/>
                  </a:cubicBezTo>
                  <a:cubicBezTo>
                    <a:pt x="12028" y="26499"/>
                    <a:pt x="14581" y="15622"/>
                    <a:pt x="14581" y="15622"/>
                  </a:cubicBezTo>
                  <a:cubicBezTo>
                    <a:pt x="14581" y="15622"/>
                    <a:pt x="15741" y="18788"/>
                    <a:pt x="17585" y="19171"/>
                  </a:cubicBezTo>
                  <a:cubicBezTo>
                    <a:pt x="17928" y="19242"/>
                    <a:pt x="18381" y="19273"/>
                    <a:pt x="18914" y="19273"/>
                  </a:cubicBezTo>
                  <a:cubicBezTo>
                    <a:pt x="21241" y="19273"/>
                    <a:pt x="25087" y="18678"/>
                    <a:pt x="27923" y="18238"/>
                  </a:cubicBezTo>
                  <a:cubicBezTo>
                    <a:pt x="31410" y="17699"/>
                    <a:pt x="32498" y="17530"/>
                    <a:pt x="33786" y="15770"/>
                  </a:cubicBezTo>
                  <a:cubicBezTo>
                    <a:pt x="35075" y="14009"/>
                    <a:pt x="34888" y="11362"/>
                    <a:pt x="34888" y="11362"/>
                  </a:cubicBezTo>
                  <a:lnTo>
                    <a:pt x="34888" y="11362"/>
                  </a:lnTo>
                  <a:lnTo>
                    <a:pt x="40581" y="23639"/>
                  </a:lnTo>
                  <a:lnTo>
                    <a:pt x="36729" y="43416"/>
                  </a:lnTo>
                  <a:lnTo>
                    <a:pt x="39578" y="44535"/>
                  </a:lnTo>
                  <a:cubicBezTo>
                    <a:pt x="39578" y="44535"/>
                    <a:pt x="45509" y="26667"/>
                    <a:pt x="45708" y="25074"/>
                  </a:cubicBezTo>
                  <a:cubicBezTo>
                    <a:pt x="45907" y="23482"/>
                    <a:pt x="41656" y="11874"/>
                    <a:pt x="38852" y="6731"/>
                  </a:cubicBezTo>
                  <a:cubicBezTo>
                    <a:pt x="36049" y="1591"/>
                    <a:pt x="35395" y="1692"/>
                    <a:pt x="32764" y="538"/>
                  </a:cubicBezTo>
                  <a:cubicBezTo>
                    <a:pt x="31839" y="132"/>
                    <a:pt x="30213" y="1"/>
                    <a:pt x="28493" y="1"/>
                  </a:cubicBezTo>
                  <a:close/>
                </a:path>
              </a:pathLst>
            </a:custGeom>
            <a:gradFill>
              <a:gsLst>
                <a:gs pos="0">
                  <a:srgbClr val="8BE3FF"/>
                </a:gs>
                <a:gs pos="100000">
                  <a:srgbClr val="ACFFD9"/>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7"/>
            <p:cNvSpPr/>
            <p:nvPr/>
          </p:nvSpPr>
          <p:spPr>
            <a:xfrm>
              <a:off x="4386750" y="1126925"/>
              <a:ext cx="1168525" cy="1150900"/>
            </a:xfrm>
            <a:custGeom>
              <a:rect b="b" l="l" r="r" t="t"/>
              <a:pathLst>
                <a:path extrusionOk="0" h="46036" w="46741">
                  <a:moveTo>
                    <a:pt x="28993" y="684"/>
                  </a:moveTo>
                  <a:cubicBezTo>
                    <a:pt x="30660" y="684"/>
                    <a:pt x="32222" y="810"/>
                    <a:pt x="33098" y="1195"/>
                  </a:cubicBezTo>
                  <a:cubicBezTo>
                    <a:pt x="33330" y="1296"/>
                    <a:pt x="33546" y="1388"/>
                    <a:pt x="33750" y="1474"/>
                  </a:cubicBezTo>
                  <a:cubicBezTo>
                    <a:pt x="35824" y="2354"/>
                    <a:pt x="36524" y="2651"/>
                    <a:pt x="39024" y="7238"/>
                  </a:cubicBezTo>
                  <a:cubicBezTo>
                    <a:pt x="41850" y="12419"/>
                    <a:pt x="46029" y="23876"/>
                    <a:pt x="45840" y="25374"/>
                  </a:cubicBezTo>
                  <a:cubicBezTo>
                    <a:pt x="45689" y="26584"/>
                    <a:pt x="41914" y="38165"/>
                    <a:pt x="39840" y="44426"/>
                  </a:cubicBezTo>
                  <a:lnTo>
                    <a:pt x="37593" y="43542"/>
                  </a:lnTo>
                  <a:lnTo>
                    <a:pt x="41388" y="24046"/>
                  </a:lnTo>
                  <a:lnTo>
                    <a:pt x="41409" y="23937"/>
                  </a:lnTo>
                  <a:lnTo>
                    <a:pt x="34887" y="9874"/>
                  </a:lnTo>
                  <a:lnTo>
                    <a:pt x="35017" y="11727"/>
                  </a:lnTo>
                  <a:cubicBezTo>
                    <a:pt x="35018" y="11753"/>
                    <a:pt x="35178" y="14272"/>
                    <a:pt x="33982" y="15909"/>
                  </a:cubicBezTo>
                  <a:cubicBezTo>
                    <a:pt x="32776" y="17554"/>
                    <a:pt x="31837" y="17701"/>
                    <a:pt x="28343" y="18242"/>
                  </a:cubicBezTo>
                  <a:cubicBezTo>
                    <a:pt x="25590" y="18668"/>
                    <a:pt x="21684" y="19273"/>
                    <a:pt x="19383" y="19273"/>
                  </a:cubicBezTo>
                  <a:cubicBezTo>
                    <a:pt x="18877" y="19273"/>
                    <a:pt x="18448" y="19244"/>
                    <a:pt x="18127" y="19177"/>
                  </a:cubicBezTo>
                  <a:cubicBezTo>
                    <a:pt x="16492" y="18837"/>
                    <a:pt x="15387" y="15875"/>
                    <a:pt x="15377" y="15845"/>
                  </a:cubicBezTo>
                  <a:lnTo>
                    <a:pt x="14982" y="14771"/>
                  </a:lnTo>
                  <a:lnTo>
                    <a:pt x="14720" y="15885"/>
                  </a:lnTo>
                  <a:cubicBezTo>
                    <a:pt x="13697" y="20243"/>
                    <a:pt x="12089" y="26912"/>
                    <a:pt x="11856" y="27419"/>
                  </a:cubicBezTo>
                  <a:cubicBezTo>
                    <a:pt x="11546" y="28088"/>
                    <a:pt x="4014" y="43296"/>
                    <a:pt x="3117" y="45107"/>
                  </a:cubicBezTo>
                  <a:lnTo>
                    <a:pt x="942" y="45275"/>
                  </a:lnTo>
                  <a:cubicBezTo>
                    <a:pt x="3000" y="38336"/>
                    <a:pt x="6013" y="28280"/>
                    <a:pt x="6244" y="27780"/>
                  </a:cubicBezTo>
                  <a:cubicBezTo>
                    <a:pt x="6348" y="27557"/>
                    <a:pt x="6516" y="26630"/>
                    <a:pt x="7011" y="23822"/>
                  </a:cubicBezTo>
                  <a:cubicBezTo>
                    <a:pt x="7950" y="18487"/>
                    <a:pt x="9700" y="8554"/>
                    <a:pt x="10981" y="6803"/>
                  </a:cubicBezTo>
                  <a:cubicBezTo>
                    <a:pt x="12686" y="4473"/>
                    <a:pt x="21753" y="1339"/>
                    <a:pt x="22372" y="1126"/>
                  </a:cubicBezTo>
                  <a:cubicBezTo>
                    <a:pt x="22742" y="1081"/>
                    <a:pt x="26033" y="684"/>
                    <a:pt x="28993" y="684"/>
                  </a:cubicBezTo>
                  <a:close/>
                  <a:moveTo>
                    <a:pt x="28931" y="1"/>
                  </a:moveTo>
                  <a:cubicBezTo>
                    <a:pt x="25825" y="1"/>
                    <a:pt x="22467" y="423"/>
                    <a:pt x="22249" y="451"/>
                  </a:cubicBezTo>
                  <a:lnTo>
                    <a:pt x="22184" y="465"/>
                  </a:lnTo>
                  <a:cubicBezTo>
                    <a:pt x="21781" y="602"/>
                    <a:pt x="12310" y="3824"/>
                    <a:pt x="10427" y="6398"/>
                  </a:cubicBezTo>
                  <a:cubicBezTo>
                    <a:pt x="9158" y="8132"/>
                    <a:pt x="7649" y="16240"/>
                    <a:pt x="6333" y="23703"/>
                  </a:cubicBezTo>
                  <a:cubicBezTo>
                    <a:pt x="6011" y="25543"/>
                    <a:pt x="5704" y="27282"/>
                    <a:pt x="5621" y="27491"/>
                  </a:cubicBezTo>
                  <a:cubicBezTo>
                    <a:pt x="5285" y="28215"/>
                    <a:pt x="668" y="43784"/>
                    <a:pt x="143" y="45557"/>
                  </a:cubicBezTo>
                  <a:lnTo>
                    <a:pt x="0" y="46036"/>
                  </a:lnTo>
                  <a:lnTo>
                    <a:pt x="3558" y="45761"/>
                  </a:lnTo>
                  <a:lnTo>
                    <a:pt x="3646" y="45587"/>
                  </a:lnTo>
                  <a:cubicBezTo>
                    <a:pt x="3992" y="44886"/>
                    <a:pt x="12145" y="28423"/>
                    <a:pt x="12478" y="27707"/>
                  </a:cubicBezTo>
                  <a:cubicBezTo>
                    <a:pt x="12768" y="27082"/>
                    <a:pt x="14495" y="19831"/>
                    <a:pt x="15155" y="17032"/>
                  </a:cubicBezTo>
                  <a:cubicBezTo>
                    <a:pt x="15675" y="18055"/>
                    <a:pt x="16652" y="19571"/>
                    <a:pt x="17987" y="19848"/>
                  </a:cubicBezTo>
                  <a:cubicBezTo>
                    <a:pt x="18352" y="19924"/>
                    <a:pt x="18830" y="19957"/>
                    <a:pt x="19388" y="19957"/>
                  </a:cubicBezTo>
                  <a:cubicBezTo>
                    <a:pt x="21740" y="19957"/>
                    <a:pt x="25530" y="19371"/>
                    <a:pt x="28447" y="18919"/>
                  </a:cubicBezTo>
                  <a:cubicBezTo>
                    <a:pt x="31974" y="18374"/>
                    <a:pt x="33162" y="18190"/>
                    <a:pt x="34534" y="16314"/>
                  </a:cubicBezTo>
                  <a:cubicBezTo>
                    <a:pt x="35259" y="15324"/>
                    <a:pt x="35544" y="14093"/>
                    <a:pt x="35651" y="13148"/>
                  </a:cubicBezTo>
                  <a:lnTo>
                    <a:pt x="40695" y="24024"/>
                  </a:lnTo>
                  <a:lnTo>
                    <a:pt x="36810" y="43971"/>
                  </a:lnTo>
                  <a:lnTo>
                    <a:pt x="40263" y="45329"/>
                  </a:lnTo>
                  <a:lnTo>
                    <a:pt x="40377" y="44986"/>
                  </a:lnTo>
                  <a:cubicBezTo>
                    <a:pt x="40618" y="44255"/>
                    <a:pt x="46318" y="27065"/>
                    <a:pt x="46520" y="25459"/>
                  </a:cubicBezTo>
                  <a:cubicBezTo>
                    <a:pt x="46740" y="23708"/>
                    <a:pt x="42358" y="11920"/>
                    <a:pt x="39626" y="6910"/>
                  </a:cubicBezTo>
                  <a:cubicBezTo>
                    <a:pt x="37011" y="2112"/>
                    <a:pt x="36196" y="1766"/>
                    <a:pt x="34017" y="843"/>
                  </a:cubicBezTo>
                  <a:cubicBezTo>
                    <a:pt x="33817" y="758"/>
                    <a:pt x="33603" y="666"/>
                    <a:pt x="33374" y="566"/>
                  </a:cubicBezTo>
                  <a:cubicBezTo>
                    <a:pt x="32397" y="138"/>
                    <a:pt x="30705" y="1"/>
                    <a:pt x="289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7"/>
            <p:cNvSpPr/>
            <p:nvPr/>
          </p:nvSpPr>
          <p:spPr>
            <a:xfrm>
              <a:off x="4924500" y="1268075"/>
              <a:ext cx="117175" cy="145525"/>
            </a:xfrm>
            <a:custGeom>
              <a:rect b="b" l="l" r="r" t="t"/>
              <a:pathLst>
                <a:path extrusionOk="0" h="5821" w="4687">
                  <a:moveTo>
                    <a:pt x="3990" y="0"/>
                  </a:moveTo>
                  <a:lnTo>
                    <a:pt x="1" y="173"/>
                  </a:lnTo>
                  <a:cubicBezTo>
                    <a:pt x="1" y="173"/>
                    <a:pt x="559" y="5216"/>
                    <a:pt x="2655" y="5784"/>
                  </a:cubicBezTo>
                  <a:cubicBezTo>
                    <a:pt x="2744" y="5809"/>
                    <a:pt x="2828" y="5820"/>
                    <a:pt x="2908" y="5820"/>
                  </a:cubicBezTo>
                  <a:cubicBezTo>
                    <a:pt x="4686" y="5820"/>
                    <a:pt x="3990" y="0"/>
                    <a:pt x="3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7"/>
            <p:cNvSpPr/>
            <p:nvPr/>
          </p:nvSpPr>
          <p:spPr>
            <a:xfrm>
              <a:off x="4914975" y="1259175"/>
              <a:ext cx="131300" cy="162975"/>
            </a:xfrm>
            <a:custGeom>
              <a:rect b="b" l="l" r="r" t="t"/>
              <a:pathLst>
                <a:path extrusionOk="0" h="6519" w="5252">
                  <a:moveTo>
                    <a:pt x="4063" y="713"/>
                  </a:moveTo>
                  <a:lnTo>
                    <a:pt x="4063" y="713"/>
                  </a:lnTo>
                  <a:cubicBezTo>
                    <a:pt x="4238" y="2464"/>
                    <a:pt x="4246" y="5132"/>
                    <a:pt x="3554" y="5730"/>
                  </a:cubicBezTo>
                  <a:cubicBezTo>
                    <a:pt x="3495" y="5781"/>
                    <a:pt x="3414" y="5832"/>
                    <a:pt x="3285" y="5832"/>
                  </a:cubicBezTo>
                  <a:cubicBezTo>
                    <a:pt x="3238" y="5832"/>
                    <a:pt x="3185" y="5825"/>
                    <a:pt x="3125" y="5809"/>
                  </a:cubicBezTo>
                  <a:cubicBezTo>
                    <a:pt x="1717" y="5428"/>
                    <a:pt x="992" y="2383"/>
                    <a:pt x="770" y="855"/>
                  </a:cubicBezTo>
                  <a:lnTo>
                    <a:pt x="4063" y="713"/>
                  </a:lnTo>
                  <a:close/>
                  <a:moveTo>
                    <a:pt x="4672" y="0"/>
                  </a:moveTo>
                  <a:lnTo>
                    <a:pt x="0" y="202"/>
                  </a:lnTo>
                  <a:lnTo>
                    <a:pt x="40" y="566"/>
                  </a:lnTo>
                  <a:cubicBezTo>
                    <a:pt x="100" y="1106"/>
                    <a:pt x="691" y="5860"/>
                    <a:pt x="2945" y="6470"/>
                  </a:cubicBezTo>
                  <a:cubicBezTo>
                    <a:pt x="3058" y="6501"/>
                    <a:pt x="3172" y="6517"/>
                    <a:pt x="3288" y="6519"/>
                  </a:cubicBezTo>
                  <a:cubicBezTo>
                    <a:pt x="3551" y="6519"/>
                    <a:pt x="3805" y="6424"/>
                    <a:pt x="4001" y="6250"/>
                  </a:cubicBezTo>
                  <a:cubicBezTo>
                    <a:pt x="5251" y="5169"/>
                    <a:pt x="4769" y="809"/>
                    <a:pt x="4709" y="316"/>
                  </a:cubicBezTo>
                  <a:lnTo>
                    <a:pt x="46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7"/>
            <p:cNvSpPr/>
            <p:nvPr/>
          </p:nvSpPr>
          <p:spPr>
            <a:xfrm>
              <a:off x="4807250" y="1023050"/>
              <a:ext cx="278950" cy="303000"/>
            </a:xfrm>
            <a:custGeom>
              <a:rect b="b" l="l" r="r" t="t"/>
              <a:pathLst>
                <a:path extrusionOk="0" h="12120" w="11158">
                  <a:moveTo>
                    <a:pt x="3205" y="1"/>
                  </a:moveTo>
                  <a:cubicBezTo>
                    <a:pt x="2570" y="1434"/>
                    <a:pt x="1179" y="2602"/>
                    <a:pt x="0" y="3394"/>
                  </a:cubicBezTo>
                  <a:cubicBezTo>
                    <a:pt x="500" y="5113"/>
                    <a:pt x="1270" y="6990"/>
                    <a:pt x="2461" y="8535"/>
                  </a:cubicBezTo>
                  <a:cubicBezTo>
                    <a:pt x="4460" y="11129"/>
                    <a:pt x="5832" y="12119"/>
                    <a:pt x="6981" y="12119"/>
                  </a:cubicBezTo>
                  <a:cubicBezTo>
                    <a:pt x="7597" y="12119"/>
                    <a:pt x="8148" y="11835"/>
                    <a:pt x="8697" y="11361"/>
                  </a:cubicBezTo>
                  <a:cubicBezTo>
                    <a:pt x="10032" y="10208"/>
                    <a:pt x="11156" y="6682"/>
                    <a:pt x="11158" y="3642"/>
                  </a:cubicBezTo>
                  <a:cubicBezTo>
                    <a:pt x="4342" y="1784"/>
                    <a:pt x="3205" y="1"/>
                    <a:pt x="32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7"/>
            <p:cNvSpPr/>
            <p:nvPr/>
          </p:nvSpPr>
          <p:spPr>
            <a:xfrm>
              <a:off x="4797300" y="1004975"/>
              <a:ext cx="297475" cy="329650"/>
            </a:xfrm>
            <a:custGeom>
              <a:rect b="b" l="l" r="r" t="t"/>
              <a:pathLst>
                <a:path extrusionOk="0" h="13186" w="11899">
                  <a:moveTo>
                    <a:pt x="3689" y="1313"/>
                  </a:moveTo>
                  <a:cubicBezTo>
                    <a:pt x="4409" y="1958"/>
                    <a:pt x="6363" y="3278"/>
                    <a:pt x="11210" y="4626"/>
                  </a:cubicBezTo>
                  <a:cubicBezTo>
                    <a:pt x="11148" y="7513"/>
                    <a:pt x="10101" y="10762"/>
                    <a:pt x="8871" y="11824"/>
                  </a:cubicBezTo>
                  <a:cubicBezTo>
                    <a:pt x="8335" y="12286"/>
                    <a:pt x="7867" y="12499"/>
                    <a:pt x="7379" y="12499"/>
                  </a:cubicBezTo>
                  <a:cubicBezTo>
                    <a:pt x="7322" y="12499"/>
                    <a:pt x="7264" y="12496"/>
                    <a:pt x="7207" y="12490"/>
                  </a:cubicBezTo>
                  <a:cubicBezTo>
                    <a:pt x="6152" y="12384"/>
                    <a:pt x="4857" y="11289"/>
                    <a:pt x="3130" y="9048"/>
                  </a:cubicBezTo>
                  <a:cubicBezTo>
                    <a:pt x="2167" y="7798"/>
                    <a:pt x="1383" y="6188"/>
                    <a:pt x="799" y="4259"/>
                  </a:cubicBezTo>
                  <a:cubicBezTo>
                    <a:pt x="2149" y="3322"/>
                    <a:pt x="3118" y="2335"/>
                    <a:pt x="3689" y="1313"/>
                  </a:cubicBezTo>
                  <a:close/>
                  <a:moveTo>
                    <a:pt x="3548" y="1"/>
                  </a:moveTo>
                  <a:lnTo>
                    <a:pt x="3289" y="586"/>
                  </a:lnTo>
                  <a:cubicBezTo>
                    <a:pt x="2676" y="1971"/>
                    <a:pt x="1274" y="3116"/>
                    <a:pt x="208" y="3832"/>
                  </a:cubicBezTo>
                  <a:lnTo>
                    <a:pt x="0" y="3971"/>
                  </a:lnTo>
                  <a:lnTo>
                    <a:pt x="68" y="4212"/>
                  </a:lnTo>
                  <a:cubicBezTo>
                    <a:pt x="685" y="6329"/>
                    <a:pt x="1531" y="8097"/>
                    <a:pt x="2587" y="9467"/>
                  </a:cubicBezTo>
                  <a:cubicBezTo>
                    <a:pt x="4462" y="11901"/>
                    <a:pt x="5866" y="13044"/>
                    <a:pt x="7138" y="13172"/>
                  </a:cubicBezTo>
                  <a:cubicBezTo>
                    <a:pt x="7220" y="13181"/>
                    <a:pt x="7302" y="13185"/>
                    <a:pt x="7383" y="13185"/>
                  </a:cubicBezTo>
                  <a:cubicBezTo>
                    <a:pt x="8037" y="13185"/>
                    <a:pt x="8660" y="12914"/>
                    <a:pt x="9320" y="12342"/>
                  </a:cubicBezTo>
                  <a:cubicBezTo>
                    <a:pt x="10739" y="11117"/>
                    <a:pt x="11896" y="7538"/>
                    <a:pt x="11899" y="4365"/>
                  </a:cubicBezTo>
                  <a:lnTo>
                    <a:pt x="11899" y="4103"/>
                  </a:lnTo>
                  <a:lnTo>
                    <a:pt x="11646" y="4034"/>
                  </a:lnTo>
                  <a:cubicBezTo>
                    <a:pt x="5194" y="2277"/>
                    <a:pt x="3926" y="586"/>
                    <a:pt x="3889" y="535"/>
                  </a:cubicBezTo>
                  <a:lnTo>
                    <a:pt x="354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7"/>
            <p:cNvSpPr/>
            <p:nvPr/>
          </p:nvSpPr>
          <p:spPr>
            <a:xfrm>
              <a:off x="4840175" y="1114775"/>
              <a:ext cx="145575" cy="130075"/>
            </a:xfrm>
            <a:custGeom>
              <a:rect b="b" l="l" r="r" t="t"/>
              <a:pathLst>
                <a:path extrusionOk="0" h="5203" w="5823">
                  <a:moveTo>
                    <a:pt x="1676" y="1"/>
                  </a:moveTo>
                  <a:cubicBezTo>
                    <a:pt x="623" y="1"/>
                    <a:pt x="82" y="711"/>
                    <a:pt x="57" y="745"/>
                  </a:cubicBezTo>
                  <a:cubicBezTo>
                    <a:pt x="0" y="821"/>
                    <a:pt x="17" y="929"/>
                    <a:pt x="92" y="984"/>
                  </a:cubicBezTo>
                  <a:cubicBezTo>
                    <a:pt x="123" y="1007"/>
                    <a:pt x="159" y="1018"/>
                    <a:pt x="195" y="1018"/>
                  </a:cubicBezTo>
                  <a:cubicBezTo>
                    <a:pt x="247" y="1018"/>
                    <a:pt x="299" y="994"/>
                    <a:pt x="333" y="948"/>
                  </a:cubicBezTo>
                  <a:cubicBezTo>
                    <a:pt x="352" y="921"/>
                    <a:pt x="796" y="343"/>
                    <a:pt x="1670" y="343"/>
                  </a:cubicBezTo>
                  <a:cubicBezTo>
                    <a:pt x="1787" y="343"/>
                    <a:pt x="1912" y="353"/>
                    <a:pt x="2045" y="377"/>
                  </a:cubicBezTo>
                  <a:cubicBezTo>
                    <a:pt x="2985" y="539"/>
                    <a:pt x="3269" y="1635"/>
                    <a:pt x="3520" y="2600"/>
                  </a:cubicBezTo>
                  <a:cubicBezTo>
                    <a:pt x="3569" y="2788"/>
                    <a:pt x="3615" y="2968"/>
                    <a:pt x="3665" y="3133"/>
                  </a:cubicBezTo>
                  <a:cubicBezTo>
                    <a:pt x="3713" y="3293"/>
                    <a:pt x="3756" y="3476"/>
                    <a:pt x="3800" y="3664"/>
                  </a:cubicBezTo>
                  <a:cubicBezTo>
                    <a:pt x="3965" y="4356"/>
                    <a:pt x="4136" y="5074"/>
                    <a:pt x="4618" y="5188"/>
                  </a:cubicBezTo>
                  <a:cubicBezTo>
                    <a:pt x="4661" y="5197"/>
                    <a:pt x="4704" y="5203"/>
                    <a:pt x="4749" y="5203"/>
                  </a:cubicBezTo>
                  <a:cubicBezTo>
                    <a:pt x="5042" y="5203"/>
                    <a:pt x="5367" y="4977"/>
                    <a:pt x="5762" y="4503"/>
                  </a:cubicBezTo>
                  <a:cubicBezTo>
                    <a:pt x="5823" y="4432"/>
                    <a:pt x="5814" y="4324"/>
                    <a:pt x="5741" y="4263"/>
                  </a:cubicBezTo>
                  <a:cubicBezTo>
                    <a:pt x="5709" y="4236"/>
                    <a:pt x="5669" y="4223"/>
                    <a:pt x="5630" y="4223"/>
                  </a:cubicBezTo>
                  <a:cubicBezTo>
                    <a:pt x="5582" y="4223"/>
                    <a:pt x="5533" y="4243"/>
                    <a:pt x="5500" y="4284"/>
                  </a:cubicBezTo>
                  <a:cubicBezTo>
                    <a:pt x="5099" y="4764"/>
                    <a:pt x="4868" y="4858"/>
                    <a:pt x="4746" y="4858"/>
                  </a:cubicBezTo>
                  <a:cubicBezTo>
                    <a:pt x="4727" y="4858"/>
                    <a:pt x="4711" y="4856"/>
                    <a:pt x="4697" y="4852"/>
                  </a:cubicBezTo>
                  <a:cubicBezTo>
                    <a:pt x="4421" y="4787"/>
                    <a:pt x="4262" y="4120"/>
                    <a:pt x="4134" y="3584"/>
                  </a:cubicBezTo>
                  <a:cubicBezTo>
                    <a:pt x="4088" y="3388"/>
                    <a:pt x="4042" y="3200"/>
                    <a:pt x="3993" y="3033"/>
                  </a:cubicBezTo>
                  <a:cubicBezTo>
                    <a:pt x="3944" y="2873"/>
                    <a:pt x="3898" y="2696"/>
                    <a:pt x="3851" y="2514"/>
                  </a:cubicBezTo>
                  <a:cubicBezTo>
                    <a:pt x="3588" y="1499"/>
                    <a:pt x="3263" y="239"/>
                    <a:pt x="2103" y="38"/>
                  </a:cubicBezTo>
                  <a:cubicBezTo>
                    <a:pt x="1952" y="12"/>
                    <a:pt x="1810" y="1"/>
                    <a:pt x="16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7"/>
            <p:cNvSpPr/>
            <p:nvPr/>
          </p:nvSpPr>
          <p:spPr>
            <a:xfrm>
              <a:off x="4958625" y="1093850"/>
              <a:ext cx="86775" cy="27250"/>
            </a:xfrm>
            <a:custGeom>
              <a:rect b="b" l="l" r="r" t="t"/>
              <a:pathLst>
                <a:path extrusionOk="0" h="1090" w="3471">
                  <a:moveTo>
                    <a:pt x="1602" y="0"/>
                  </a:moveTo>
                  <a:cubicBezTo>
                    <a:pt x="1531" y="0"/>
                    <a:pt x="1461" y="4"/>
                    <a:pt x="1391" y="12"/>
                  </a:cubicBezTo>
                  <a:cubicBezTo>
                    <a:pt x="547" y="115"/>
                    <a:pt x="75" y="780"/>
                    <a:pt x="57" y="808"/>
                  </a:cubicBezTo>
                  <a:cubicBezTo>
                    <a:pt x="1" y="886"/>
                    <a:pt x="18" y="995"/>
                    <a:pt x="97" y="1050"/>
                  </a:cubicBezTo>
                  <a:cubicBezTo>
                    <a:pt x="127" y="1071"/>
                    <a:pt x="161" y="1081"/>
                    <a:pt x="195" y="1081"/>
                  </a:cubicBezTo>
                  <a:cubicBezTo>
                    <a:pt x="250" y="1081"/>
                    <a:pt x="304" y="1054"/>
                    <a:pt x="338" y="1004"/>
                  </a:cubicBezTo>
                  <a:cubicBezTo>
                    <a:pt x="342" y="998"/>
                    <a:pt x="740" y="437"/>
                    <a:pt x="1432" y="354"/>
                  </a:cubicBezTo>
                  <a:cubicBezTo>
                    <a:pt x="1491" y="347"/>
                    <a:pt x="1550" y="343"/>
                    <a:pt x="1610" y="343"/>
                  </a:cubicBezTo>
                  <a:cubicBezTo>
                    <a:pt x="2090" y="343"/>
                    <a:pt x="2599" y="581"/>
                    <a:pt x="3125" y="1046"/>
                  </a:cubicBezTo>
                  <a:cubicBezTo>
                    <a:pt x="3156" y="1074"/>
                    <a:pt x="3196" y="1089"/>
                    <a:pt x="3238" y="1089"/>
                  </a:cubicBezTo>
                  <a:cubicBezTo>
                    <a:pt x="3238" y="1089"/>
                    <a:pt x="3239" y="1089"/>
                    <a:pt x="3240" y="1089"/>
                  </a:cubicBezTo>
                  <a:cubicBezTo>
                    <a:pt x="3397" y="1089"/>
                    <a:pt x="3471" y="894"/>
                    <a:pt x="3352" y="791"/>
                  </a:cubicBezTo>
                  <a:cubicBezTo>
                    <a:pt x="2758" y="264"/>
                    <a:pt x="2169" y="0"/>
                    <a:pt x="16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7"/>
            <p:cNvSpPr/>
            <p:nvPr/>
          </p:nvSpPr>
          <p:spPr>
            <a:xfrm>
              <a:off x="4944400" y="1251825"/>
              <a:ext cx="65675" cy="24875"/>
            </a:xfrm>
            <a:custGeom>
              <a:rect b="b" l="l" r="r" t="t"/>
              <a:pathLst>
                <a:path extrusionOk="0" h="995" w="2627">
                  <a:moveTo>
                    <a:pt x="2432" y="1"/>
                  </a:moveTo>
                  <a:cubicBezTo>
                    <a:pt x="2379" y="1"/>
                    <a:pt x="2327" y="25"/>
                    <a:pt x="2294" y="70"/>
                  </a:cubicBezTo>
                  <a:cubicBezTo>
                    <a:pt x="1955" y="532"/>
                    <a:pt x="1514" y="659"/>
                    <a:pt x="1131" y="659"/>
                  </a:cubicBezTo>
                  <a:cubicBezTo>
                    <a:pt x="675" y="659"/>
                    <a:pt x="299" y="479"/>
                    <a:pt x="271" y="465"/>
                  </a:cubicBezTo>
                  <a:cubicBezTo>
                    <a:pt x="247" y="453"/>
                    <a:pt x="222" y="448"/>
                    <a:pt x="197" y="448"/>
                  </a:cubicBezTo>
                  <a:cubicBezTo>
                    <a:pt x="133" y="448"/>
                    <a:pt x="72" y="483"/>
                    <a:pt x="42" y="543"/>
                  </a:cubicBezTo>
                  <a:cubicBezTo>
                    <a:pt x="1" y="627"/>
                    <a:pt x="34" y="729"/>
                    <a:pt x="118" y="772"/>
                  </a:cubicBezTo>
                  <a:cubicBezTo>
                    <a:pt x="439" y="916"/>
                    <a:pt x="786" y="992"/>
                    <a:pt x="1138" y="995"/>
                  </a:cubicBezTo>
                  <a:cubicBezTo>
                    <a:pt x="1609" y="995"/>
                    <a:pt x="2153" y="840"/>
                    <a:pt x="2570" y="275"/>
                  </a:cubicBezTo>
                  <a:cubicBezTo>
                    <a:pt x="2626" y="198"/>
                    <a:pt x="2610" y="91"/>
                    <a:pt x="2534" y="34"/>
                  </a:cubicBezTo>
                  <a:cubicBezTo>
                    <a:pt x="2503" y="11"/>
                    <a:pt x="2467" y="1"/>
                    <a:pt x="24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7"/>
            <p:cNvSpPr/>
            <p:nvPr/>
          </p:nvSpPr>
          <p:spPr>
            <a:xfrm>
              <a:off x="4868150" y="1150850"/>
              <a:ext cx="46800" cy="21325"/>
            </a:xfrm>
            <a:custGeom>
              <a:rect b="b" l="l" r="r" t="t"/>
              <a:pathLst>
                <a:path extrusionOk="0" h="853" w="1872">
                  <a:moveTo>
                    <a:pt x="1681" y="1"/>
                  </a:moveTo>
                  <a:cubicBezTo>
                    <a:pt x="1630" y="1"/>
                    <a:pt x="1579" y="23"/>
                    <a:pt x="1545" y="67"/>
                  </a:cubicBezTo>
                  <a:cubicBezTo>
                    <a:pt x="1306" y="355"/>
                    <a:pt x="1066" y="503"/>
                    <a:pt x="828" y="509"/>
                  </a:cubicBezTo>
                  <a:lnTo>
                    <a:pt x="815" y="509"/>
                  </a:lnTo>
                  <a:cubicBezTo>
                    <a:pt x="522" y="509"/>
                    <a:pt x="320" y="288"/>
                    <a:pt x="319" y="287"/>
                  </a:cubicBezTo>
                  <a:cubicBezTo>
                    <a:pt x="285" y="250"/>
                    <a:pt x="239" y="232"/>
                    <a:pt x="192" y="232"/>
                  </a:cubicBezTo>
                  <a:cubicBezTo>
                    <a:pt x="152" y="232"/>
                    <a:pt x="111" y="246"/>
                    <a:pt x="78" y="275"/>
                  </a:cubicBezTo>
                  <a:cubicBezTo>
                    <a:pt x="10" y="337"/>
                    <a:pt x="1" y="442"/>
                    <a:pt x="62" y="514"/>
                  </a:cubicBezTo>
                  <a:cubicBezTo>
                    <a:pt x="75" y="529"/>
                    <a:pt x="366" y="852"/>
                    <a:pt x="815" y="852"/>
                  </a:cubicBezTo>
                  <a:lnTo>
                    <a:pt x="829" y="852"/>
                  </a:lnTo>
                  <a:cubicBezTo>
                    <a:pt x="1174" y="846"/>
                    <a:pt x="1502" y="656"/>
                    <a:pt x="1808" y="285"/>
                  </a:cubicBezTo>
                  <a:cubicBezTo>
                    <a:pt x="1872" y="212"/>
                    <a:pt x="1863" y="101"/>
                    <a:pt x="1789" y="40"/>
                  </a:cubicBezTo>
                  <a:cubicBezTo>
                    <a:pt x="1757" y="13"/>
                    <a:pt x="1719" y="1"/>
                    <a:pt x="16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7"/>
            <p:cNvSpPr/>
            <p:nvPr/>
          </p:nvSpPr>
          <p:spPr>
            <a:xfrm>
              <a:off x="4983050" y="1140550"/>
              <a:ext cx="58275" cy="21125"/>
            </a:xfrm>
            <a:custGeom>
              <a:rect b="b" l="l" r="r" t="t"/>
              <a:pathLst>
                <a:path extrusionOk="0" h="845" w="2331">
                  <a:moveTo>
                    <a:pt x="2139" y="1"/>
                  </a:moveTo>
                  <a:cubicBezTo>
                    <a:pt x="2095" y="1"/>
                    <a:pt x="2052" y="18"/>
                    <a:pt x="2019" y="51"/>
                  </a:cubicBezTo>
                  <a:cubicBezTo>
                    <a:pt x="1662" y="393"/>
                    <a:pt x="1332" y="500"/>
                    <a:pt x="1059" y="500"/>
                  </a:cubicBezTo>
                  <a:cubicBezTo>
                    <a:pt x="616" y="500"/>
                    <a:pt x="323" y="219"/>
                    <a:pt x="304" y="200"/>
                  </a:cubicBezTo>
                  <a:cubicBezTo>
                    <a:pt x="271" y="170"/>
                    <a:pt x="229" y="155"/>
                    <a:pt x="188" y="155"/>
                  </a:cubicBezTo>
                  <a:cubicBezTo>
                    <a:pt x="145" y="155"/>
                    <a:pt x="101" y="172"/>
                    <a:pt x="68" y="206"/>
                  </a:cubicBezTo>
                  <a:cubicBezTo>
                    <a:pt x="4" y="269"/>
                    <a:pt x="1" y="372"/>
                    <a:pt x="60" y="440"/>
                  </a:cubicBezTo>
                  <a:cubicBezTo>
                    <a:pt x="68" y="446"/>
                    <a:pt x="473" y="844"/>
                    <a:pt x="1071" y="844"/>
                  </a:cubicBezTo>
                  <a:cubicBezTo>
                    <a:pt x="1416" y="844"/>
                    <a:pt x="1824" y="712"/>
                    <a:pt x="2255" y="299"/>
                  </a:cubicBezTo>
                  <a:cubicBezTo>
                    <a:pt x="2326" y="234"/>
                    <a:pt x="2331" y="124"/>
                    <a:pt x="2264" y="54"/>
                  </a:cubicBezTo>
                  <a:cubicBezTo>
                    <a:pt x="2230" y="19"/>
                    <a:pt x="2184" y="1"/>
                    <a:pt x="21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7"/>
            <p:cNvSpPr/>
            <p:nvPr/>
          </p:nvSpPr>
          <p:spPr>
            <a:xfrm>
              <a:off x="4296950" y="2262775"/>
              <a:ext cx="184550" cy="195975"/>
            </a:xfrm>
            <a:custGeom>
              <a:rect b="b" l="l" r="r" t="t"/>
              <a:pathLst>
                <a:path extrusionOk="0" h="7839" w="7382">
                  <a:moveTo>
                    <a:pt x="6929" y="0"/>
                  </a:moveTo>
                  <a:lnTo>
                    <a:pt x="4063" y="221"/>
                  </a:lnTo>
                  <a:cubicBezTo>
                    <a:pt x="4063" y="221"/>
                    <a:pt x="2373" y="2268"/>
                    <a:pt x="1922" y="3675"/>
                  </a:cubicBezTo>
                  <a:cubicBezTo>
                    <a:pt x="1483" y="5044"/>
                    <a:pt x="1" y="7839"/>
                    <a:pt x="919" y="7839"/>
                  </a:cubicBezTo>
                  <a:cubicBezTo>
                    <a:pt x="945" y="7839"/>
                    <a:pt x="974" y="7836"/>
                    <a:pt x="1004" y="7832"/>
                  </a:cubicBezTo>
                  <a:cubicBezTo>
                    <a:pt x="2094" y="7664"/>
                    <a:pt x="3548" y="4093"/>
                    <a:pt x="3548" y="4093"/>
                  </a:cubicBezTo>
                  <a:cubicBezTo>
                    <a:pt x="3548" y="4093"/>
                    <a:pt x="5474" y="3571"/>
                    <a:pt x="6428" y="2530"/>
                  </a:cubicBezTo>
                  <a:cubicBezTo>
                    <a:pt x="7382" y="1491"/>
                    <a:pt x="6929" y="0"/>
                    <a:pt x="69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7"/>
            <p:cNvSpPr/>
            <p:nvPr/>
          </p:nvSpPr>
          <p:spPr>
            <a:xfrm>
              <a:off x="4298275" y="2253675"/>
              <a:ext cx="192550" cy="213675"/>
            </a:xfrm>
            <a:custGeom>
              <a:rect b="b" l="l" r="r" t="t"/>
              <a:pathLst>
                <a:path extrusionOk="0" h="8547" w="7702">
                  <a:moveTo>
                    <a:pt x="6604" y="729"/>
                  </a:moveTo>
                  <a:lnTo>
                    <a:pt x="6604" y="729"/>
                  </a:lnTo>
                  <a:cubicBezTo>
                    <a:pt x="6672" y="1159"/>
                    <a:pt x="6712" y="2020"/>
                    <a:pt x="6123" y="2663"/>
                  </a:cubicBezTo>
                  <a:cubicBezTo>
                    <a:pt x="5248" y="3616"/>
                    <a:pt x="3423" y="4121"/>
                    <a:pt x="3404" y="4126"/>
                  </a:cubicBezTo>
                  <a:lnTo>
                    <a:pt x="3241" y="4170"/>
                  </a:lnTo>
                  <a:lnTo>
                    <a:pt x="3177" y="4327"/>
                  </a:lnTo>
                  <a:cubicBezTo>
                    <a:pt x="2531" y="5912"/>
                    <a:pt x="1512" y="7670"/>
                    <a:pt x="911" y="7848"/>
                  </a:cubicBezTo>
                  <a:cubicBezTo>
                    <a:pt x="868" y="7461"/>
                    <a:pt x="1389" y="6194"/>
                    <a:pt x="1675" y="5493"/>
                  </a:cubicBezTo>
                  <a:cubicBezTo>
                    <a:pt x="1880" y="4994"/>
                    <a:pt x="2073" y="4523"/>
                    <a:pt x="2195" y="4143"/>
                  </a:cubicBezTo>
                  <a:cubicBezTo>
                    <a:pt x="2562" y="2997"/>
                    <a:pt x="3833" y="1356"/>
                    <a:pt x="4184" y="915"/>
                  </a:cubicBezTo>
                  <a:lnTo>
                    <a:pt x="6604" y="729"/>
                  </a:lnTo>
                  <a:close/>
                  <a:moveTo>
                    <a:pt x="7124" y="0"/>
                  </a:moveTo>
                  <a:lnTo>
                    <a:pt x="3839" y="253"/>
                  </a:lnTo>
                  <a:lnTo>
                    <a:pt x="3745" y="366"/>
                  </a:lnTo>
                  <a:cubicBezTo>
                    <a:pt x="3676" y="452"/>
                    <a:pt x="2008" y="2480"/>
                    <a:pt x="1542" y="3934"/>
                  </a:cubicBezTo>
                  <a:cubicBezTo>
                    <a:pt x="1429" y="4287"/>
                    <a:pt x="1240" y="4748"/>
                    <a:pt x="1041" y="5233"/>
                  </a:cubicBezTo>
                  <a:cubicBezTo>
                    <a:pt x="384" y="6836"/>
                    <a:pt x="0" y="7842"/>
                    <a:pt x="379" y="8322"/>
                  </a:cubicBezTo>
                  <a:cubicBezTo>
                    <a:pt x="449" y="8411"/>
                    <a:pt x="599" y="8546"/>
                    <a:pt x="866" y="8546"/>
                  </a:cubicBezTo>
                  <a:cubicBezTo>
                    <a:pt x="912" y="8546"/>
                    <a:pt x="960" y="8542"/>
                    <a:pt x="1004" y="8534"/>
                  </a:cubicBezTo>
                  <a:cubicBezTo>
                    <a:pt x="2145" y="8358"/>
                    <a:pt x="3385" y="5609"/>
                    <a:pt x="3750" y="4739"/>
                  </a:cubicBezTo>
                  <a:cubicBezTo>
                    <a:pt x="4253" y="4583"/>
                    <a:pt x="5777" y="4054"/>
                    <a:pt x="6629" y="3126"/>
                  </a:cubicBezTo>
                  <a:cubicBezTo>
                    <a:pt x="7701" y="1955"/>
                    <a:pt x="7225" y="333"/>
                    <a:pt x="7204" y="263"/>
                  </a:cubicBezTo>
                  <a:lnTo>
                    <a:pt x="71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7"/>
            <p:cNvSpPr/>
            <p:nvPr/>
          </p:nvSpPr>
          <p:spPr>
            <a:xfrm>
              <a:off x="5254950" y="2220850"/>
              <a:ext cx="133075" cy="226425"/>
            </a:xfrm>
            <a:custGeom>
              <a:rect b="b" l="l" r="r" t="t"/>
              <a:pathLst>
                <a:path extrusionOk="0" h="9057" w="5323">
                  <a:moveTo>
                    <a:pt x="2473" y="1"/>
                  </a:moveTo>
                  <a:cubicBezTo>
                    <a:pt x="2473" y="1"/>
                    <a:pt x="381" y="2332"/>
                    <a:pt x="263" y="3020"/>
                  </a:cubicBezTo>
                  <a:cubicBezTo>
                    <a:pt x="147" y="3706"/>
                    <a:pt x="0" y="7075"/>
                    <a:pt x="0" y="7075"/>
                  </a:cubicBezTo>
                  <a:cubicBezTo>
                    <a:pt x="0" y="7075"/>
                    <a:pt x="119" y="7306"/>
                    <a:pt x="387" y="7306"/>
                  </a:cubicBezTo>
                  <a:cubicBezTo>
                    <a:pt x="558" y="7306"/>
                    <a:pt x="789" y="7212"/>
                    <a:pt x="1089" y="6906"/>
                  </a:cubicBezTo>
                  <a:cubicBezTo>
                    <a:pt x="1488" y="6496"/>
                    <a:pt x="1653" y="6123"/>
                    <a:pt x="1719" y="5859"/>
                  </a:cubicBezTo>
                  <a:lnTo>
                    <a:pt x="1719" y="5859"/>
                  </a:lnTo>
                  <a:cubicBezTo>
                    <a:pt x="1656" y="6598"/>
                    <a:pt x="1562" y="8169"/>
                    <a:pt x="1827" y="8799"/>
                  </a:cubicBezTo>
                  <a:cubicBezTo>
                    <a:pt x="1903" y="8979"/>
                    <a:pt x="2046" y="9056"/>
                    <a:pt x="2228" y="9056"/>
                  </a:cubicBezTo>
                  <a:cubicBezTo>
                    <a:pt x="2893" y="9056"/>
                    <a:pt x="4083" y="8034"/>
                    <a:pt x="4491" y="7271"/>
                  </a:cubicBezTo>
                  <a:cubicBezTo>
                    <a:pt x="5009" y="6298"/>
                    <a:pt x="5322" y="1120"/>
                    <a:pt x="5322" y="1120"/>
                  </a:cubicBezTo>
                  <a:lnTo>
                    <a:pt x="24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7"/>
            <p:cNvSpPr/>
            <p:nvPr/>
          </p:nvSpPr>
          <p:spPr>
            <a:xfrm>
              <a:off x="5246300" y="2210675"/>
              <a:ext cx="150675" cy="245150"/>
            </a:xfrm>
            <a:custGeom>
              <a:rect b="b" l="l" r="r" t="t"/>
              <a:pathLst>
                <a:path extrusionOk="0" h="9806" w="6027">
                  <a:moveTo>
                    <a:pt x="2917" y="813"/>
                  </a:moveTo>
                  <a:lnTo>
                    <a:pt x="5311" y="1754"/>
                  </a:lnTo>
                  <a:cubicBezTo>
                    <a:pt x="5177" y="3813"/>
                    <a:pt x="4874" y="6878"/>
                    <a:pt x="4534" y="7516"/>
                  </a:cubicBezTo>
                  <a:cubicBezTo>
                    <a:pt x="4163" y="8212"/>
                    <a:pt x="3095" y="9119"/>
                    <a:pt x="2591" y="9119"/>
                  </a:cubicBezTo>
                  <a:cubicBezTo>
                    <a:pt x="2581" y="9119"/>
                    <a:pt x="2572" y="9119"/>
                    <a:pt x="2562" y="9118"/>
                  </a:cubicBezTo>
                  <a:cubicBezTo>
                    <a:pt x="2512" y="9117"/>
                    <a:pt x="2506" y="9108"/>
                    <a:pt x="2491" y="9071"/>
                  </a:cubicBezTo>
                  <a:cubicBezTo>
                    <a:pt x="2274" y="8557"/>
                    <a:pt x="2333" y="7170"/>
                    <a:pt x="2403" y="6334"/>
                  </a:cubicBezTo>
                  <a:lnTo>
                    <a:pt x="2403" y="6334"/>
                  </a:lnTo>
                  <a:lnTo>
                    <a:pt x="2403" y="6336"/>
                  </a:lnTo>
                  <a:cubicBezTo>
                    <a:pt x="2473" y="6050"/>
                    <a:pt x="2449" y="5859"/>
                    <a:pt x="2443" y="5819"/>
                  </a:cubicBezTo>
                  <a:lnTo>
                    <a:pt x="2053" y="3288"/>
                  </a:lnTo>
                  <a:lnTo>
                    <a:pt x="1765" y="5832"/>
                  </a:lnTo>
                  <a:cubicBezTo>
                    <a:pt x="1759" y="5886"/>
                    <a:pt x="1744" y="6024"/>
                    <a:pt x="1726" y="6218"/>
                  </a:cubicBezTo>
                  <a:cubicBezTo>
                    <a:pt x="1667" y="6428"/>
                    <a:pt x="1526" y="6729"/>
                    <a:pt x="1191" y="7072"/>
                  </a:cubicBezTo>
                  <a:cubicBezTo>
                    <a:pt x="918" y="7351"/>
                    <a:pt x="773" y="7369"/>
                    <a:pt x="730" y="7369"/>
                  </a:cubicBezTo>
                  <a:cubicBezTo>
                    <a:pt x="727" y="7369"/>
                    <a:pt x="724" y="7369"/>
                    <a:pt x="722" y="7369"/>
                  </a:cubicBezTo>
                  <a:cubicBezTo>
                    <a:pt x="713" y="7368"/>
                    <a:pt x="703" y="7365"/>
                    <a:pt x="695" y="7360"/>
                  </a:cubicBezTo>
                  <a:cubicBezTo>
                    <a:pt x="749" y="6166"/>
                    <a:pt x="863" y="3989"/>
                    <a:pt x="949" y="3483"/>
                  </a:cubicBezTo>
                  <a:cubicBezTo>
                    <a:pt x="1007" y="3134"/>
                    <a:pt x="1968" y="1887"/>
                    <a:pt x="2917" y="813"/>
                  </a:cubicBezTo>
                  <a:close/>
                  <a:moveTo>
                    <a:pt x="2722" y="1"/>
                  </a:moveTo>
                  <a:lnTo>
                    <a:pt x="2565" y="177"/>
                  </a:lnTo>
                  <a:cubicBezTo>
                    <a:pt x="2204" y="580"/>
                    <a:pt x="398" y="2622"/>
                    <a:pt x="272" y="3369"/>
                  </a:cubicBezTo>
                  <a:cubicBezTo>
                    <a:pt x="153" y="4070"/>
                    <a:pt x="11" y="7327"/>
                    <a:pt x="3" y="7466"/>
                  </a:cubicBezTo>
                  <a:lnTo>
                    <a:pt x="0" y="7558"/>
                  </a:lnTo>
                  <a:lnTo>
                    <a:pt x="42" y="7638"/>
                  </a:lnTo>
                  <a:cubicBezTo>
                    <a:pt x="60" y="7673"/>
                    <a:pt x="232" y="7988"/>
                    <a:pt x="617" y="8046"/>
                  </a:cubicBezTo>
                  <a:cubicBezTo>
                    <a:pt x="656" y="8052"/>
                    <a:pt x="696" y="8055"/>
                    <a:pt x="737" y="8055"/>
                  </a:cubicBezTo>
                  <a:cubicBezTo>
                    <a:pt x="1029" y="8055"/>
                    <a:pt x="1337" y="7894"/>
                    <a:pt x="1653" y="7578"/>
                  </a:cubicBezTo>
                  <a:lnTo>
                    <a:pt x="1653" y="7578"/>
                  </a:lnTo>
                  <a:cubicBezTo>
                    <a:pt x="1646" y="8245"/>
                    <a:pt x="1689" y="8937"/>
                    <a:pt x="1858" y="9338"/>
                  </a:cubicBezTo>
                  <a:cubicBezTo>
                    <a:pt x="1977" y="9620"/>
                    <a:pt x="2222" y="9790"/>
                    <a:pt x="2531" y="9804"/>
                  </a:cubicBezTo>
                  <a:cubicBezTo>
                    <a:pt x="2544" y="9806"/>
                    <a:pt x="2559" y="9806"/>
                    <a:pt x="2574" y="9806"/>
                  </a:cubicBezTo>
                  <a:cubicBezTo>
                    <a:pt x="3443" y="9806"/>
                    <a:pt x="4720" y="8627"/>
                    <a:pt x="5140" y="7838"/>
                  </a:cubicBezTo>
                  <a:cubicBezTo>
                    <a:pt x="5677" y="6830"/>
                    <a:pt x="5979" y="2086"/>
                    <a:pt x="6012" y="1548"/>
                  </a:cubicBezTo>
                  <a:lnTo>
                    <a:pt x="6026" y="1299"/>
                  </a:lnTo>
                  <a:lnTo>
                    <a:pt x="272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7"/>
            <p:cNvSpPr/>
            <p:nvPr/>
          </p:nvSpPr>
          <p:spPr>
            <a:xfrm>
              <a:off x="1337525" y="3829075"/>
              <a:ext cx="375050" cy="110550"/>
            </a:xfrm>
            <a:custGeom>
              <a:rect b="b" l="l" r="r" t="t"/>
              <a:pathLst>
                <a:path extrusionOk="0" h="4422" w="15002">
                  <a:moveTo>
                    <a:pt x="3209" y="0"/>
                  </a:moveTo>
                  <a:cubicBezTo>
                    <a:pt x="2777" y="0"/>
                    <a:pt x="2377" y="26"/>
                    <a:pt x="2038" y="87"/>
                  </a:cubicBezTo>
                  <a:cubicBezTo>
                    <a:pt x="0" y="458"/>
                    <a:pt x="370" y="3237"/>
                    <a:pt x="2963" y="3978"/>
                  </a:cubicBezTo>
                  <a:cubicBezTo>
                    <a:pt x="4000" y="4274"/>
                    <a:pt x="5363" y="4422"/>
                    <a:pt x="6780" y="4422"/>
                  </a:cubicBezTo>
                  <a:cubicBezTo>
                    <a:pt x="8905" y="4422"/>
                    <a:pt x="11150" y="4088"/>
                    <a:pt x="12594" y="3421"/>
                  </a:cubicBezTo>
                  <a:cubicBezTo>
                    <a:pt x="15001" y="2310"/>
                    <a:pt x="8334" y="644"/>
                    <a:pt x="8334" y="644"/>
                  </a:cubicBezTo>
                  <a:cubicBezTo>
                    <a:pt x="8334" y="644"/>
                    <a:pt x="5374" y="0"/>
                    <a:pt x="32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7"/>
            <p:cNvSpPr/>
            <p:nvPr/>
          </p:nvSpPr>
          <p:spPr>
            <a:xfrm>
              <a:off x="1346025" y="3820500"/>
              <a:ext cx="328850" cy="127700"/>
            </a:xfrm>
            <a:custGeom>
              <a:rect b="b" l="l" r="r" t="t"/>
              <a:pathLst>
                <a:path extrusionOk="0" h="5108" w="13154">
                  <a:moveTo>
                    <a:pt x="2871" y="686"/>
                  </a:moveTo>
                  <a:cubicBezTo>
                    <a:pt x="4927" y="686"/>
                    <a:pt x="7778" y="1291"/>
                    <a:pt x="7917" y="1321"/>
                  </a:cubicBezTo>
                  <a:cubicBezTo>
                    <a:pt x="10272" y="1909"/>
                    <a:pt x="12425" y="2817"/>
                    <a:pt x="12435" y="3222"/>
                  </a:cubicBezTo>
                  <a:cubicBezTo>
                    <a:pt x="12435" y="3223"/>
                    <a:pt x="12401" y="3318"/>
                    <a:pt x="12110" y="3452"/>
                  </a:cubicBezTo>
                  <a:cubicBezTo>
                    <a:pt x="10755" y="4078"/>
                    <a:pt x="8523" y="4418"/>
                    <a:pt x="6395" y="4418"/>
                  </a:cubicBezTo>
                  <a:cubicBezTo>
                    <a:pt x="5043" y="4418"/>
                    <a:pt x="3733" y="4281"/>
                    <a:pt x="2718" y="3991"/>
                  </a:cubicBezTo>
                  <a:cubicBezTo>
                    <a:pt x="1365" y="3604"/>
                    <a:pt x="695" y="2610"/>
                    <a:pt x="734" y="1826"/>
                  </a:cubicBezTo>
                  <a:cubicBezTo>
                    <a:pt x="762" y="1268"/>
                    <a:pt x="1135" y="882"/>
                    <a:pt x="1759" y="769"/>
                  </a:cubicBezTo>
                  <a:cubicBezTo>
                    <a:pt x="2079" y="711"/>
                    <a:pt x="2458" y="686"/>
                    <a:pt x="2871" y="686"/>
                  </a:cubicBezTo>
                  <a:close/>
                  <a:moveTo>
                    <a:pt x="2876" y="0"/>
                  </a:moveTo>
                  <a:cubicBezTo>
                    <a:pt x="2421" y="0"/>
                    <a:pt x="1998" y="27"/>
                    <a:pt x="1637" y="93"/>
                  </a:cubicBezTo>
                  <a:cubicBezTo>
                    <a:pt x="701" y="264"/>
                    <a:pt x="94" y="916"/>
                    <a:pt x="51" y="1793"/>
                  </a:cubicBezTo>
                  <a:cubicBezTo>
                    <a:pt x="0" y="2814"/>
                    <a:pt x="755" y="4143"/>
                    <a:pt x="2529" y="4650"/>
                  </a:cubicBezTo>
                  <a:cubicBezTo>
                    <a:pt x="3615" y="4961"/>
                    <a:pt x="4993" y="5108"/>
                    <a:pt x="6409" y="5108"/>
                  </a:cubicBezTo>
                  <a:cubicBezTo>
                    <a:pt x="8629" y="5108"/>
                    <a:pt x="10947" y="4745"/>
                    <a:pt x="12398" y="4077"/>
                  </a:cubicBezTo>
                  <a:cubicBezTo>
                    <a:pt x="12912" y="3840"/>
                    <a:pt x="13154" y="3531"/>
                    <a:pt x="13118" y="3160"/>
                  </a:cubicBezTo>
                  <a:cubicBezTo>
                    <a:pt x="13011" y="2009"/>
                    <a:pt x="9557" y="1024"/>
                    <a:pt x="8078" y="654"/>
                  </a:cubicBezTo>
                  <a:lnTo>
                    <a:pt x="8068" y="651"/>
                  </a:lnTo>
                  <a:cubicBezTo>
                    <a:pt x="7922" y="620"/>
                    <a:pt x="5045" y="0"/>
                    <a:pt x="28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7"/>
            <p:cNvSpPr/>
            <p:nvPr/>
          </p:nvSpPr>
          <p:spPr>
            <a:xfrm>
              <a:off x="856000" y="4382275"/>
              <a:ext cx="231525" cy="455175"/>
            </a:xfrm>
            <a:custGeom>
              <a:rect b="b" l="l" r="r" t="t"/>
              <a:pathLst>
                <a:path extrusionOk="0" h="18207" w="9261">
                  <a:moveTo>
                    <a:pt x="7037" y="0"/>
                  </a:moveTo>
                  <a:lnTo>
                    <a:pt x="0" y="1666"/>
                  </a:lnTo>
                  <a:lnTo>
                    <a:pt x="741" y="5741"/>
                  </a:lnTo>
                  <a:lnTo>
                    <a:pt x="2407" y="6112"/>
                  </a:lnTo>
                  <a:cubicBezTo>
                    <a:pt x="2407" y="6112"/>
                    <a:pt x="1852" y="10928"/>
                    <a:pt x="2593" y="12965"/>
                  </a:cubicBezTo>
                  <a:cubicBezTo>
                    <a:pt x="3283" y="14863"/>
                    <a:pt x="3812" y="18207"/>
                    <a:pt x="5079" y="18207"/>
                  </a:cubicBezTo>
                  <a:cubicBezTo>
                    <a:pt x="5173" y="18207"/>
                    <a:pt x="5270" y="18189"/>
                    <a:pt x="5371" y="18151"/>
                  </a:cubicBezTo>
                  <a:cubicBezTo>
                    <a:pt x="6853" y="17595"/>
                    <a:pt x="5926" y="9817"/>
                    <a:pt x="6482" y="8891"/>
                  </a:cubicBezTo>
                  <a:cubicBezTo>
                    <a:pt x="7037" y="7964"/>
                    <a:pt x="9260" y="5741"/>
                    <a:pt x="9260" y="5741"/>
                  </a:cubicBezTo>
                  <a:lnTo>
                    <a:pt x="7408" y="741"/>
                  </a:lnTo>
                  <a:lnTo>
                    <a:pt x="70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7"/>
            <p:cNvSpPr/>
            <p:nvPr/>
          </p:nvSpPr>
          <p:spPr>
            <a:xfrm>
              <a:off x="846750" y="4373675"/>
              <a:ext cx="249975" cy="472325"/>
            </a:xfrm>
            <a:custGeom>
              <a:rect b="b" l="l" r="r" t="t"/>
              <a:pathLst>
                <a:path extrusionOk="0" h="18893" w="9999">
                  <a:moveTo>
                    <a:pt x="7223" y="739"/>
                  </a:moveTo>
                  <a:lnTo>
                    <a:pt x="7456" y="1204"/>
                  </a:lnTo>
                  <a:lnTo>
                    <a:pt x="9232" y="5999"/>
                  </a:lnTo>
                  <a:cubicBezTo>
                    <a:pt x="8711" y="6529"/>
                    <a:pt x="7046" y="8241"/>
                    <a:pt x="6558" y="9058"/>
                  </a:cubicBezTo>
                  <a:cubicBezTo>
                    <a:pt x="6308" y="9472"/>
                    <a:pt x="6299" y="10519"/>
                    <a:pt x="6304" y="12488"/>
                  </a:cubicBezTo>
                  <a:cubicBezTo>
                    <a:pt x="6307" y="14384"/>
                    <a:pt x="6316" y="17913"/>
                    <a:pt x="5621" y="18174"/>
                  </a:cubicBezTo>
                  <a:cubicBezTo>
                    <a:pt x="5560" y="18197"/>
                    <a:pt x="5505" y="18208"/>
                    <a:pt x="5451" y="18208"/>
                  </a:cubicBezTo>
                  <a:cubicBezTo>
                    <a:pt x="5390" y="18208"/>
                    <a:pt x="5332" y="18193"/>
                    <a:pt x="5272" y="18164"/>
                  </a:cubicBezTo>
                  <a:cubicBezTo>
                    <a:pt x="4660" y="17855"/>
                    <a:pt x="4183" y="16193"/>
                    <a:pt x="3800" y="14857"/>
                  </a:cubicBezTo>
                  <a:cubicBezTo>
                    <a:pt x="3627" y="14252"/>
                    <a:pt x="3463" y="13682"/>
                    <a:pt x="3285" y="13191"/>
                  </a:cubicBezTo>
                  <a:cubicBezTo>
                    <a:pt x="2580" y="11253"/>
                    <a:pt x="3113" y="6542"/>
                    <a:pt x="3117" y="6495"/>
                  </a:cubicBezTo>
                  <a:cubicBezTo>
                    <a:pt x="3138" y="6321"/>
                    <a:pt x="3024" y="6159"/>
                    <a:pt x="2851" y="6121"/>
                  </a:cubicBezTo>
                  <a:lnTo>
                    <a:pt x="1408" y="5800"/>
                  </a:lnTo>
                  <a:lnTo>
                    <a:pt x="765" y="2269"/>
                  </a:lnTo>
                  <a:lnTo>
                    <a:pt x="7223" y="739"/>
                  </a:lnTo>
                  <a:close/>
                  <a:moveTo>
                    <a:pt x="7411" y="0"/>
                  </a:moveTo>
                  <a:cubicBezTo>
                    <a:pt x="7383" y="0"/>
                    <a:pt x="7356" y="3"/>
                    <a:pt x="7329" y="10"/>
                  </a:cubicBezTo>
                  <a:lnTo>
                    <a:pt x="291" y="1678"/>
                  </a:lnTo>
                  <a:cubicBezTo>
                    <a:pt x="113" y="1719"/>
                    <a:pt x="0" y="1893"/>
                    <a:pt x="33" y="2073"/>
                  </a:cubicBezTo>
                  <a:lnTo>
                    <a:pt x="774" y="6147"/>
                  </a:lnTo>
                  <a:cubicBezTo>
                    <a:pt x="798" y="6283"/>
                    <a:pt x="902" y="6390"/>
                    <a:pt x="1037" y="6419"/>
                  </a:cubicBezTo>
                  <a:lnTo>
                    <a:pt x="2403" y="6724"/>
                  </a:lnTo>
                  <a:cubicBezTo>
                    <a:pt x="2293" y="7834"/>
                    <a:pt x="1981" y="11615"/>
                    <a:pt x="2641" y="13425"/>
                  </a:cubicBezTo>
                  <a:cubicBezTo>
                    <a:pt x="2811" y="13894"/>
                    <a:pt x="2972" y="14453"/>
                    <a:pt x="3141" y="15045"/>
                  </a:cubicBezTo>
                  <a:cubicBezTo>
                    <a:pt x="3625" y="16737"/>
                    <a:pt x="4084" y="18333"/>
                    <a:pt x="4965" y="18775"/>
                  </a:cubicBezTo>
                  <a:cubicBezTo>
                    <a:pt x="5114" y="18853"/>
                    <a:pt x="5281" y="18893"/>
                    <a:pt x="5450" y="18893"/>
                  </a:cubicBezTo>
                  <a:cubicBezTo>
                    <a:pt x="5591" y="18893"/>
                    <a:pt x="5731" y="18866"/>
                    <a:pt x="5861" y="18816"/>
                  </a:cubicBezTo>
                  <a:cubicBezTo>
                    <a:pt x="6925" y="18416"/>
                    <a:pt x="6999" y="16051"/>
                    <a:pt x="6990" y="12487"/>
                  </a:cubicBezTo>
                  <a:cubicBezTo>
                    <a:pt x="6988" y="11236"/>
                    <a:pt x="6984" y="9680"/>
                    <a:pt x="7146" y="9410"/>
                  </a:cubicBezTo>
                  <a:cubicBezTo>
                    <a:pt x="7675" y="8531"/>
                    <a:pt x="9851" y="6349"/>
                    <a:pt x="9874" y="6327"/>
                  </a:cubicBezTo>
                  <a:cubicBezTo>
                    <a:pt x="9967" y="6232"/>
                    <a:pt x="9998" y="6091"/>
                    <a:pt x="9952" y="5966"/>
                  </a:cubicBezTo>
                  <a:lnTo>
                    <a:pt x="8086" y="931"/>
                  </a:lnTo>
                  <a:lnTo>
                    <a:pt x="7715" y="190"/>
                  </a:lnTo>
                  <a:cubicBezTo>
                    <a:pt x="7657" y="71"/>
                    <a:pt x="7537" y="0"/>
                    <a:pt x="7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7"/>
            <p:cNvSpPr/>
            <p:nvPr/>
          </p:nvSpPr>
          <p:spPr>
            <a:xfrm>
              <a:off x="910850" y="4404550"/>
              <a:ext cx="89175" cy="440075"/>
            </a:xfrm>
            <a:custGeom>
              <a:rect b="b" l="l" r="r" t="t"/>
              <a:pathLst>
                <a:path extrusionOk="0" h="17603" w="3567">
                  <a:moveTo>
                    <a:pt x="361" y="1"/>
                  </a:moveTo>
                  <a:cubicBezTo>
                    <a:pt x="352" y="1"/>
                    <a:pt x="343" y="1"/>
                    <a:pt x="333" y="2"/>
                  </a:cubicBezTo>
                  <a:cubicBezTo>
                    <a:pt x="145" y="14"/>
                    <a:pt x="1" y="175"/>
                    <a:pt x="13" y="364"/>
                  </a:cubicBezTo>
                  <a:cubicBezTo>
                    <a:pt x="47" y="946"/>
                    <a:pt x="886" y="14664"/>
                    <a:pt x="2898" y="17460"/>
                  </a:cubicBezTo>
                  <a:cubicBezTo>
                    <a:pt x="2963" y="17549"/>
                    <a:pt x="3067" y="17603"/>
                    <a:pt x="3177" y="17603"/>
                  </a:cubicBezTo>
                  <a:cubicBezTo>
                    <a:pt x="3248" y="17603"/>
                    <a:pt x="3318" y="17581"/>
                    <a:pt x="3378" y="17538"/>
                  </a:cubicBezTo>
                  <a:cubicBezTo>
                    <a:pt x="3531" y="17428"/>
                    <a:pt x="3566" y="17214"/>
                    <a:pt x="3455" y="17059"/>
                  </a:cubicBezTo>
                  <a:cubicBezTo>
                    <a:pt x="1557" y="14424"/>
                    <a:pt x="705" y="465"/>
                    <a:pt x="696" y="324"/>
                  </a:cubicBezTo>
                  <a:cubicBezTo>
                    <a:pt x="686" y="144"/>
                    <a:pt x="548" y="1"/>
                    <a:pt x="3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7"/>
            <p:cNvSpPr/>
            <p:nvPr/>
          </p:nvSpPr>
          <p:spPr>
            <a:xfrm>
              <a:off x="1022575" y="3877575"/>
              <a:ext cx="1055800" cy="694525"/>
            </a:xfrm>
            <a:custGeom>
              <a:rect b="b" l="l" r="r" t="t"/>
              <a:pathLst>
                <a:path extrusionOk="0" h="27781" w="42232">
                  <a:moveTo>
                    <a:pt x="13523" y="0"/>
                  </a:moveTo>
                  <a:cubicBezTo>
                    <a:pt x="13523" y="0"/>
                    <a:pt x="4635" y="1111"/>
                    <a:pt x="2597" y="5557"/>
                  </a:cubicBezTo>
                  <a:cubicBezTo>
                    <a:pt x="560" y="10002"/>
                    <a:pt x="4819" y="11484"/>
                    <a:pt x="4819" y="11484"/>
                  </a:cubicBezTo>
                  <a:lnTo>
                    <a:pt x="16671" y="16114"/>
                  </a:lnTo>
                  <a:lnTo>
                    <a:pt x="0" y="19594"/>
                  </a:lnTo>
                  <a:lnTo>
                    <a:pt x="1856" y="27781"/>
                  </a:lnTo>
                  <a:cubicBezTo>
                    <a:pt x="1856" y="27781"/>
                    <a:pt x="9636" y="26300"/>
                    <a:pt x="14264" y="25003"/>
                  </a:cubicBezTo>
                  <a:cubicBezTo>
                    <a:pt x="18894" y="23706"/>
                    <a:pt x="34823" y="20372"/>
                    <a:pt x="38527" y="17039"/>
                  </a:cubicBezTo>
                  <a:cubicBezTo>
                    <a:pt x="42232" y="13705"/>
                    <a:pt x="38898" y="9261"/>
                    <a:pt x="32786" y="6298"/>
                  </a:cubicBezTo>
                  <a:cubicBezTo>
                    <a:pt x="26674" y="3334"/>
                    <a:pt x="13523" y="0"/>
                    <a:pt x="135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7"/>
            <p:cNvSpPr/>
            <p:nvPr/>
          </p:nvSpPr>
          <p:spPr>
            <a:xfrm>
              <a:off x="1434850" y="4276150"/>
              <a:ext cx="360825" cy="54875"/>
            </a:xfrm>
            <a:custGeom>
              <a:rect b="b" l="l" r="r" t="t"/>
              <a:pathLst>
                <a:path extrusionOk="0" h="2195" w="14433">
                  <a:moveTo>
                    <a:pt x="186" y="1"/>
                  </a:moveTo>
                  <a:cubicBezTo>
                    <a:pt x="104" y="1"/>
                    <a:pt x="32" y="59"/>
                    <a:pt x="17" y="141"/>
                  </a:cubicBezTo>
                  <a:cubicBezTo>
                    <a:pt x="1" y="233"/>
                    <a:pt x="59" y="321"/>
                    <a:pt x="151" y="340"/>
                  </a:cubicBezTo>
                  <a:cubicBezTo>
                    <a:pt x="253" y="359"/>
                    <a:pt x="10397" y="2195"/>
                    <a:pt x="14258" y="2195"/>
                  </a:cubicBezTo>
                  <a:lnTo>
                    <a:pt x="14256" y="2195"/>
                  </a:lnTo>
                  <a:cubicBezTo>
                    <a:pt x="14258" y="2195"/>
                    <a:pt x="14260" y="2195"/>
                    <a:pt x="14262" y="2195"/>
                  </a:cubicBezTo>
                  <a:cubicBezTo>
                    <a:pt x="14356" y="2195"/>
                    <a:pt x="14433" y="2119"/>
                    <a:pt x="14433" y="2024"/>
                  </a:cubicBezTo>
                  <a:cubicBezTo>
                    <a:pt x="14433" y="1928"/>
                    <a:pt x="14356" y="1851"/>
                    <a:pt x="14262" y="1851"/>
                  </a:cubicBezTo>
                  <a:cubicBezTo>
                    <a:pt x="14260" y="1851"/>
                    <a:pt x="14258" y="1852"/>
                    <a:pt x="14256" y="1852"/>
                  </a:cubicBezTo>
                  <a:cubicBezTo>
                    <a:pt x="10428" y="1852"/>
                    <a:pt x="313" y="21"/>
                    <a:pt x="212" y="3"/>
                  </a:cubicBezTo>
                  <a:cubicBezTo>
                    <a:pt x="203" y="2"/>
                    <a:pt x="195" y="1"/>
                    <a:pt x="1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7"/>
            <p:cNvSpPr/>
            <p:nvPr/>
          </p:nvSpPr>
          <p:spPr>
            <a:xfrm>
              <a:off x="1430100" y="3368225"/>
              <a:ext cx="555650" cy="514025"/>
            </a:xfrm>
            <a:custGeom>
              <a:rect b="b" l="l" r="r" t="t"/>
              <a:pathLst>
                <a:path extrusionOk="0" h="20561" w="22226">
                  <a:moveTo>
                    <a:pt x="4447" y="1"/>
                  </a:moveTo>
                  <a:lnTo>
                    <a:pt x="1" y="18707"/>
                  </a:lnTo>
                  <a:lnTo>
                    <a:pt x="4447" y="20560"/>
                  </a:lnTo>
                  <a:cubicBezTo>
                    <a:pt x="4447" y="20560"/>
                    <a:pt x="7595" y="17226"/>
                    <a:pt x="12225" y="15189"/>
                  </a:cubicBezTo>
                  <a:cubicBezTo>
                    <a:pt x="16855" y="13152"/>
                    <a:pt x="22226" y="11484"/>
                    <a:pt x="21299" y="6113"/>
                  </a:cubicBezTo>
                  <a:cubicBezTo>
                    <a:pt x="20374" y="742"/>
                    <a:pt x="16114" y="1"/>
                    <a:pt x="118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7"/>
            <p:cNvSpPr/>
            <p:nvPr/>
          </p:nvSpPr>
          <p:spPr>
            <a:xfrm>
              <a:off x="1854100" y="2460300"/>
              <a:ext cx="327550" cy="227525"/>
            </a:xfrm>
            <a:custGeom>
              <a:rect b="b" l="l" r="r" t="t"/>
              <a:pathLst>
                <a:path extrusionOk="0" h="9101" w="13102">
                  <a:moveTo>
                    <a:pt x="11588" y="1"/>
                  </a:moveTo>
                  <a:cubicBezTo>
                    <a:pt x="10827" y="1"/>
                    <a:pt x="9848" y="323"/>
                    <a:pt x="9222" y="323"/>
                  </a:cubicBezTo>
                  <a:cubicBezTo>
                    <a:pt x="9211" y="323"/>
                    <a:pt x="9200" y="323"/>
                    <a:pt x="9189" y="323"/>
                  </a:cubicBezTo>
                  <a:cubicBezTo>
                    <a:pt x="9161" y="322"/>
                    <a:pt x="9131" y="322"/>
                    <a:pt x="9099" y="322"/>
                  </a:cubicBezTo>
                  <a:cubicBezTo>
                    <a:pt x="8068" y="322"/>
                    <a:pt x="4962" y="610"/>
                    <a:pt x="3825" y="1774"/>
                  </a:cubicBezTo>
                  <a:cubicBezTo>
                    <a:pt x="2654" y="2973"/>
                    <a:pt x="0" y="6071"/>
                    <a:pt x="0" y="6071"/>
                  </a:cubicBezTo>
                  <a:lnTo>
                    <a:pt x="2286" y="8561"/>
                  </a:lnTo>
                  <a:cubicBezTo>
                    <a:pt x="2286" y="8561"/>
                    <a:pt x="4691" y="9101"/>
                    <a:pt x="5846" y="9101"/>
                  </a:cubicBezTo>
                  <a:cubicBezTo>
                    <a:pt x="6143" y="9101"/>
                    <a:pt x="6357" y="9065"/>
                    <a:pt x="6427" y="8976"/>
                  </a:cubicBezTo>
                  <a:cubicBezTo>
                    <a:pt x="6770" y="8538"/>
                    <a:pt x="10540" y="7018"/>
                    <a:pt x="11289" y="6662"/>
                  </a:cubicBezTo>
                  <a:cubicBezTo>
                    <a:pt x="12037" y="6306"/>
                    <a:pt x="12460" y="5462"/>
                    <a:pt x="11648" y="5297"/>
                  </a:cubicBezTo>
                  <a:cubicBezTo>
                    <a:pt x="11593" y="5286"/>
                    <a:pt x="11524" y="5281"/>
                    <a:pt x="11444" y="5281"/>
                  </a:cubicBezTo>
                  <a:cubicBezTo>
                    <a:pt x="10350" y="5281"/>
                    <a:pt x="7147" y="6248"/>
                    <a:pt x="7147" y="6248"/>
                  </a:cubicBezTo>
                  <a:lnTo>
                    <a:pt x="9508" y="2923"/>
                  </a:lnTo>
                  <a:cubicBezTo>
                    <a:pt x="9508" y="2923"/>
                    <a:pt x="13102" y="1030"/>
                    <a:pt x="12486" y="312"/>
                  </a:cubicBezTo>
                  <a:cubicBezTo>
                    <a:pt x="12285" y="79"/>
                    <a:pt x="11963" y="1"/>
                    <a:pt x="115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7"/>
            <p:cNvSpPr/>
            <p:nvPr/>
          </p:nvSpPr>
          <p:spPr>
            <a:xfrm>
              <a:off x="1844775" y="2451775"/>
              <a:ext cx="332550" cy="244475"/>
            </a:xfrm>
            <a:custGeom>
              <a:rect b="b" l="l" r="r" t="t"/>
              <a:pathLst>
                <a:path extrusionOk="0" h="9779" w="13302">
                  <a:moveTo>
                    <a:pt x="12007" y="680"/>
                  </a:moveTo>
                  <a:cubicBezTo>
                    <a:pt x="12266" y="680"/>
                    <a:pt x="12477" y="723"/>
                    <a:pt x="12588" y="843"/>
                  </a:cubicBezTo>
                  <a:cubicBezTo>
                    <a:pt x="12572" y="1175"/>
                    <a:pt x="11234" y="2164"/>
                    <a:pt x="9722" y="2960"/>
                  </a:cubicBezTo>
                  <a:cubicBezTo>
                    <a:pt x="9675" y="2985"/>
                    <a:pt x="9633" y="3020"/>
                    <a:pt x="9602" y="3065"/>
                  </a:cubicBezTo>
                  <a:lnTo>
                    <a:pt x="7241" y="6390"/>
                  </a:lnTo>
                  <a:cubicBezTo>
                    <a:pt x="7073" y="6627"/>
                    <a:pt x="7254" y="6933"/>
                    <a:pt x="7516" y="6933"/>
                  </a:cubicBezTo>
                  <a:cubicBezTo>
                    <a:pt x="7550" y="6933"/>
                    <a:pt x="7584" y="6928"/>
                    <a:pt x="7620" y="6917"/>
                  </a:cubicBezTo>
                  <a:cubicBezTo>
                    <a:pt x="8904" y="6528"/>
                    <a:pt x="11050" y="5962"/>
                    <a:pt x="11795" y="5962"/>
                  </a:cubicBezTo>
                  <a:cubicBezTo>
                    <a:pt x="11859" y="5962"/>
                    <a:pt x="11912" y="5967"/>
                    <a:pt x="11954" y="5975"/>
                  </a:cubicBezTo>
                  <a:cubicBezTo>
                    <a:pt x="12063" y="5998"/>
                    <a:pt x="12116" y="6032"/>
                    <a:pt x="12119" y="6051"/>
                  </a:cubicBezTo>
                  <a:cubicBezTo>
                    <a:pt x="12133" y="6164"/>
                    <a:pt x="11932" y="6495"/>
                    <a:pt x="11515" y="6693"/>
                  </a:cubicBezTo>
                  <a:cubicBezTo>
                    <a:pt x="11325" y="6783"/>
                    <a:pt x="10939" y="6950"/>
                    <a:pt x="10463" y="7153"/>
                  </a:cubicBezTo>
                  <a:cubicBezTo>
                    <a:pt x="8059" y="8187"/>
                    <a:pt x="6791" y="8772"/>
                    <a:pt x="6579" y="9063"/>
                  </a:cubicBezTo>
                  <a:cubicBezTo>
                    <a:pt x="6521" y="9090"/>
                    <a:pt x="6407" y="9103"/>
                    <a:pt x="6250" y="9103"/>
                  </a:cubicBezTo>
                  <a:cubicBezTo>
                    <a:pt x="5578" y="9103"/>
                    <a:pt x="4119" y="8872"/>
                    <a:pt x="2838" y="8590"/>
                  </a:cubicBezTo>
                  <a:lnTo>
                    <a:pt x="832" y="6405"/>
                  </a:lnTo>
                  <a:cubicBezTo>
                    <a:pt x="1469" y="5665"/>
                    <a:pt x="3480" y="3344"/>
                    <a:pt x="4445" y="2355"/>
                  </a:cubicBezTo>
                  <a:cubicBezTo>
                    <a:pt x="5453" y="1324"/>
                    <a:pt x="8384" y="1006"/>
                    <a:pt x="9447" y="1006"/>
                  </a:cubicBezTo>
                  <a:cubicBezTo>
                    <a:pt x="9486" y="1006"/>
                    <a:pt x="9522" y="1006"/>
                    <a:pt x="9556" y="1007"/>
                  </a:cubicBezTo>
                  <a:cubicBezTo>
                    <a:pt x="9568" y="1007"/>
                    <a:pt x="9580" y="1007"/>
                    <a:pt x="9593" y="1007"/>
                  </a:cubicBezTo>
                  <a:cubicBezTo>
                    <a:pt x="9919" y="1007"/>
                    <a:pt x="10317" y="932"/>
                    <a:pt x="10732" y="852"/>
                  </a:cubicBezTo>
                  <a:cubicBezTo>
                    <a:pt x="11151" y="772"/>
                    <a:pt x="11630" y="680"/>
                    <a:pt x="12007" y="680"/>
                  </a:cubicBezTo>
                  <a:close/>
                  <a:moveTo>
                    <a:pt x="11962" y="0"/>
                  </a:moveTo>
                  <a:cubicBezTo>
                    <a:pt x="11527" y="0"/>
                    <a:pt x="11051" y="92"/>
                    <a:pt x="10603" y="178"/>
                  </a:cubicBezTo>
                  <a:cubicBezTo>
                    <a:pt x="10220" y="252"/>
                    <a:pt x="9851" y="321"/>
                    <a:pt x="9593" y="321"/>
                  </a:cubicBezTo>
                  <a:cubicBezTo>
                    <a:pt x="9585" y="321"/>
                    <a:pt x="9577" y="321"/>
                    <a:pt x="9570" y="321"/>
                  </a:cubicBezTo>
                  <a:cubicBezTo>
                    <a:pt x="9546" y="320"/>
                    <a:pt x="9521" y="320"/>
                    <a:pt x="9493" y="320"/>
                  </a:cubicBezTo>
                  <a:cubicBezTo>
                    <a:pt x="8571" y="320"/>
                    <a:pt x="5227" y="573"/>
                    <a:pt x="3953" y="1875"/>
                  </a:cubicBezTo>
                  <a:cubicBezTo>
                    <a:pt x="2788" y="3069"/>
                    <a:pt x="222" y="6062"/>
                    <a:pt x="113" y="6189"/>
                  </a:cubicBezTo>
                  <a:cubicBezTo>
                    <a:pt x="1" y="6321"/>
                    <a:pt x="4" y="6516"/>
                    <a:pt x="121" y="6644"/>
                  </a:cubicBezTo>
                  <a:lnTo>
                    <a:pt x="2406" y="9134"/>
                  </a:lnTo>
                  <a:cubicBezTo>
                    <a:pt x="2454" y="9186"/>
                    <a:pt x="2516" y="9222"/>
                    <a:pt x="2584" y="9236"/>
                  </a:cubicBezTo>
                  <a:cubicBezTo>
                    <a:pt x="4442" y="9654"/>
                    <a:pt x="5516" y="9778"/>
                    <a:pt x="6145" y="9778"/>
                  </a:cubicBezTo>
                  <a:cubicBezTo>
                    <a:pt x="6874" y="9778"/>
                    <a:pt x="7007" y="9611"/>
                    <a:pt x="7067" y="9532"/>
                  </a:cubicBezTo>
                  <a:cubicBezTo>
                    <a:pt x="7332" y="9245"/>
                    <a:pt x="9715" y="8221"/>
                    <a:pt x="10734" y="7784"/>
                  </a:cubicBezTo>
                  <a:cubicBezTo>
                    <a:pt x="11221" y="7575"/>
                    <a:pt x="11616" y="7405"/>
                    <a:pt x="11810" y="7313"/>
                  </a:cubicBezTo>
                  <a:cubicBezTo>
                    <a:pt x="12352" y="7055"/>
                    <a:pt x="12866" y="6510"/>
                    <a:pt x="12799" y="5968"/>
                  </a:cubicBezTo>
                  <a:cubicBezTo>
                    <a:pt x="12780" y="5806"/>
                    <a:pt x="12672" y="5420"/>
                    <a:pt x="12091" y="5303"/>
                  </a:cubicBezTo>
                  <a:cubicBezTo>
                    <a:pt x="12020" y="5288"/>
                    <a:pt x="11932" y="5281"/>
                    <a:pt x="11831" y="5281"/>
                  </a:cubicBezTo>
                  <a:cubicBezTo>
                    <a:pt x="11043" y="5281"/>
                    <a:pt x="9439" y="5688"/>
                    <a:pt x="8370" y="5986"/>
                  </a:cubicBezTo>
                  <a:lnTo>
                    <a:pt x="10115" y="3528"/>
                  </a:lnTo>
                  <a:cubicBezTo>
                    <a:pt x="10900" y="3111"/>
                    <a:pt x="13092" y="1870"/>
                    <a:pt x="13261" y="977"/>
                  </a:cubicBezTo>
                  <a:cubicBezTo>
                    <a:pt x="13301" y="783"/>
                    <a:pt x="13249" y="581"/>
                    <a:pt x="13120" y="431"/>
                  </a:cubicBezTo>
                  <a:cubicBezTo>
                    <a:pt x="12839" y="104"/>
                    <a:pt x="12424" y="0"/>
                    <a:pt x="119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7"/>
            <p:cNvSpPr/>
            <p:nvPr/>
          </p:nvSpPr>
          <p:spPr>
            <a:xfrm>
              <a:off x="661500" y="2639125"/>
              <a:ext cx="1278075" cy="1632050"/>
            </a:xfrm>
            <a:custGeom>
              <a:rect b="b" l="l" r="r" t="t"/>
              <a:pathLst>
                <a:path extrusionOk="0" h="65282" w="51123">
                  <a:moveTo>
                    <a:pt x="48139" y="1"/>
                  </a:moveTo>
                  <a:lnTo>
                    <a:pt x="35410" y="5372"/>
                  </a:lnTo>
                  <a:lnTo>
                    <a:pt x="35410" y="5383"/>
                  </a:lnTo>
                  <a:cubicBezTo>
                    <a:pt x="31551" y="6436"/>
                    <a:pt x="27120" y="7801"/>
                    <a:pt x="25929" y="8793"/>
                  </a:cubicBezTo>
                  <a:cubicBezTo>
                    <a:pt x="23706" y="10645"/>
                    <a:pt x="23706" y="16571"/>
                    <a:pt x="23706" y="17126"/>
                  </a:cubicBezTo>
                  <a:cubicBezTo>
                    <a:pt x="23706" y="17682"/>
                    <a:pt x="20372" y="23053"/>
                    <a:pt x="15744" y="27499"/>
                  </a:cubicBezTo>
                  <a:cubicBezTo>
                    <a:pt x="11114" y="31943"/>
                    <a:pt x="3705" y="35463"/>
                    <a:pt x="1854" y="37130"/>
                  </a:cubicBezTo>
                  <a:cubicBezTo>
                    <a:pt x="0" y="38796"/>
                    <a:pt x="1854" y="51020"/>
                    <a:pt x="7225" y="56576"/>
                  </a:cubicBezTo>
                  <a:cubicBezTo>
                    <a:pt x="12596" y="62132"/>
                    <a:pt x="19447" y="65282"/>
                    <a:pt x="19447" y="65282"/>
                  </a:cubicBezTo>
                  <a:cubicBezTo>
                    <a:pt x="19447" y="65282"/>
                    <a:pt x="31671" y="49724"/>
                    <a:pt x="33153" y="46946"/>
                  </a:cubicBezTo>
                  <a:cubicBezTo>
                    <a:pt x="34634" y="44167"/>
                    <a:pt x="35005" y="43612"/>
                    <a:pt x="35005" y="43612"/>
                  </a:cubicBezTo>
                  <a:cubicBezTo>
                    <a:pt x="35005" y="43612"/>
                    <a:pt x="39635" y="35650"/>
                    <a:pt x="39265" y="33241"/>
                  </a:cubicBezTo>
                  <a:cubicBezTo>
                    <a:pt x="38894" y="30833"/>
                    <a:pt x="38708" y="20647"/>
                    <a:pt x="38708" y="18424"/>
                  </a:cubicBezTo>
                  <a:cubicBezTo>
                    <a:pt x="38708" y="16201"/>
                    <a:pt x="42042" y="11386"/>
                    <a:pt x="42599" y="9718"/>
                  </a:cubicBezTo>
                  <a:cubicBezTo>
                    <a:pt x="42624" y="9641"/>
                    <a:pt x="42658" y="9555"/>
                    <a:pt x="42691" y="9470"/>
                  </a:cubicBezTo>
                  <a:lnTo>
                    <a:pt x="51123" y="2189"/>
                  </a:lnTo>
                  <a:lnTo>
                    <a:pt x="48139" y="1"/>
                  </a:ln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7"/>
            <p:cNvSpPr/>
            <p:nvPr/>
          </p:nvSpPr>
          <p:spPr>
            <a:xfrm>
              <a:off x="678200" y="2630575"/>
              <a:ext cx="1271150" cy="1649150"/>
            </a:xfrm>
            <a:custGeom>
              <a:rect b="b" l="l" r="r" t="t"/>
              <a:pathLst>
                <a:path extrusionOk="0" h="65966" w="50846">
                  <a:moveTo>
                    <a:pt x="47427" y="735"/>
                  </a:moveTo>
                  <a:lnTo>
                    <a:pt x="49905" y="2552"/>
                  </a:lnTo>
                  <a:lnTo>
                    <a:pt x="41800" y="9554"/>
                  </a:lnTo>
                  <a:cubicBezTo>
                    <a:pt x="41757" y="9589"/>
                    <a:pt x="41725" y="9635"/>
                    <a:pt x="41704" y="9687"/>
                  </a:cubicBezTo>
                  <a:cubicBezTo>
                    <a:pt x="41668" y="9778"/>
                    <a:pt x="41633" y="9868"/>
                    <a:pt x="41606" y="9953"/>
                  </a:cubicBezTo>
                  <a:cubicBezTo>
                    <a:pt x="41419" y="10511"/>
                    <a:pt x="40887" y="11472"/>
                    <a:pt x="40272" y="12584"/>
                  </a:cubicBezTo>
                  <a:cubicBezTo>
                    <a:pt x="39065" y="14767"/>
                    <a:pt x="37697" y="17240"/>
                    <a:pt x="37697" y="18766"/>
                  </a:cubicBezTo>
                  <a:cubicBezTo>
                    <a:pt x="37697" y="20909"/>
                    <a:pt x="37885" y="31207"/>
                    <a:pt x="38259" y="33634"/>
                  </a:cubicBezTo>
                  <a:cubicBezTo>
                    <a:pt x="38547" y="35511"/>
                    <a:pt x="35311" y="41596"/>
                    <a:pt x="34052" y="43764"/>
                  </a:cubicBezTo>
                  <a:cubicBezTo>
                    <a:pt x="34037" y="43788"/>
                    <a:pt x="33655" y="44364"/>
                    <a:pt x="32182" y="47126"/>
                  </a:cubicBezTo>
                  <a:cubicBezTo>
                    <a:pt x="30827" y="49670"/>
                    <a:pt x="20162" y="63304"/>
                    <a:pt x="18680" y="65195"/>
                  </a:cubicBezTo>
                  <a:cubicBezTo>
                    <a:pt x="17418" y="64578"/>
                    <a:pt x="11503" y="61543"/>
                    <a:pt x="6803" y="56680"/>
                  </a:cubicBezTo>
                  <a:cubicBezTo>
                    <a:pt x="2681" y="52415"/>
                    <a:pt x="690" y="44263"/>
                    <a:pt x="838" y="40019"/>
                  </a:cubicBezTo>
                  <a:cubicBezTo>
                    <a:pt x="895" y="38366"/>
                    <a:pt x="1260" y="37866"/>
                    <a:pt x="1413" y="37728"/>
                  </a:cubicBezTo>
                  <a:cubicBezTo>
                    <a:pt x="2066" y="37140"/>
                    <a:pt x="3458" y="36299"/>
                    <a:pt x="5217" y="35237"/>
                  </a:cubicBezTo>
                  <a:cubicBezTo>
                    <a:pt x="8227" y="33421"/>
                    <a:pt x="12348" y="30932"/>
                    <a:pt x="15312" y="28087"/>
                  </a:cubicBezTo>
                  <a:cubicBezTo>
                    <a:pt x="19802" y="23777"/>
                    <a:pt x="23381" y="18279"/>
                    <a:pt x="23381" y="17468"/>
                  </a:cubicBezTo>
                  <a:cubicBezTo>
                    <a:pt x="23381" y="16413"/>
                    <a:pt x="23482" y="11062"/>
                    <a:pt x="25481" y="9398"/>
                  </a:cubicBezTo>
                  <a:cubicBezTo>
                    <a:pt x="26124" y="8862"/>
                    <a:pt x="28268" y="7847"/>
                    <a:pt x="34833" y="6057"/>
                  </a:cubicBezTo>
                  <a:cubicBezTo>
                    <a:pt x="34875" y="6045"/>
                    <a:pt x="34913" y="6025"/>
                    <a:pt x="34947" y="5999"/>
                  </a:cubicBezTo>
                  <a:lnTo>
                    <a:pt x="47427" y="735"/>
                  </a:lnTo>
                  <a:close/>
                  <a:moveTo>
                    <a:pt x="47471" y="0"/>
                  </a:moveTo>
                  <a:cubicBezTo>
                    <a:pt x="47426" y="0"/>
                    <a:pt x="47381" y="9"/>
                    <a:pt x="47338" y="28"/>
                  </a:cubicBezTo>
                  <a:lnTo>
                    <a:pt x="34609" y="5397"/>
                  </a:lnTo>
                  <a:cubicBezTo>
                    <a:pt x="34595" y="5403"/>
                    <a:pt x="34582" y="5411"/>
                    <a:pt x="34569" y="5418"/>
                  </a:cubicBezTo>
                  <a:cubicBezTo>
                    <a:pt x="29253" y="6872"/>
                    <a:pt x="26048" y="8033"/>
                    <a:pt x="25043" y="8871"/>
                  </a:cubicBezTo>
                  <a:cubicBezTo>
                    <a:pt x="22864" y="10685"/>
                    <a:pt x="22697" y="15911"/>
                    <a:pt x="22698" y="17448"/>
                  </a:cubicBezTo>
                  <a:cubicBezTo>
                    <a:pt x="22591" y="18071"/>
                    <a:pt x="19326" y="23285"/>
                    <a:pt x="14838" y="27593"/>
                  </a:cubicBezTo>
                  <a:cubicBezTo>
                    <a:pt x="11929" y="30385"/>
                    <a:pt x="7846" y="32850"/>
                    <a:pt x="4864" y="34649"/>
                  </a:cubicBezTo>
                  <a:cubicBezTo>
                    <a:pt x="3072" y="35732"/>
                    <a:pt x="1658" y="36586"/>
                    <a:pt x="956" y="37217"/>
                  </a:cubicBezTo>
                  <a:cubicBezTo>
                    <a:pt x="471" y="37652"/>
                    <a:pt x="201" y="38587"/>
                    <a:pt x="152" y="39995"/>
                  </a:cubicBezTo>
                  <a:cubicBezTo>
                    <a:pt x="1" y="44362"/>
                    <a:pt x="2056" y="52755"/>
                    <a:pt x="6310" y="57157"/>
                  </a:cubicBezTo>
                  <a:cubicBezTo>
                    <a:pt x="11663" y="62694"/>
                    <a:pt x="18567" y="65903"/>
                    <a:pt x="18637" y="65934"/>
                  </a:cubicBezTo>
                  <a:cubicBezTo>
                    <a:pt x="18681" y="65955"/>
                    <a:pt x="18730" y="65965"/>
                    <a:pt x="18779" y="65965"/>
                  </a:cubicBezTo>
                  <a:cubicBezTo>
                    <a:pt x="18885" y="65965"/>
                    <a:pt x="18984" y="65918"/>
                    <a:pt x="19050" y="65835"/>
                  </a:cubicBezTo>
                  <a:cubicBezTo>
                    <a:pt x="19550" y="65198"/>
                    <a:pt x="31309" y="50222"/>
                    <a:pt x="32788" y="47448"/>
                  </a:cubicBezTo>
                  <a:cubicBezTo>
                    <a:pt x="34232" y="44743"/>
                    <a:pt x="34619" y="44150"/>
                    <a:pt x="34634" y="44126"/>
                  </a:cubicBezTo>
                  <a:cubicBezTo>
                    <a:pt x="34826" y="43797"/>
                    <a:pt x="39321" y="36029"/>
                    <a:pt x="38936" y="33530"/>
                  </a:cubicBezTo>
                  <a:cubicBezTo>
                    <a:pt x="38568" y="31139"/>
                    <a:pt x="38384" y="20900"/>
                    <a:pt x="38384" y="18766"/>
                  </a:cubicBezTo>
                  <a:cubicBezTo>
                    <a:pt x="38384" y="17416"/>
                    <a:pt x="39765" y="14922"/>
                    <a:pt x="40872" y="12917"/>
                  </a:cubicBezTo>
                  <a:cubicBezTo>
                    <a:pt x="41505" y="11775"/>
                    <a:pt x="42050" y="10788"/>
                    <a:pt x="42256" y="10170"/>
                  </a:cubicBezTo>
                  <a:cubicBezTo>
                    <a:pt x="42273" y="10121"/>
                    <a:pt x="42292" y="10069"/>
                    <a:pt x="42311" y="10017"/>
                  </a:cubicBezTo>
                  <a:lnTo>
                    <a:pt x="50679" y="2791"/>
                  </a:lnTo>
                  <a:cubicBezTo>
                    <a:pt x="50845" y="2647"/>
                    <a:pt x="50835" y="2384"/>
                    <a:pt x="50658" y="2255"/>
                  </a:cubicBezTo>
                  <a:lnTo>
                    <a:pt x="47673" y="68"/>
                  </a:lnTo>
                  <a:cubicBezTo>
                    <a:pt x="47614" y="23"/>
                    <a:pt x="47543" y="0"/>
                    <a:pt x="47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7"/>
            <p:cNvSpPr/>
            <p:nvPr/>
          </p:nvSpPr>
          <p:spPr>
            <a:xfrm>
              <a:off x="1243075" y="2870025"/>
              <a:ext cx="216150" cy="205850"/>
            </a:xfrm>
            <a:custGeom>
              <a:rect b="b" l="l" r="r" t="t"/>
              <a:pathLst>
                <a:path extrusionOk="0" h="8234" w="8646">
                  <a:moveTo>
                    <a:pt x="8254" y="0"/>
                  </a:moveTo>
                  <a:cubicBezTo>
                    <a:pt x="8200" y="0"/>
                    <a:pt x="8146" y="13"/>
                    <a:pt x="8095" y="40"/>
                  </a:cubicBezTo>
                  <a:cubicBezTo>
                    <a:pt x="4491" y="1927"/>
                    <a:pt x="344" y="7451"/>
                    <a:pt x="170" y="7686"/>
                  </a:cubicBezTo>
                  <a:cubicBezTo>
                    <a:pt x="1" y="7911"/>
                    <a:pt x="162" y="8233"/>
                    <a:pt x="445" y="8233"/>
                  </a:cubicBezTo>
                  <a:cubicBezTo>
                    <a:pt x="552" y="8233"/>
                    <a:pt x="654" y="8183"/>
                    <a:pt x="719" y="8095"/>
                  </a:cubicBezTo>
                  <a:cubicBezTo>
                    <a:pt x="761" y="8039"/>
                    <a:pt x="4945" y="2463"/>
                    <a:pt x="8413" y="648"/>
                  </a:cubicBezTo>
                  <a:cubicBezTo>
                    <a:pt x="8581" y="559"/>
                    <a:pt x="8646" y="353"/>
                    <a:pt x="8558" y="185"/>
                  </a:cubicBezTo>
                  <a:cubicBezTo>
                    <a:pt x="8497" y="67"/>
                    <a:pt x="8378" y="0"/>
                    <a:pt x="8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7"/>
            <p:cNvSpPr/>
            <p:nvPr/>
          </p:nvSpPr>
          <p:spPr>
            <a:xfrm>
              <a:off x="1629200" y="2749375"/>
              <a:ext cx="444550" cy="438700"/>
            </a:xfrm>
            <a:custGeom>
              <a:rect b="b" l="l" r="r" t="t"/>
              <a:pathLst>
                <a:path extrusionOk="0" h="17548" w="17782">
                  <a:moveTo>
                    <a:pt x="10962" y="0"/>
                  </a:moveTo>
                  <a:cubicBezTo>
                    <a:pt x="9143" y="0"/>
                    <a:pt x="7337" y="456"/>
                    <a:pt x="6298" y="1235"/>
                  </a:cubicBezTo>
                  <a:cubicBezTo>
                    <a:pt x="4075" y="2901"/>
                    <a:pt x="2409" y="6420"/>
                    <a:pt x="2409" y="6420"/>
                  </a:cubicBezTo>
                  <a:cubicBezTo>
                    <a:pt x="2409" y="6420"/>
                    <a:pt x="0" y="6976"/>
                    <a:pt x="0" y="9013"/>
                  </a:cubicBezTo>
                  <a:cubicBezTo>
                    <a:pt x="0" y="11050"/>
                    <a:pt x="372" y="16606"/>
                    <a:pt x="372" y="16606"/>
                  </a:cubicBezTo>
                  <a:cubicBezTo>
                    <a:pt x="372" y="16606"/>
                    <a:pt x="3150" y="15124"/>
                    <a:pt x="4261" y="15124"/>
                  </a:cubicBezTo>
                  <a:cubicBezTo>
                    <a:pt x="5373" y="15124"/>
                    <a:pt x="8335" y="17347"/>
                    <a:pt x="9632" y="17532"/>
                  </a:cubicBezTo>
                  <a:cubicBezTo>
                    <a:pt x="9707" y="17543"/>
                    <a:pt x="9782" y="17548"/>
                    <a:pt x="9858" y="17548"/>
                  </a:cubicBezTo>
                  <a:cubicBezTo>
                    <a:pt x="11096" y="17548"/>
                    <a:pt x="12442" y="16172"/>
                    <a:pt x="12966" y="15124"/>
                  </a:cubicBezTo>
                  <a:lnTo>
                    <a:pt x="15003" y="11050"/>
                  </a:lnTo>
                  <a:cubicBezTo>
                    <a:pt x="15003" y="11050"/>
                    <a:pt x="15929" y="10124"/>
                    <a:pt x="16855" y="9383"/>
                  </a:cubicBezTo>
                  <a:cubicBezTo>
                    <a:pt x="17781" y="8642"/>
                    <a:pt x="15929" y="7901"/>
                    <a:pt x="16299" y="6235"/>
                  </a:cubicBezTo>
                  <a:cubicBezTo>
                    <a:pt x="16669" y="4567"/>
                    <a:pt x="16114" y="1974"/>
                    <a:pt x="16114" y="1974"/>
                  </a:cubicBezTo>
                  <a:cubicBezTo>
                    <a:pt x="15127" y="593"/>
                    <a:pt x="13036" y="0"/>
                    <a:pt x="109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7"/>
            <p:cNvSpPr/>
            <p:nvPr/>
          </p:nvSpPr>
          <p:spPr>
            <a:xfrm>
              <a:off x="1620650" y="2740850"/>
              <a:ext cx="452750" cy="455825"/>
            </a:xfrm>
            <a:custGeom>
              <a:rect b="b" l="l" r="r" t="t"/>
              <a:pathLst>
                <a:path extrusionOk="0" h="18233" w="18110">
                  <a:moveTo>
                    <a:pt x="11295" y="683"/>
                  </a:moveTo>
                  <a:cubicBezTo>
                    <a:pt x="11802" y="683"/>
                    <a:pt x="12311" y="720"/>
                    <a:pt x="12804" y="796"/>
                  </a:cubicBezTo>
                  <a:cubicBezTo>
                    <a:pt x="14325" y="1032"/>
                    <a:pt x="15504" y="1620"/>
                    <a:pt x="16135" y="2458"/>
                  </a:cubicBezTo>
                  <a:cubicBezTo>
                    <a:pt x="16218" y="2878"/>
                    <a:pt x="16623" y="5074"/>
                    <a:pt x="16306" y="6501"/>
                  </a:cubicBezTo>
                  <a:cubicBezTo>
                    <a:pt x="16090" y="7474"/>
                    <a:pt x="16522" y="8172"/>
                    <a:pt x="16839" y="8683"/>
                  </a:cubicBezTo>
                  <a:cubicBezTo>
                    <a:pt x="17194" y="9257"/>
                    <a:pt x="17168" y="9308"/>
                    <a:pt x="16983" y="9456"/>
                  </a:cubicBezTo>
                  <a:cubicBezTo>
                    <a:pt x="16052" y="10200"/>
                    <a:pt x="15140" y="11111"/>
                    <a:pt x="15101" y="11149"/>
                  </a:cubicBezTo>
                  <a:cubicBezTo>
                    <a:pt x="15076" y="11175"/>
                    <a:pt x="15054" y="11206"/>
                    <a:pt x="15037" y="11238"/>
                  </a:cubicBezTo>
                  <a:lnTo>
                    <a:pt x="13000" y="15313"/>
                  </a:lnTo>
                  <a:cubicBezTo>
                    <a:pt x="12512" y="16289"/>
                    <a:pt x="11243" y="17547"/>
                    <a:pt x="10196" y="17547"/>
                  </a:cubicBezTo>
                  <a:cubicBezTo>
                    <a:pt x="10137" y="17547"/>
                    <a:pt x="10079" y="17543"/>
                    <a:pt x="10021" y="17535"/>
                  </a:cubicBezTo>
                  <a:cubicBezTo>
                    <a:pt x="9460" y="17454"/>
                    <a:pt x="8462" y="16899"/>
                    <a:pt x="7497" y="16363"/>
                  </a:cubicBezTo>
                  <a:cubicBezTo>
                    <a:pt x="6351" y="15726"/>
                    <a:pt x="5267" y="15123"/>
                    <a:pt x="4603" y="15123"/>
                  </a:cubicBezTo>
                  <a:cubicBezTo>
                    <a:pt x="3690" y="15123"/>
                    <a:pt x="1893" y="15965"/>
                    <a:pt x="1023" y="16403"/>
                  </a:cubicBezTo>
                  <a:cubicBezTo>
                    <a:pt x="931" y="14973"/>
                    <a:pt x="686" y="10992"/>
                    <a:pt x="686" y="9354"/>
                  </a:cubicBezTo>
                  <a:cubicBezTo>
                    <a:pt x="686" y="7618"/>
                    <a:pt x="2741" y="7116"/>
                    <a:pt x="2828" y="7095"/>
                  </a:cubicBezTo>
                  <a:cubicBezTo>
                    <a:pt x="2931" y="7072"/>
                    <a:pt x="3015" y="7002"/>
                    <a:pt x="3060" y="6908"/>
                  </a:cubicBezTo>
                  <a:cubicBezTo>
                    <a:pt x="3078" y="6874"/>
                    <a:pt x="4719" y="3445"/>
                    <a:pt x="6845" y="1849"/>
                  </a:cubicBezTo>
                  <a:cubicBezTo>
                    <a:pt x="7825" y="1115"/>
                    <a:pt x="9551" y="683"/>
                    <a:pt x="11295" y="683"/>
                  </a:cubicBezTo>
                  <a:close/>
                  <a:moveTo>
                    <a:pt x="11322" y="1"/>
                  </a:moveTo>
                  <a:cubicBezTo>
                    <a:pt x="9424" y="1"/>
                    <a:pt x="7526" y="483"/>
                    <a:pt x="6435" y="1301"/>
                  </a:cubicBezTo>
                  <a:cubicBezTo>
                    <a:pt x="4404" y="2825"/>
                    <a:pt x="2858" y="5774"/>
                    <a:pt x="2512" y="6470"/>
                  </a:cubicBezTo>
                  <a:cubicBezTo>
                    <a:pt x="1560" y="6742"/>
                    <a:pt x="1" y="7628"/>
                    <a:pt x="1" y="9354"/>
                  </a:cubicBezTo>
                  <a:cubicBezTo>
                    <a:pt x="1" y="11379"/>
                    <a:pt x="356" y="16743"/>
                    <a:pt x="372" y="16970"/>
                  </a:cubicBezTo>
                  <a:cubicBezTo>
                    <a:pt x="385" y="17160"/>
                    <a:pt x="543" y="17292"/>
                    <a:pt x="714" y="17292"/>
                  </a:cubicBezTo>
                  <a:cubicBezTo>
                    <a:pt x="768" y="17292"/>
                    <a:pt x="823" y="17279"/>
                    <a:pt x="876" y="17251"/>
                  </a:cubicBezTo>
                  <a:cubicBezTo>
                    <a:pt x="1627" y="16849"/>
                    <a:pt x="3762" y="15809"/>
                    <a:pt x="4603" y="15809"/>
                  </a:cubicBezTo>
                  <a:cubicBezTo>
                    <a:pt x="5090" y="15809"/>
                    <a:pt x="6192" y="16422"/>
                    <a:pt x="7164" y="16963"/>
                  </a:cubicBezTo>
                  <a:cubicBezTo>
                    <a:pt x="8231" y="17555"/>
                    <a:pt x="9239" y="18115"/>
                    <a:pt x="9925" y="18215"/>
                  </a:cubicBezTo>
                  <a:cubicBezTo>
                    <a:pt x="10017" y="18227"/>
                    <a:pt x="10110" y="18232"/>
                    <a:pt x="10204" y="18232"/>
                  </a:cubicBezTo>
                  <a:cubicBezTo>
                    <a:pt x="11637" y="18232"/>
                    <a:pt x="13063" y="16722"/>
                    <a:pt x="13615" y="15619"/>
                  </a:cubicBezTo>
                  <a:lnTo>
                    <a:pt x="15627" y="11596"/>
                  </a:lnTo>
                  <a:cubicBezTo>
                    <a:pt x="15810" y="11414"/>
                    <a:pt x="16616" y="10630"/>
                    <a:pt x="17410" y="9993"/>
                  </a:cubicBezTo>
                  <a:cubicBezTo>
                    <a:pt x="18110" y="9433"/>
                    <a:pt x="17712" y="8791"/>
                    <a:pt x="17422" y="8322"/>
                  </a:cubicBezTo>
                  <a:cubicBezTo>
                    <a:pt x="17140" y="7866"/>
                    <a:pt x="16821" y="7351"/>
                    <a:pt x="16977" y="6650"/>
                  </a:cubicBezTo>
                  <a:cubicBezTo>
                    <a:pt x="17358" y="4932"/>
                    <a:pt x="16813" y="2354"/>
                    <a:pt x="16791" y="2244"/>
                  </a:cubicBezTo>
                  <a:cubicBezTo>
                    <a:pt x="16781" y="2198"/>
                    <a:pt x="16762" y="2155"/>
                    <a:pt x="16735" y="2118"/>
                  </a:cubicBezTo>
                  <a:cubicBezTo>
                    <a:pt x="15802" y="811"/>
                    <a:pt x="14139" y="309"/>
                    <a:pt x="12910" y="119"/>
                  </a:cubicBezTo>
                  <a:cubicBezTo>
                    <a:pt x="12392" y="39"/>
                    <a:pt x="11857" y="1"/>
                    <a:pt x="113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7"/>
            <p:cNvSpPr/>
            <p:nvPr/>
          </p:nvSpPr>
          <p:spPr>
            <a:xfrm>
              <a:off x="1762875" y="3053800"/>
              <a:ext cx="108775" cy="110050"/>
            </a:xfrm>
            <a:custGeom>
              <a:rect b="b" l="l" r="r" t="t"/>
              <a:pathLst>
                <a:path extrusionOk="0" h="4402" w="4351">
                  <a:moveTo>
                    <a:pt x="384" y="0"/>
                  </a:moveTo>
                  <a:cubicBezTo>
                    <a:pt x="305" y="0"/>
                    <a:pt x="226" y="27"/>
                    <a:pt x="161" y="82"/>
                  </a:cubicBezTo>
                  <a:cubicBezTo>
                    <a:pt x="13" y="210"/>
                    <a:pt x="1" y="436"/>
                    <a:pt x="136" y="578"/>
                  </a:cubicBezTo>
                  <a:cubicBezTo>
                    <a:pt x="338" y="814"/>
                    <a:pt x="1392" y="1993"/>
                    <a:pt x="2247" y="1993"/>
                  </a:cubicBezTo>
                  <a:lnTo>
                    <a:pt x="2735" y="1993"/>
                  </a:lnTo>
                  <a:cubicBezTo>
                    <a:pt x="2905" y="2537"/>
                    <a:pt x="3314" y="3774"/>
                    <a:pt x="3628" y="4249"/>
                  </a:cubicBezTo>
                  <a:cubicBezTo>
                    <a:pt x="3692" y="4344"/>
                    <a:pt x="3799" y="4402"/>
                    <a:pt x="3914" y="4402"/>
                  </a:cubicBezTo>
                  <a:lnTo>
                    <a:pt x="3914" y="4402"/>
                  </a:lnTo>
                  <a:cubicBezTo>
                    <a:pt x="4189" y="4401"/>
                    <a:pt x="4350" y="4097"/>
                    <a:pt x="4199" y="3869"/>
                  </a:cubicBezTo>
                  <a:cubicBezTo>
                    <a:pt x="3920" y="3450"/>
                    <a:pt x="3467" y="2054"/>
                    <a:pt x="3317" y="1554"/>
                  </a:cubicBezTo>
                  <a:cubicBezTo>
                    <a:pt x="3274" y="1408"/>
                    <a:pt x="3140" y="1309"/>
                    <a:pt x="2988" y="1309"/>
                  </a:cubicBezTo>
                  <a:lnTo>
                    <a:pt x="2247" y="1309"/>
                  </a:lnTo>
                  <a:cubicBezTo>
                    <a:pt x="1847" y="1309"/>
                    <a:pt x="1074" y="621"/>
                    <a:pt x="656" y="133"/>
                  </a:cubicBezTo>
                  <a:cubicBezTo>
                    <a:pt x="588" y="45"/>
                    <a:pt x="486" y="0"/>
                    <a:pt x="384" y="0"/>
                  </a:cubicBezTo>
                  <a:close/>
                  <a:moveTo>
                    <a:pt x="3914" y="4402"/>
                  </a:moveTo>
                  <a:cubicBezTo>
                    <a:pt x="3914" y="4402"/>
                    <a:pt x="3914" y="4402"/>
                    <a:pt x="3914" y="4402"/>
                  </a:cubicBezTo>
                  <a:lnTo>
                    <a:pt x="3915" y="4402"/>
                  </a:lnTo>
                  <a:cubicBezTo>
                    <a:pt x="3915" y="4402"/>
                    <a:pt x="3915" y="4402"/>
                    <a:pt x="3914" y="44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7"/>
            <p:cNvSpPr/>
            <p:nvPr/>
          </p:nvSpPr>
          <p:spPr>
            <a:xfrm>
              <a:off x="1991050" y="2878175"/>
              <a:ext cx="50650" cy="72700"/>
            </a:xfrm>
            <a:custGeom>
              <a:rect b="b" l="l" r="r" t="t"/>
              <a:pathLst>
                <a:path extrusionOk="0" h="2908" w="2026">
                  <a:moveTo>
                    <a:pt x="1637" y="0"/>
                  </a:moveTo>
                  <a:cubicBezTo>
                    <a:pt x="1569" y="0"/>
                    <a:pt x="1501" y="20"/>
                    <a:pt x="1441" y="62"/>
                  </a:cubicBezTo>
                  <a:cubicBezTo>
                    <a:pt x="1381" y="104"/>
                    <a:pt x="0" y="1109"/>
                    <a:pt x="0" y="2565"/>
                  </a:cubicBezTo>
                  <a:cubicBezTo>
                    <a:pt x="0" y="2753"/>
                    <a:pt x="155" y="2908"/>
                    <a:pt x="343" y="2908"/>
                  </a:cubicBezTo>
                  <a:cubicBezTo>
                    <a:pt x="533" y="2908"/>
                    <a:pt x="686" y="2753"/>
                    <a:pt x="686" y="2565"/>
                  </a:cubicBezTo>
                  <a:cubicBezTo>
                    <a:pt x="686" y="1464"/>
                    <a:pt x="1828" y="628"/>
                    <a:pt x="1840" y="621"/>
                  </a:cubicBezTo>
                  <a:cubicBezTo>
                    <a:pt x="1992" y="509"/>
                    <a:pt x="2026" y="297"/>
                    <a:pt x="1916" y="144"/>
                  </a:cubicBezTo>
                  <a:cubicBezTo>
                    <a:pt x="1849" y="51"/>
                    <a:pt x="1744" y="0"/>
                    <a:pt x="16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7"/>
            <p:cNvSpPr/>
            <p:nvPr/>
          </p:nvSpPr>
          <p:spPr>
            <a:xfrm>
              <a:off x="1573675" y="2546575"/>
              <a:ext cx="560250" cy="516125"/>
            </a:xfrm>
            <a:custGeom>
              <a:rect b="b" l="l" r="r" t="t"/>
              <a:pathLst>
                <a:path extrusionOk="0" h="20645" w="22410">
                  <a:moveTo>
                    <a:pt x="11305" y="1"/>
                  </a:moveTo>
                  <a:cubicBezTo>
                    <a:pt x="9421" y="1"/>
                    <a:pt x="7268" y="546"/>
                    <a:pt x="5000" y="2310"/>
                  </a:cubicBezTo>
                  <a:cubicBezTo>
                    <a:pt x="0" y="6197"/>
                    <a:pt x="1112" y="11384"/>
                    <a:pt x="3148" y="15457"/>
                  </a:cubicBezTo>
                  <a:cubicBezTo>
                    <a:pt x="5185" y="19532"/>
                    <a:pt x="7964" y="20644"/>
                    <a:pt x="7964" y="20644"/>
                  </a:cubicBezTo>
                  <a:cubicBezTo>
                    <a:pt x="7964" y="20644"/>
                    <a:pt x="7223" y="18236"/>
                    <a:pt x="8519" y="17125"/>
                  </a:cubicBezTo>
                  <a:cubicBezTo>
                    <a:pt x="8688" y="16980"/>
                    <a:pt x="8864" y="16917"/>
                    <a:pt x="9042" y="16917"/>
                  </a:cubicBezTo>
                  <a:cubicBezTo>
                    <a:pt x="10232" y="16917"/>
                    <a:pt x="11556" y="19718"/>
                    <a:pt x="12038" y="19718"/>
                  </a:cubicBezTo>
                  <a:cubicBezTo>
                    <a:pt x="12594" y="19718"/>
                    <a:pt x="12779" y="18236"/>
                    <a:pt x="12779" y="17680"/>
                  </a:cubicBezTo>
                  <a:cubicBezTo>
                    <a:pt x="12779" y="17125"/>
                    <a:pt x="13890" y="16384"/>
                    <a:pt x="15002" y="16014"/>
                  </a:cubicBezTo>
                  <a:cubicBezTo>
                    <a:pt x="16113" y="15643"/>
                    <a:pt x="14261" y="13791"/>
                    <a:pt x="14076" y="12865"/>
                  </a:cubicBezTo>
                  <a:cubicBezTo>
                    <a:pt x="13890" y="11940"/>
                    <a:pt x="19817" y="11570"/>
                    <a:pt x="21113" y="7681"/>
                  </a:cubicBezTo>
                  <a:cubicBezTo>
                    <a:pt x="22409" y="3790"/>
                    <a:pt x="18890" y="1938"/>
                    <a:pt x="16669" y="1197"/>
                  </a:cubicBezTo>
                  <a:cubicBezTo>
                    <a:pt x="15454" y="792"/>
                    <a:pt x="13575" y="1"/>
                    <a:pt x="113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7"/>
            <p:cNvSpPr/>
            <p:nvPr/>
          </p:nvSpPr>
          <p:spPr>
            <a:xfrm>
              <a:off x="1532125" y="2921050"/>
              <a:ext cx="222125" cy="382425"/>
            </a:xfrm>
            <a:custGeom>
              <a:rect b="b" l="l" r="r" t="t"/>
              <a:pathLst>
                <a:path extrusionOk="0" h="15297" w="8885">
                  <a:moveTo>
                    <a:pt x="3212" y="0"/>
                  </a:moveTo>
                  <a:cubicBezTo>
                    <a:pt x="3212" y="0"/>
                    <a:pt x="0" y="2104"/>
                    <a:pt x="741" y="6179"/>
                  </a:cubicBezTo>
                  <a:cubicBezTo>
                    <a:pt x="1482" y="10254"/>
                    <a:pt x="3144" y="15297"/>
                    <a:pt x="3144" y="15297"/>
                  </a:cubicBezTo>
                  <a:lnTo>
                    <a:pt x="8885" y="15297"/>
                  </a:lnTo>
                  <a:lnTo>
                    <a:pt x="6106" y="9185"/>
                  </a:lnTo>
                  <a:lnTo>
                    <a:pt x="4810" y="478"/>
                  </a:lnTo>
                  <a:lnTo>
                    <a:pt x="32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7"/>
            <p:cNvSpPr/>
            <p:nvPr/>
          </p:nvSpPr>
          <p:spPr>
            <a:xfrm>
              <a:off x="1522925" y="2912475"/>
              <a:ext cx="241725" cy="399575"/>
            </a:xfrm>
            <a:custGeom>
              <a:rect b="b" l="l" r="r" t="t"/>
              <a:pathLst>
                <a:path extrusionOk="0" h="15983" w="9669">
                  <a:moveTo>
                    <a:pt x="3643" y="720"/>
                  </a:moveTo>
                  <a:lnTo>
                    <a:pt x="4871" y="1089"/>
                  </a:lnTo>
                  <a:lnTo>
                    <a:pt x="6136" y="9577"/>
                  </a:lnTo>
                  <a:cubicBezTo>
                    <a:pt x="6140" y="9609"/>
                    <a:pt x="6149" y="9639"/>
                    <a:pt x="6163" y="9669"/>
                  </a:cubicBezTo>
                  <a:lnTo>
                    <a:pt x="8720" y="15297"/>
                  </a:lnTo>
                  <a:lnTo>
                    <a:pt x="3760" y="15297"/>
                  </a:lnTo>
                  <a:cubicBezTo>
                    <a:pt x="3427" y="14256"/>
                    <a:pt x="2085" y="9969"/>
                    <a:pt x="1446" y="6460"/>
                  </a:cubicBezTo>
                  <a:cubicBezTo>
                    <a:pt x="830" y="3073"/>
                    <a:pt x="3069" y="1150"/>
                    <a:pt x="3643" y="720"/>
                  </a:cubicBezTo>
                  <a:close/>
                  <a:moveTo>
                    <a:pt x="3579" y="0"/>
                  </a:moveTo>
                  <a:cubicBezTo>
                    <a:pt x="3514" y="0"/>
                    <a:pt x="3449" y="19"/>
                    <a:pt x="3393" y="57"/>
                  </a:cubicBezTo>
                  <a:cubicBezTo>
                    <a:pt x="3359" y="79"/>
                    <a:pt x="0" y="2335"/>
                    <a:pt x="772" y="6583"/>
                  </a:cubicBezTo>
                  <a:cubicBezTo>
                    <a:pt x="1509" y="10634"/>
                    <a:pt x="3169" y="15696"/>
                    <a:pt x="3185" y="15747"/>
                  </a:cubicBezTo>
                  <a:cubicBezTo>
                    <a:pt x="3231" y="15886"/>
                    <a:pt x="3363" y="15981"/>
                    <a:pt x="3511" y="15981"/>
                  </a:cubicBezTo>
                  <a:lnTo>
                    <a:pt x="9253" y="15981"/>
                  </a:lnTo>
                  <a:lnTo>
                    <a:pt x="9253" y="15983"/>
                  </a:lnTo>
                  <a:cubicBezTo>
                    <a:pt x="9502" y="15983"/>
                    <a:pt x="9669" y="15724"/>
                    <a:pt x="9565" y="15497"/>
                  </a:cubicBezTo>
                  <a:lnTo>
                    <a:pt x="6807" y="9430"/>
                  </a:lnTo>
                  <a:lnTo>
                    <a:pt x="5518" y="772"/>
                  </a:lnTo>
                  <a:cubicBezTo>
                    <a:pt x="5499" y="640"/>
                    <a:pt x="5405" y="532"/>
                    <a:pt x="5276" y="495"/>
                  </a:cubicBezTo>
                  <a:lnTo>
                    <a:pt x="3678" y="15"/>
                  </a:lnTo>
                  <a:cubicBezTo>
                    <a:pt x="3646" y="5"/>
                    <a:pt x="3612" y="0"/>
                    <a:pt x="35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7"/>
            <p:cNvSpPr/>
            <p:nvPr/>
          </p:nvSpPr>
          <p:spPr>
            <a:xfrm>
              <a:off x="2346900" y="3534925"/>
              <a:ext cx="324125" cy="236200"/>
            </a:xfrm>
            <a:custGeom>
              <a:rect b="b" l="l" r="r" t="t"/>
              <a:pathLst>
                <a:path extrusionOk="0" h="9448" w="12965">
                  <a:moveTo>
                    <a:pt x="7787" y="1"/>
                  </a:moveTo>
                  <a:cubicBezTo>
                    <a:pt x="7554" y="1"/>
                    <a:pt x="7286" y="63"/>
                    <a:pt x="7040" y="186"/>
                  </a:cubicBezTo>
                  <a:cubicBezTo>
                    <a:pt x="6299" y="557"/>
                    <a:pt x="2779" y="2595"/>
                    <a:pt x="2224" y="2595"/>
                  </a:cubicBezTo>
                  <a:cubicBezTo>
                    <a:pt x="1668" y="2595"/>
                    <a:pt x="1" y="6112"/>
                    <a:pt x="1" y="6112"/>
                  </a:cubicBezTo>
                  <a:lnTo>
                    <a:pt x="556" y="9448"/>
                  </a:lnTo>
                  <a:cubicBezTo>
                    <a:pt x="556" y="9448"/>
                    <a:pt x="4629" y="9262"/>
                    <a:pt x="6297" y="9076"/>
                  </a:cubicBezTo>
                  <a:cubicBezTo>
                    <a:pt x="7965" y="8891"/>
                    <a:pt x="10188" y="6484"/>
                    <a:pt x="10743" y="5743"/>
                  </a:cubicBezTo>
                  <a:cubicBezTo>
                    <a:pt x="11298" y="5002"/>
                    <a:pt x="12964" y="4077"/>
                    <a:pt x="12780" y="3150"/>
                  </a:cubicBezTo>
                  <a:cubicBezTo>
                    <a:pt x="12740" y="2948"/>
                    <a:pt x="12533" y="2870"/>
                    <a:pt x="12235" y="2870"/>
                  </a:cubicBezTo>
                  <a:cubicBezTo>
                    <a:pt x="11159" y="2870"/>
                    <a:pt x="8891" y="3891"/>
                    <a:pt x="8891" y="3891"/>
                  </a:cubicBezTo>
                  <a:lnTo>
                    <a:pt x="4817" y="3705"/>
                  </a:lnTo>
                  <a:cubicBezTo>
                    <a:pt x="4817" y="3705"/>
                    <a:pt x="7965" y="1482"/>
                    <a:pt x="8336" y="741"/>
                  </a:cubicBezTo>
                  <a:cubicBezTo>
                    <a:pt x="8582" y="247"/>
                    <a:pt x="8253" y="1"/>
                    <a:pt x="77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7"/>
            <p:cNvSpPr/>
            <p:nvPr/>
          </p:nvSpPr>
          <p:spPr>
            <a:xfrm>
              <a:off x="2338150" y="3526375"/>
              <a:ext cx="340775" cy="253300"/>
            </a:xfrm>
            <a:custGeom>
              <a:rect b="b" l="l" r="r" t="t"/>
              <a:pathLst>
                <a:path extrusionOk="0" h="10132" w="13631">
                  <a:moveTo>
                    <a:pt x="8135" y="685"/>
                  </a:moveTo>
                  <a:cubicBezTo>
                    <a:pt x="8277" y="685"/>
                    <a:pt x="8382" y="715"/>
                    <a:pt x="8420" y="754"/>
                  </a:cubicBezTo>
                  <a:cubicBezTo>
                    <a:pt x="8432" y="766"/>
                    <a:pt x="8428" y="829"/>
                    <a:pt x="8377" y="929"/>
                  </a:cubicBezTo>
                  <a:cubicBezTo>
                    <a:pt x="8136" y="1413"/>
                    <a:pt x="6157" y="2926"/>
                    <a:pt x="4968" y="3767"/>
                  </a:cubicBezTo>
                  <a:cubicBezTo>
                    <a:pt x="4700" y="3955"/>
                    <a:pt x="4824" y="4375"/>
                    <a:pt x="5150" y="4389"/>
                  </a:cubicBezTo>
                  <a:lnTo>
                    <a:pt x="9225" y="4574"/>
                  </a:lnTo>
                  <a:cubicBezTo>
                    <a:pt x="9233" y="4575"/>
                    <a:pt x="9241" y="4575"/>
                    <a:pt x="9249" y="4575"/>
                  </a:cubicBezTo>
                  <a:cubicBezTo>
                    <a:pt x="9294" y="4575"/>
                    <a:pt x="9339" y="4565"/>
                    <a:pt x="9381" y="4545"/>
                  </a:cubicBezTo>
                  <a:cubicBezTo>
                    <a:pt x="10724" y="3940"/>
                    <a:pt x="12100" y="3526"/>
                    <a:pt x="12616" y="3526"/>
                  </a:cubicBezTo>
                  <a:cubicBezTo>
                    <a:pt x="12698" y="3526"/>
                    <a:pt x="12758" y="3537"/>
                    <a:pt x="12793" y="3559"/>
                  </a:cubicBezTo>
                  <a:cubicBezTo>
                    <a:pt x="12879" y="3988"/>
                    <a:pt x="12205" y="4574"/>
                    <a:pt x="11665" y="5047"/>
                  </a:cubicBezTo>
                  <a:cubicBezTo>
                    <a:pt x="11334" y="5335"/>
                    <a:pt x="11022" y="5608"/>
                    <a:pt x="10818" y="5878"/>
                  </a:cubicBezTo>
                  <a:cubicBezTo>
                    <a:pt x="10245" y="6642"/>
                    <a:pt x="8096" y="8912"/>
                    <a:pt x="6610" y="9077"/>
                  </a:cubicBezTo>
                  <a:cubicBezTo>
                    <a:pt x="5236" y="9230"/>
                    <a:pt x="2170" y="9384"/>
                    <a:pt x="1194" y="9432"/>
                  </a:cubicBezTo>
                  <a:lnTo>
                    <a:pt x="706" y="6505"/>
                  </a:lnTo>
                  <a:cubicBezTo>
                    <a:pt x="1404" y="5045"/>
                    <a:pt x="2330" y="3421"/>
                    <a:pt x="2572" y="3278"/>
                  </a:cubicBezTo>
                  <a:cubicBezTo>
                    <a:pt x="2996" y="3278"/>
                    <a:pt x="4238" y="2638"/>
                    <a:pt x="6533" y="1379"/>
                  </a:cubicBezTo>
                  <a:cubicBezTo>
                    <a:pt x="6986" y="1131"/>
                    <a:pt x="7354" y="927"/>
                    <a:pt x="7541" y="834"/>
                  </a:cubicBezTo>
                  <a:cubicBezTo>
                    <a:pt x="7761" y="724"/>
                    <a:pt x="7973" y="685"/>
                    <a:pt x="8135" y="685"/>
                  </a:cubicBezTo>
                  <a:close/>
                  <a:moveTo>
                    <a:pt x="8141" y="0"/>
                  </a:moveTo>
                  <a:cubicBezTo>
                    <a:pt x="7835" y="0"/>
                    <a:pt x="7508" y="85"/>
                    <a:pt x="7235" y="222"/>
                  </a:cubicBezTo>
                  <a:cubicBezTo>
                    <a:pt x="7042" y="317"/>
                    <a:pt x="6666" y="525"/>
                    <a:pt x="6202" y="779"/>
                  </a:cubicBezTo>
                  <a:cubicBezTo>
                    <a:pt x="5230" y="1312"/>
                    <a:pt x="2955" y="2561"/>
                    <a:pt x="2572" y="2592"/>
                  </a:cubicBezTo>
                  <a:cubicBezTo>
                    <a:pt x="2381" y="2592"/>
                    <a:pt x="1800" y="2592"/>
                    <a:pt x="41" y="6307"/>
                  </a:cubicBezTo>
                  <a:cubicBezTo>
                    <a:pt x="11" y="6371"/>
                    <a:pt x="0" y="6443"/>
                    <a:pt x="12" y="6511"/>
                  </a:cubicBezTo>
                  <a:lnTo>
                    <a:pt x="568" y="9845"/>
                  </a:lnTo>
                  <a:cubicBezTo>
                    <a:pt x="594" y="10009"/>
                    <a:pt x="738" y="10131"/>
                    <a:pt x="905" y="10131"/>
                  </a:cubicBezTo>
                  <a:lnTo>
                    <a:pt x="923" y="10131"/>
                  </a:lnTo>
                  <a:cubicBezTo>
                    <a:pt x="1089" y="10124"/>
                    <a:pt x="5027" y="9944"/>
                    <a:pt x="6686" y="9760"/>
                  </a:cubicBezTo>
                  <a:cubicBezTo>
                    <a:pt x="8551" y="9552"/>
                    <a:pt x="10888" y="6928"/>
                    <a:pt x="11368" y="6291"/>
                  </a:cubicBezTo>
                  <a:cubicBezTo>
                    <a:pt x="11527" y="6077"/>
                    <a:pt x="11813" y="5828"/>
                    <a:pt x="12116" y="5563"/>
                  </a:cubicBezTo>
                  <a:cubicBezTo>
                    <a:pt x="12826" y="4944"/>
                    <a:pt x="13631" y="4243"/>
                    <a:pt x="13466" y="3425"/>
                  </a:cubicBezTo>
                  <a:cubicBezTo>
                    <a:pt x="13427" y="3231"/>
                    <a:pt x="13301" y="3064"/>
                    <a:pt x="13123" y="2977"/>
                  </a:cubicBezTo>
                  <a:cubicBezTo>
                    <a:pt x="12985" y="2906"/>
                    <a:pt x="12802" y="2876"/>
                    <a:pt x="12590" y="2876"/>
                  </a:cubicBezTo>
                  <a:cubicBezTo>
                    <a:pt x="11563" y="2876"/>
                    <a:pt x="9848" y="3588"/>
                    <a:pt x="9174" y="3887"/>
                  </a:cubicBezTo>
                  <a:lnTo>
                    <a:pt x="6163" y="3750"/>
                  </a:lnTo>
                  <a:cubicBezTo>
                    <a:pt x="7170" y="3006"/>
                    <a:pt x="8705" y="1809"/>
                    <a:pt x="8992" y="1238"/>
                  </a:cubicBezTo>
                  <a:cubicBezTo>
                    <a:pt x="9258" y="706"/>
                    <a:pt x="9020" y="384"/>
                    <a:pt x="8906" y="270"/>
                  </a:cubicBezTo>
                  <a:cubicBezTo>
                    <a:pt x="8715" y="80"/>
                    <a:pt x="8438" y="0"/>
                    <a:pt x="81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7"/>
            <p:cNvSpPr/>
            <p:nvPr/>
          </p:nvSpPr>
          <p:spPr>
            <a:xfrm>
              <a:off x="1379175" y="3308050"/>
              <a:ext cx="1004775" cy="699250"/>
            </a:xfrm>
            <a:custGeom>
              <a:rect b="b" l="l" r="r" t="t"/>
              <a:pathLst>
                <a:path extrusionOk="0" h="27970" w="40191">
                  <a:moveTo>
                    <a:pt x="5187" y="1"/>
                  </a:moveTo>
                  <a:cubicBezTo>
                    <a:pt x="3891" y="1"/>
                    <a:pt x="1668" y="1853"/>
                    <a:pt x="1668" y="1853"/>
                  </a:cubicBezTo>
                  <a:lnTo>
                    <a:pt x="0" y="10557"/>
                  </a:lnTo>
                  <a:cubicBezTo>
                    <a:pt x="0" y="10557"/>
                    <a:pt x="18151" y="27781"/>
                    <a:pt x="20188" y="27967"/>
                  </a:cubicBezTo>
                  <a:cubicBezTo>
                    <a:pt x="20211" y="27969"/>
                    <a:pt x="20235" y="27970"/>
                    <a:pt x="20261" y="27970"/>
                  </a:cubicBezTo>
                  <a:cubicBezTo>
                    <a:pt x="22619" y="27970"/>
                    <a:pt x="40190" y="19819"/>
                    <a:pt x="40190" y="19819"/>
                  </a:cubicBezTo>
                  <a:lnTo>
                    <a:pt x="38710" y="14262"/>
                  </a:lnTo>
                  <a:lnTo>
                    <a:pt x="20744" y="18337"/>
                  </a:lnTo>
                  <a:cubicBezTo>
                    <a:pt x="20744" y="18337"/>
                    <a:pt x="6484" y="1"/>
                    <a:pt x="5187" y="1"/>
                  </a:cubicBez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7"/>
            <p:cNvSpPr/>
            <p:nvPr/>
          </p:nvSpPr>
          <p:spPr>
            <a:xfrm>
              <a:off x="1369825" y="3299475"/>
              <a:ext cx="1023475" cy="716400"/>
            </a:xfrm>
            <a:custGeom>
              <a:rect b="b" l="l" r="r" t="t"/>
              <a:pathLst>
                <a:path extrusionOk="0" h="28656" w="40939">
                  <a:moveTo>
                    <a:pt x="5561" y="1"/>
                  </a:moveTo>
                  <a:cubicBezTo>
                    <a:pt x="4180" y="1"/>
                    <a:pt x="2060" y="1734"/>
                    <a:pt x="1822" y="1933"/>
                  </a:cubicBezTo>
                  <a:cubicBezTo>
                    <a:pt x="1677" y="2053"/>
                    <a:pt x="1657" y="2270"/>
                    <a:pt x="1778" y="2415"/>
                  </a:cubicBezTo>
                  <a:cubicBezTo>
                    <a:pt x="1846" y="2497"/>
                    <a:pt x="1943" y="2538"/>
                    <a:pt x="2041" y="2538"/>
                  </a:cubicBezTo>
                  <a:cubicBezTo>
                    <a:pt x="2119" y="2538"/>
                    <a:pt x="2197" y="2512"/>
                    <a:pt x="2262" y="2458"/>
                  </a:cubicBezTo>
                  <a:cubicBezTo>
                    <a:pt x="2853" y="1965"/>
                    <a:pt x="4599" y="687"/>
                    <a:pt x="5523" y="682"/>
                  </a:cubicBezTo>
                  <a:cubicBezTo>
                    <a:pt x="6641" y="1031"/>
                    <a:pt x="15516" y="12035"/>
                    <a:pt x="20847" y="18889"/>
                  </a:cubicBezTo>
                  <a:cubicBezTo>
                    <a:pt x="20912" y="18975"/>
                    <a:pt x="21013" y="19023"/>
                    <a:pt x="21117" y="19023"/>
                  </a:cubicBezTo>
                  <a:cubicBezTo>
                    <a:pt x="21142" y="19023"/>
                    <a:pt x="21168" y="19020"/>
                    <a:pt x="21193" y="19014"/>
                  </a:cubicBezTo>
                  <a:lnTo>
                    <a:pt x="38837" y="15012"/>
                  </a:lnTo>
                  <a:lnTo>
                    <a:pt x="40159" y="19970"/>
                  </a:lnTo>
                  <a:cubicBezTo>
                    <a:pt x="33074" y="23250"/>
                    <a:pt x="22323" y="27972"/>
                    <a:pt x="20664" y="27972"/>
                  </a:cubicBezTo>
                  <a:cubicBezTo>
                    <a:pt x="20638" y="27972"/>
                    <a:pt x="20615" y="27971"/>
                    <a:pt x="20593" y="27968"/>
                  </a:cubicBezTo>
                  <a:cubicBezTo>
                    <a:pt x="19196" y="27842"/>
                    <a:pt x="7596" y="17280"/>
                    <a:pt x="612" y="10651"/>
                  </a:cubicBezTo>
                  <a:cubicBezTo>
                    <a:pt x="546" y="10590"/>
                    <a:pt x="462" y="10560"/>
                    <a:pt x="378" y="10560"/>
                  </a:cubicBezTo>
                  <a:cubicBezTo>
                    <a:pt x="287" y="10560"/>
                    <a:pt x="197" y="10595"/>
                    <a:pt x="129" y="10666"/>
                  </a:cubicBezTo>
                  <a:cubicBezTo>
                    <a:pt x="0" y="10802"/>
                    <a:pt x="5" y="11018"/>
                    <a:pt x="140" y="11148"/>
                  </a:cubicBezTo>
                  <a:cubicBezTo>
                    <a:pt x="2006" y="12920"/>
                    <a:pt x="18437" y="28461"/>
                    <a:pt x="20533" y="28651"/>
                  </a:cubicBezTo>
                  <a:cubicBezTo>
                    <a:pt x="20558" y="28654"/>
                    <a:pt x="20586" y="28656"/>
                    <a:pt x="20616" y="28656"/>
                  </a:cubicBezTo>
                  <a:cubicBezTo>
                    <a:pt x="23000" y="28656"/>
                    <a:pt x="38885" y="21319"/>
                    <a:pt x="40708" y="20472"/>
                  </a:cubicBezTo>
                  <a:cubicBezTo>
                    <a:pt x="40860" y="20403"/>
                    <a:pt x="40939" y="20233"/>
                    <a:pt x="40896" y="20073"/>
                  </a:cubicBezTo>
                  <a:lnTo>
                    <a:pt x="39415" y="14516"/>
                  </a:lnTo>
                  <a:cubicBezTo>
                    <a:pt x="39374" y="14364"/>
                    <a:pt x="39237" y="14262"/>
                    <a:pt x="39085" y="14262"/>
                  </a:cubicBezTo>
                  <a:cubicBezTo>
                    <a:pt x="39060" y="14262"/>
                    <a:pt x="39034" y="14265"/>
                    <a:pt x="39008" y="14271"/>
                  </a:cubicBezTo>
                  <a:lnTo>
                    <a:pt x="21254" y="18297"/>
                  </a:lnTo>
                  <a:cubicBezTo>
                    <a:pt x="16863" y="12654"/>
                    <a:pt x="6870" y="1"/>
                    <a:pt x="55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7"/>
            <p:cNvSpPr/>
            <p:nvPr/>
          </p:nvSpPr>
          <p:spPr>
            <a:xfrm>
              <a:off x="948575" y="3965550"/>
              <a:ext cx="435275" cy="313675"/>
            </a:xfrm>
            <a:custGeom>
              <a:rect b="b" l="l" r="r" t="t"/>
              <a:pathLst>
                <a:path extrusionOk="0" h="12547" w="17411">
                  <a:moveTo>
                    <a:pt x="17410" y="1"/>
                  </a:moveTo>
                  <a:cubicBezTo>
                    <a:pt x="17410" y="1"/>
                    <a:pt x="6482" y="6852"/>
                    <a:pt x="3890" y="7779"/>
                  </a:cubicBezTo>
                  <a:cubicBezTo>
                    <a:pt x="1297" y="8704"/>
                    <a:pt x="1" y="9261"/>
                    <a:pt x="1" y="9261"/>
                  </a:cubicBezTo>
                  <a:cubicBezTo>
                    <a:pt x="1" y="9261"/>
                    <a:pt x="1766" y="11476"/>
                    <a:pt x="2731" y="11959"/>
                  </a:cubicBezTo>
                  <a:cubicBezTo>
                    <a:pt x="3632" y="12410"/>
                    <a:pt x="4636" y="12546"/>
                    <a:pt x="5521" y="12546"/>
                  </a:cubicBezTo>
                  <a:cubicBezTo>
                    <a:pt x="6883" y="12546"/>
                    <a:pt x="7964" y="12223"/>
                    <a:pt x="7964" y="12223"/>
                  </a:cubicBezTo>
                  <a:lnTo>
                    <a:pt x="17410" y="1"/>
                  </a:lnTo>
                  <a:close/>
                </a:path>
              </a:pathLst>
            </a:custGeom>
            <a:solidFill>
              <a:srgbClr val="ACF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7"/>
            <p:cNvSpPr/>
            <p:nvPr/>
          </p:nvSpPr>
          <p:spPr>
            <a:xfrm>
              <a:off x="938375" y="3956975"/>
              <a:ext cx="454775" cy="330925"/>
            </a:xfrm>
            <a:custGeom>
              <a:rect b="b" l="l" r="r" t="t"/>
              <a:pathLst>
                <a:path extrusionOk="0" h="13237" w="18191">
                  <a:moveTo>
                    <a:pt x="16384" y="1640"/>
                  </a:moveTo>
                  <a:lnTo>
                    <a:pt x="8172" y="12268"/>
                  </a:lnTo>
                  <a:cubicBezTo>
                    <a:pt x="7878" y="12344"/>
                    <a:pt x="6989" y="12548"/>
                    <a:pt x="5928" y="12548"/>
                  </a:cubicBezTo>
                  <a:cubicBezTo>
                    <a:pt x="5086" y="12548"/>
                    <a:pt x="4137" y="12419"/>
                    <a:pt x="3292" y="11998"/>
                  </a:cubicBezTo>
                  <a:cubicBezTo>
                    <a:pt x="2673" y="11687"/>
                    <a:pt x="1583" y="10479"/>
                    <a:pt x="967" y="9746"/>
                  </a:cubicBezTo>
                  <a:lnTo>
                    <a:pt x="967" y="9745"/>
                  </a:lnTo>
                  <a:cubicBezTo>
                    <a:pt x="1542" y="9512"/>
                    <a:pt x="2695" y="9059"/>
                    <a:pt x="4413" y="8447"/>
                  </a:cubicBezTo>
                  <a:cubicBezTo>
                    <a:pt x="6430" y="7727"/>
                    <a:pt x="13230" y="3588"/>
                    <a:pt x="16384" y="1640"/>
                  </a:cubicBezTo>
                  <a:close/>
                  <a:moveTo>
                    <a:pt x="17817" y="1"/>
                  </a:moveTo>
                  <a:cubicBezTo>
                    <a:pt x="17755" y="1"/>
                    <a:pt x="17692" y="18"/>
                    <a:pt x="17635" y="53"/>
                  </a:cubicBezTo>
                  <a:cubicBezTo>
                    <a:pt x="17527" y="121"/>
                    <a:pt x="6711" y="6897"/>
                    <a:pt x="4183" y="7800"/>
                  </a:cubicBezTo>
                  <a:cubicBezTo>
                    <a:pt x="1610" y="8719"/>
                    <a:pt x="287" y="9283"/>
                    <a:pt x="273" y="9289"/>
                  </a:cubicBezTo>
                  <a:cubicBezTo>
                    <a:pt x="66" y="9378"/>
                    <a:pt x="0" y="9641"/>
                    <a:pt x="141" y="9818"/>
                  </a:cubicBezTo>
                  <a:cubicBezTo>
                    <a:pt x="214" y="9911"/>
                    <a:pt x="1965" y="12099"/>
                    <a:pt x="2986" y="12609"/>
                  </a:cubicBezTo>
                  <a:cubicBezTo>
                    <a:pt x="3947" y="13091"/>
                    <a:pt x="5006" y="13236"/>
                    <a:pt x="5934" y="13236"/>
                  </a:cubicBezTo>
                  <a:cubicBezTo>
                    <a:pt x="7306" y="13236"/>
                    <a:pt x="8396" y="12918"/>
                    <a:pt x="8470" y="12896"/>
                  </a:cubicBezTo>
                  <a:cubicBezTo>
                    <a:pt x="8540" y="12875"/>
                    <a:pt x="8599" y="12834"/>
                    <a:pt x="8644" y="12777"/>
                  </a:cubicBezTo>
                  <a:lnTo>
                    <a:pt x="18090" y="553"/>
                  </a:lnTo>
                  <a:cubicBezTo>
                    <a:pt x="18191" y="422"/>
                    <a:pt x="18183" y="237"/>
                    <a:pt x="18072" y="114"/>
                  </a:cubicBezTo>
                  <a:cubicBezTo>
                    <a:pt x="18005" y="39"/>
                    <a:pt x="17912" y="1"/>
                    <a:pt x="178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 name="Google Shape;1033;p37"/>
          <p:cNvSpPr txBox="1"/>
          <p:nvPr>
            <p:ph idx="4294967295" type="body"/>
          </p:nvPr>
        </p:nvSpPr>
        <p:spPr>
          <a:xfrm>
            <a:off x="802525" y="1128600"/>
            <a:ext cx="3720300" cy="594000"/>
          </a:xfrm>
          <a:prstGeom prst="rect">
            <a:avLst/>
          </a:prstGeom>
        </p:spPr>
        <p:txBody>
          <a:bodyPr anchorCtr="0" anchor="t" bIns="91425" lIns="91425" spcFirstLastPara="1" rIns="91425" wrap="square" tIns="91425">
            <a:noAutofit/>
          </a:bodyPr>
          <a:lstStyle/>
          <a:p>
            <a:pPr indent="0" lvl="0" marL="0" rtl="0" algn="l">
              <a:lnSpc>
                <a:spcPct val="120000"/>
              </a:lnSpc>
              <a:spcBef>
                <a:spcPts val="600"/>
              </a:spcBef>
              <a:spcAft>
                <a:spcPts val="0"/>
              </a:spcAft>
              <a:buClr>
                <a:schemeClr val="dk1"/>
              </a:buClr>
              <a:buSzPts val="1100"/>
              <a:buFont typeface="Arial"/>
              <a:buNone/>
            </a:pPr>
            <a:r>
              <a:rPr lang="en" sz="1700">
                <a:solidFill>
                  <a:srgbClr val="666666"/>
                </a:solidFill>
                <a:latin typeface="Source Code Pro"/>
                <a:ea typeface="Source Code Pro"/>
                <a:cs typeface="Source Code Pro"/>
                <a:sym typeface="Source Code Pro"/>
              </a:rPr>
              <a:t>Engage in a small debate:</a:t>
            </a:r>
            <a:endParaRPr sz="2200"/>
          </a:p>
        </p:txBody>
      </p:sp>
    </p:spTree>
  </p:cSld>
  <p:clrMapOvr>
    <a:masterClrMapping/>
  </p:clrMapOvr>
</p:sld>
</file>

<file path=ppt/theme/theme1.xml><?xml version="1.0" encoding="utf-8"?>
<a:theme xmlns:a="http://schemas.openxmlformats.org/drawingml/2006/main" xmlns:r="http://schemas.openxmlformats.org/officeDocument/2006/relationships" name="Cyber Security Business Plan">
  <a:themeElements>
    <a:clrScheme name="Simple Light">
      <a:dk1>
        <a:srgbClr val="000000"/>
      </a:dk1>
      <a:lt1>
        <a:srgbClr val="FFFFFF"/>
      </a:lt1>
      <a:dk2>
        <a:srgbClr val="595959"/>
      </a:dk2>
      <a:lt2>
        <a:srgbClr val="1F1C51"/>
      </a:lt2>
      <a:accent1>
        <a:srgbClr val="1F1C51"/>
      </a:accent1>
      <a:accent2>
        <a:srgbClr val="ACFFD9"/>
      </a:accent2>
      <a:accent3>
        <a:srgbClr val="C6FF00"/>
      </a:accent3>
      <a:accent4>
        <a:srgbClr val="FFFFFF"/>
      </a:accent4>
      <a:accent5>
        <a:srgbClr val="A8C987"/>
      </a:accent5>
      <a:accent6>
        <a:srgbClr val="8BE3FF"/>
      </a:accent6>
      <a:hlink>
        <a:srgbClr val="1F1C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