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aney Allen" userId="414d86e4-cedf-47ab-9de9-253f2d4b4814" providerId="ADAL" clId="{0FA0635C-7F78-4CEF-AC5C-B293E61FE9B6}"/>
    <pc:docChg chg="modSld">
      <pc:chgData name="Tifaney Allen" userId="414d86e4-cedf-47ab-9de9-253f2d4b4814" providerId="ADAL" clId="{0FA0635C-7F78-4CEF-AC5C-B293E61FE9B6}" dt="2022-04-08T13:56:08.875" v="7" actId="1076"/>
      <pc:docMkLst>
        <pc:docMk/>
      </pc:docMkLst>
      <pc:sldChg chg="modSp mod">
        <pc:chgData name="Tifaney Allen" userId="414d86e4-cedf-47ab-9de9-253f2d4b4814" providerId="ADAL" clId="{0FA0635C-7F78-4CEF-AC5C-B293E61FE9B6}" dt="2022-04-08T13:56:08.875" v="7" actId="1076"/>
        <pc:sldMkLst>
          <pc:docMk/>
          <pc:sldMk cId="0" sldId="259"/>
        </pc:sldMkLst>
        <pc:spChg chg="mod">
          <ac:chgData name="Tifaney Allen" userId="414d86e4-cedf-47ab-9de9-253f2d4b4814" providerId="ADAL" clId="{0FA0635C-7F78-4CEF-AC5C-B293E61FE9B6}" dt="2022-04-08T13:56:05.347" v="6" actId="1076"/>
          <ac:spMkLst>
            <pc:docMk/>
            <pc:sldMk cId="0" sldId="259"/>
            <ac:spMk id="114" creationId="{00000000-0000-0000-0000-000000000000}"/>
          </ac:spMkLst>
        </pc:spChg>
        <pc:spChg chg="mod">
          <ac:chgData name="Tifaney Allen" userId="414d86e4-cedf-47ab-9de9-253f2d4b4814" providerId="ADAL" clId="{0FA0635C-7F78-4CEF-AC5C-B293E61FE9B6}" dt="2022-04-08T13:56:08.875" v="7" actId="1076"/>
          <ac:spMkLst>
            <pc:docMk/>
            <pc:sldMk cId="0" sldId="259"/>
            <ac:spMk id="124" creationId="{00000000-0000-0000-0000-000000000000}"/>
          </ac:spMkLst>
        </pc:spChg>
      </pc:sldChg>
      <pc:sldChg chg="modSp mod">
        <pc:chgData name="Tifaney Allen" userId="414d86e4-cedf-47ab-9de9-253f2d4b4814" providerId="ADAL" clId="{0FA0635C-7F78-4CEF-AC5C-B293E61FE9B6}" dt="2022-04-08T13:51:39.982" v="5" actId="1076"/>
        <pc:sldMkLst>
          <pc:docMk/>
          <pc:sldMk cId="0" sldId="263"/>
        </pc:sldMkLst>
        <pc:picChg chg="mod">
          <ac:chgData name="Tifaney Allen" userId="414d86e4-cedf-47ab-9de9-253f2d4b4814" providerId="ADAL" clId="{0FA0635C-7F78-4CEF-AC5C-B293E61FE9B6}" dt="2022-04-08T13:51:39.982" v="5" actId="1076"/>
          <ac:picMkLst>
            <pc:docMk/>
            <pc:sldMk cId="0" sldId="263"/>
            <ac:picMk id="157" creationId="{00000000-0000-0000-0000-000000000000}"/>
          </ac:picMkLst>
        </pc:picChg>
        <pc:picChg chg="mod">
          <ac:chgData name="Tifaney Allen" userId="414d86e4-cedf-47ab-9de9-253f2d4b4814" providerId="ADAL" clId="{0FA0635C-7F78-4CEF-AC5C-B293E61FE9B6}" dt="2022-04-08T13:51:20.274" v="1" actId="1076"/>
          <ac:picMkLst>
            <pc:docMk/>
            <pc:sldMk cId="0" sldId="263"/>
            <ac:picMk id="159" creationId="{00000000-0000-0000-0000-000000000000}"/>
          </ac:picMkLst>
        </pc:picChg>
        <pc:picChg chg="mod">
          <ac:chgData name="Tifaney Allen" userId="414d86e4-cedf-47ab-9de9-253f2d4b4814" providerId="ADAL" clId="{0FA0635C-7F78-4CEF-AC5C-B293E61FE9B6}" dt="2022-04-08T13:51:27.983" v="3" actId="1076"/>
          <ac:picMkLst>
            <pc:docMk/>
            <pc:sldMk cId="0" sldId="263"/>
            <ac:picMk id="160" creationId="{00000000-0000-0000-0000-000000000000}"/>
          </ac:picMkLst>
        </pc:picChg>
        <pc:picChg chg="mod">
          <ac:chgData name="Tifaney Allen" userId="414d86e4-cedf-47ab-9de9-253f2d4b4814" providerId="ADAL" clId="{0FA0635C-7F78-4CEF-AC5C-B293E61FE9B6}" dt="2022-04-08T13:51:22.964" v="2" actId="1076"/>
          <ac:picMkLst>
            <pc:docMk/>
            <pc:sldMk cId="0" sldId="263"/>
            <ac:picMk id="161" creationId="{00000000-0000-0000-0000-000000000000}"/>
          </ac:picMkLst>
        </pc:picChg>
        <pc:picChg chg="mod">
          <ac:chgData name="Tifaney Allen" userId="414d86e4-cedf-47ab-9de9-253f2d4b4814" providerId="ADAL" clId="{0FA0635C-7F78-4CEF-AC5C-B293E61FE9B6}" dt="2022-04-08T13:51:38.142" v="4" actId="1076"/>
          <ac:picMkLst>
            <pc:docMk/>
            <pc:sldMk cId="0" sldId="263"/>
            <ac:picMk id="16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d4aa3b59d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d4aa3b59d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d4aa3b59d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d4aa3b59d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4aa3b59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4aa3b59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4aa3b59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4aa3b59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4aa3b59d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4aa3b59d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4aa3b59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4aa3b59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4aa3b59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d4aa3b59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4aa3b59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4aa3b59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d4aa3b59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d4aa3b59d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470825" y="5578800"/>
            <a:ext cx="1785600" cy="3819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Three dimensional form</a:t>
            </a:r>
            <a:endParaRPr sz="1200"/>
          </a:p>
        </p:txBody>
      </p:sp>
      <p:sp>
        <p:nvSpPr>
          <p:cNvPr id="174" name="Google Shape;174;p22"/>
          <p:cNvSpPr txBox="1"/>
          <p:nvPr/>
        </p:nvSpPr>
        <p:spPr>
          <a:xfrm>
            <a:off x="6912700" y="5578800"/>
            <a:ext cx="1785600" cy="3819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Three dimensional form</a:t>
            </a:r>
            <a:endParaRPr sz="1200"/>
          </a:p>
        </p:txBody>
      </p:sp>
      <p:sp>
        <p:nvSpPr>
          <p:cNvPr id="175" name="Google Shape;175;p22"/>
          <p:cNvSpPr txBox="1"/>
          <p:nvPr/>
        </p:nvSpPr>
        <p:spPr>
          <a:xfrm>
            <a:off x="2577238" y="5578800"/>
            <a:ext cx="1785600" cy="3819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Illusion of form</a:t>
            </a:r>
            <a:endParaRPr sz="1200"/>
          </a:p>
        </p:txBody>
      </p:sp>
      <p:sp>
        <p:nvSpPr>
          <p:cNvPr id="176" name="Google Shape;176;p22"/>
          <p:cNvSpPr txBox="1"/>
          <p:nvPr/>
        </p:nvSpPr>
        <p:spPr>
          <a:xfrm>
            <a:off x="4683638" y="5578800"/>
            <a:ext cx="1785600" cy="3819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Illusion of form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 rot="10800000">
            <a:off x="7827675" y="3887875"/>
            <a:ext cx="408625" cy="994925"/>
          </a:xfrm>
          <a:prstGeom prst="flowChartOffpageConnector">
            <a:avLst/>
          </a:prstGeom>
          <a:solidFill>
            <a:srgbClr val="EB0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 rot="10800000">
            <a:off x="5872450" y="3887875"/>
            <a:ext cx="408625" cy="994925"/>
          </a:xfrm>
          <a:prstGeom prst="flowChartOffpageConnector">
            <a:avLst/>
          </a:prstGeom>
          <a:solidFill>
            <a:srgbClr val="FF4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 rot="10800000">
            <a:off x="5377287" y="5130200"/>
            <a:ext cx="408625" cy="994925"/>
          </a:xfrm>
          <a:prstGeom prst="flowChartOffpageConnector">
            <a:avLst/>
          </a:prstGeom>
          <a:solidFill>
            <a:srgbClr val="FF6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 rot="10800000">
            <a:off x="6346975" y="5130200"/>
            <a:ext cx="408625" cy="994925"/>
          </a:xfrm>
          <a:prstGeom prst="flowChartOffpageConnector">
            <a:avLst/>
          </a:prstGeom>
          <a:solidFill>
            <a:srgbClr val="FFBC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 rot="10800000">
            <a:off x="6821500" y="3887875"/>
            <a:ext cx="408625" cy="994925"/>
          </a:xfrm>
          <a:prstGeom prst="flowChartOffpageConnector">
            <a:avLst/>
          </a:prstGeom>
          <a:solidFill>
            <a:srgbClr val="F1E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 rot="10800000">
            <a:off x="7827675" y="5130200"/>
            <a:ext cx="408625" cy="994925"/>
          </a:xfrm>
          <a:prstGeom prst="flowChartOffpageConnector">
            <a:avLst/>
          </a:prstGeom>
          <a:solidFill>
            <a:srgbClr val="A9E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 rot="10800000">
            <a:off x="5397937" y="3887875"/>
            <a:ext cx="408625" cy="994925"/>
          </a:xfrm>
          <a:prstGeom prst="flowChartOffpageConnector">
            <a:avLst/>
          </a:prstGeom>
          <a:solidFill>
            <a:srgbClr val="3DB7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 rot="10800000">
            <a:off x="6821512" y="5130200"/>
            <a:ext cx="408625" cy="994925"/>
          </a:xfrm>
          <a:prstGeom prst="flowChartOffpageConnector">
            <a:avLst/>
          </a:prstGeom>
          <a:solidFill>
            <a:srgbClr val="4EC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 rot="10800000">
            <a:off x="6346987" y="3887875"/>
            <a:ext cx="408625" cy="994925"/>
          </a:xfrm>
          <a:prstGeom prst="flowChartOffpageConnector">
            <a:avLst/>
          </a:prstGeom>
          <a:solidFill>
            <a:srgbClr val="2E82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10800000">
            <a:off x="5862137" y="5130200"/>
            <a:ext cx="408625" cy="994925"/>
          </a:xfrm>
          <a:prstGeom prst="flowChartOffpageConnector">
            <a:avLst/>
          </a:prstGeom>
          <a:solidFill>
            <a:srgbClr val="4F38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10800000">
            <a:off x="7324600" y="5130200"/>
            <a:ext cx="408625" cy="994925"/>
          </a:xfrm>
          <a:prstGeom prst="flowChartOffpageConnector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rot="10800000">
            <a:off x="7316687" y="3887875"/>
            <a:ext cx="408625" cy="994925"/>
          </a:xfrm>
          <a:prstGeom prst="flowChartOffpageConnector">
            <a:avLst/>
          </a:prstGeom>
          <a:solidFill>
            <a:srgbClr val="BB38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 rot="10800000">
            <a:off x="205700" y="5356719"/>
            <a:ext cx="408624" cy="769166"/>
          </a:xfrm>
          <a:prstGeom prst="flowChartOffpageConnector">
            <a:avLst/>
          </a:prstGeom>
          <a:solidFill>
            <a:srgbClr val="EB0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 rot="10800000">
            <a:off x="688699" y="5358420"/>
            <a:ext cx="443649" cy="765745"/>
          </a:xfrm>
          <a:prstGeom prst="flowChartOffpageConnector">
            <a:avLst/>
          </a:prstGeom>
          <a:solidFill>
            <a:srgbClr val="FF4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 rot="10800000">
            <a:off x="1387598" y="5356700"/>
            <a:ext cx="408624" cy="769166"/>
          </a:xfrm>
          <a:prstGeom prst="flowChartOffpageConnector">
            <a:avLst/>
          </a:prstGeom>
          <a:solidFill>
            <a:srgbClr val="FF6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 rot="10800000">
            <a:off x="2194797" y="5358439"/>
            <a:ext cx="408624" cy="769166"/>
          </a:xfrm>
          <a:prstGeom prst="flowChartOffpageConnector">
            <a:avLst/>
          </a:prstGeom>
          <a:solidFill>
            <a:srgbClr val="FFBC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 rot="10800000">
            <a:off x="2882346" y="5356700"/>
            <a:ext cx="408624" cy="769166"/>
          </a:xfrm>
          <a:prstGeom prst="flowChartOffpageConnector">
            <a:avLst/>
          </a:prstGeom>
          <a:solidFill>
            <a:srgbClr val="F1E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 rot="10800000">
            <a:off x="3980070" y="5356700"/>
            <a:ext cx="408624" cy="769166"/>
          </a:xfrm>
          <a:prstGeom prst="flowChartOffpageConnector">
            <a:avLst/>
          </a:prstGeom>
          <a:solidFill>
            <a:srgbClr val="A9E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 rot="10800000">
            <a:off x="4470356" y="5356700"/>
            <a:ext cx="408624" cy="769166"/>
          </a:xfrm>
          <a:prstGeom prst="flowChartOffpageConnector">
            <a:avLst/>
          </a:prstGeom>
          <a:solidFill>
            <a:srgbClr val="3DB7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rot="10800000">
            <a:off x="5213443" y="5357570"/>
            <a:ext cx="408624" cy="769166"/>
          </a:xfrm>
          <a:prstGeom prst="flowChartOffpageConnector">
            <a:avLst/>
          </a:prstGeom>
          <a:solidFill>
            <a:srgbClr val="4EC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 rot="10800000">
            <a:off x="6015092" y="5359309"/>
            <a:ext cx="408624" cy="769166"/>
          </a:xfrm>
          <a:prstGeom prst="flowChartOffpageConnector">
            <a:avLst/>
          </a:prstGeom>
          <a:solidFill>
            <a:srgbClr val="2E82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 rot="10800000">
            <a:off x="6718428" y="5357570"/>
            <a:ext cx="408624" cy="769166"/>
          </a:xfrm>
          <a:prstGeom prst="flowChartOffpageConnector">
            <a:avLst/>
          </a:prstGeom>
          <a:solidFill>
            <a:srgbClr val="4F38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 rot="10800000">
            <a:off x="7409915" y="5359300"/>
            <a:ext cx="408624" cy="769166"/>
          </a:xfrm>
          <a:prstGeom prst="flowChartOffpageConnector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 rot="10800000">
            <a:off x="8047276" y="5356700"/>
            <a:ext cx="408624" cy="769166"/>
          </a:xfrm>
          <a:prstGeom prst="flowChartOffpageConnector">
            <a:avLst/>
          </a:prstGeom>
          <a:solidFill>
            <a:srgbClr val="BB38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 rot="10800000">
            <a:off x="325150" y="5356719"/>
            <a:ext cx="408624" cy="769166"/>
          </a:xfrm>
          <a:prstGeom prst="flowChartOffpageConnector">
            <a:avLst/>
          </a:prstGeom>
          <a:solidFill>
            <a:srgbClr val="EB0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 rot="10800000">
            <a:off x="419650" y="5356707"/>
            <a:ext cx="408624" cy="769166"/>
          </a:xfrm>
          <a:prstGeom prst="flowChartOffpageConnector">
            <a:avLst/>
          </a:prstGeom>
          <a:solidFill>
            <a:srgbClr val="EB0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 rot="10800000">
            <a:off x="1009261" y="5356700"/>
            <a:ext cx="408624" cy="769166"/>
          </a:xfrm>
          <a:prstGeom prst="flowChartOffpageConnector">
            <a:avLst/>
          </a:prstGeom>
          <a:solidFill>
            <a:srgbClr val="FF4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 rot="10800000">
            <a:off x="1208549" y="5356729"/>
            <a:ext cx="408624" cy="769166"/>
          </a:xfrm>
          <a:prstGeom prst="flowChartOffpageConnector">
            <a:avLst/>
          </a:prstGeom>
          <a:solidFill>
            <a:srgbClr val="FF4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10800000">
            <a:off x="1650998" y="5356700"/>
            <a:ext cx="408624" cy="769166"/>
          </a:xfrm>
          <a:prstGeom prst="flowChartOffpageConnector">
            <a:avLst/>
          </a:prstGeom>
          <a:solidFill>
            <a:srgbClr val="FF6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 rot="10800000">
            <a:off x="1901135" y="5358439"/>
            <a:ext cx="408624" cy="769166"/>
          </a:xfrm>
          <a:prstGeom prst="flowChartOffpageConnector">
            <a:avLst/>
          </a:prstGeom>
          <a:solidFill>
            <a:srgbClr val="FF6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 rot="10800000">
            <a:off x="2625222" y="5356700"/>
            <a:ext cx="408624" cy="769166"/>
          </a:xfrm>
          <a:prstGeom prst="flowChartOffpageConnector">
            <a:avLst/>
          </a:prstGeom>
          <a:solidFill>
            <a:srgbClr val="FFBC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 rot="10800000">
            <a:off x="2432347" y="5356700"/>
            <a:ext cx="408624" cy="769166"/>
          </a:xfrm>
          <a:prstGeom prst="flowChartOffpageConnector">
            <a:avLst/>
          </a:prstGeom>
          <a:solidFill>
            <a:srgbClr val="FFBC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3190083" y="5358439"/>
            <a:ext cx="408624" cy="769166"/>
          </a:xfrm>
          <a:prstGeom prst="flowChartOffpageConnector">
            <a:avLst/>
          </a:prstGeom>
          <a:solidFill>
            <a:srgbClr val="F1E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 rot="10800000">
            <a:off x="3501158" y="5356700"/>
            <a:ext cx="408624" cy="769166"/>
          </a:xfrm>
          <a:prstGeom prst="flowChartOffpageConnector">
            <a:avLst/>
          </a:prstGeom>
          <a:solidFill>
            <a:srgbClr val="F1E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 rot="10800000">
            <a:off x="3783582" y="5356700"/>
            <a:ext cx="408624" cy="769166"/>
          </a:xfrm>
          <a:prstGeom prst="flowChartOffpageConnector">
            <a:avLst/>
          </a:prstGeom>
          <a:solidFill>
            <a:srgbClr val="A9E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 rot="10800000">
            <a:off x="4205257" y="5358439"/>
            <a:ext cx="408624" cy="769166"/>
          </a:xfrm>
          <a:prstGeom prst="flowChartOffpageConnector">
            <a:avLst/>
          </a:prstGeom>
          <a:solidFill>
            <a:srgbClr val="A9E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 rot="10800000">
            <a:off x="4684794" y="5357570"/>
            <a:ext cx="408624" cy="769166"/>
          </a:xfrm>
          <a:prstGeom prst="flowChartOffpageConnector">
            <a:avLst/>
          </a:prstGeom>
          <a:solidFill>
            <a:srgbClr val="3DB7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 rot="10800000">
            <a:off x="4975056" y="5359309"/>
            <a:ext cx="408624" cy="769166"/>
          </a:xfrm>
          <a:prstGeom prst="flowChartOffpageConnector">
            <a:avLst/>
          </a:prstGeom>
          <a:solidFill>
            <a:srgbClr val="3DB7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 rot="10800000">
            <a:off x="5495855" y="5359309"/>
            <a:ext cx="408624" cy="769166"/>
          </a:xfrm>
          <a:prstGeom prst="flowChartOffpageConnector">
            <a:avLst/>
          </a:prstGeom>
          <a:solidFill>
            <a:srgbClr val="4EC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 rot="10800000">
            <a:off x="5742105" y="5359309"/>
            <a:ext cx="408624" cy="769166"/>
          </a:xfrm>
          <a:prstGeom prst="flowChartOffpageConnector">
            <a:avLst/>
          </a:prstGeom>
          <a:solidFill>
            <a:srgbClr val="4EC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 rot="10800000">
            <a:off x="6275479" y="5359309"/>
            <a:ext cx="408624" cy="769166"/>
          </a:xfrm>
          <a:prstGeom prst="flowChartOffpageConnector">
            <a:avLst/>
          </a:prstGeom>
          <a:solidFill>
            <a:srgbClr val="2E82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 rot="10800000">
            <a:off x="6535116" y="5357570"/>
            <a:ext cx="408624" cy="769166"/>
          </a:xfrm>
          <a:prstGeom prst="flowChartOffpageConnector">
            <a:avLst/>
          </a:prstGeom>
          <a:solidFill>
            <a:srgbClr val="2E82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 rot="10800000">
            <a:off x="7161378" y="5359309"/>
            <a:ext cx="408624" cy="769166"/>
          </a:xfrm>
          <a:prstGeom prst="flowChartOffpageConnector">
            <a:avLst/>
          </a:prstGeom>
          <a:solidFill>
            <a:srgbClr val="4F38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>
            <a:off x="6972528" y="5357570"/>
            <a:ext cx="408624" cy="769166"/>
          </a:xfrm>
          <a:prstGeom prst="flowChartOffpageConnector">
            <a:avLst/>
          </a:prstGeom>
          <a:solidFill>
            <a:srgbClr val="4F38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 rot="10800000">
            <a:off x="7604314" y="5357560"/>
            <a:ext cx="408624" cy="769166"/>
          </a:xfrm>
          <a:prstGeom prst="flowChartOffpageConnector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 rot="10800000">
            <a:off x="7847314" y="5357560"/>
            <a:ext cx="408624" cy="769166"/>
          </a:xfrm>
          <a:prstGeom prst="flowChartOffpageConnector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10800000">
            <a:off x="8284726" y="5356700"/>
            <a:ext cx="408624" cy="769166"/>
          </a:xfrm>
          <a:prstGeom prst="flowChartOffpageConnector">
            <a:avLst/>
          </a:prstGeom>
          <a:solidFill>
            <a:srgbClr val="BB38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8533276" y="5356700"/>
            <a:ext cx="408624" cy="769166"/>
          </a:xfrm>
          <a:prstGeom prst="flowChartOffpageConnector">
            <a:avLst/>
          </a:prstGeom>
          <a:solidFill>
            <a:srgbClr val="BB38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562420" y="2603625"/>
            <a:ext cx="1359180" cy="1100196"/>
          </a:xfrm>
          <a:prstGeom prst="cloud">
            <a:avLst/>
          </a:prstGeom>
          <a:solidFill>
            <a:srgbClr val="37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778375" y="5042702"/>
            <a:ext cx="1359180" cy="1100196"/>
          </a:xfrm>
          <a:prstGeom prst="cloud">
            <a:avLst/>
          </a:prstGeom>
          <a:solidFill>
            <a:srgbClr val="B997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1640075" y="5002052"/>
            <a:ext cx="1359180" cy="1100196"/>
          </a:xfrm>
          <a:prstGeom prst="cloud">
            <a:avLst/>
          </a:prstGeom>
          <a:solidFill>
            <a:srgbClr val="614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2291888" y="5042702"/>
            <a:ext cx="1359180" cy="1100196"/>
          </a:xfrm>
          <a:prstGeom prst="cloud">
            <a:avLst/>
          </a:prstGeom>
          <a:solidFill>
            <a:srgbClr val="A38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2999238" y="5002052"/>
            <a:ext cx="1359180" cy="1100196"/>
          </a:xfrm>
          <a:prstGeom prst="cloud">
            <a:avLst/>
          </a:prstGeom>
          <a:solidFill>
            <a:srgbClr val="806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3713250" y="5002052"/>
            <a:ext cx="1359180" cy="1100196"/>
          </a:xfrm>
          <a:prstGeom prst="cloud">
            <a:avLst/>
          </a:prstGeom>
          <a:solidFill>
            <a:srgbClr val="5A4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4486075" y="5042702"/>
            <a:ext cx="1359180" cy="1100196"/>
          </a:xfrm>
          <a:prstGeom prst="cloud">
            <a:avLst/>
          </a:prstGeom>
          <a:solidFill>
            <a:srgbClr val="38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306363" y="5042702"/>
            <a:ext cx="1359180" cy="1100196"/>
          </a:xfrm>
          <a:prstGeom prst="cloud">
            <a:avLst/>
          </a:prstGeom>
          <a:solidFill>
            <a:srgbClr val="9C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6108000" y="5042702"/>
            <a:ext cx="1359180" cy="1100196"/>
          </a:xfrm>
          <a:prstGeom prst="cloud">
            <a:avLst/>
          </a:prstGeom>
          <a:solidFill>
            <a:srgbClr val="6D5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970525" y="5042702"/>
            <a:ext cx="1359180" cy="1100196"/>
          </a:xfrm>
          <a:prstGeom prst="cloud">
            <a:avLst/>
          </a:prstGeom>
          <a:solidFill>
            <a:srgbClr val="AB8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6970525" y="3258873"/>
            <a:ext cx="1359180" cy="1100196"/>
          </a:xfrm>
          <a:prstGeom prst="cloud">
            <a:avLst/>
          </a:prstGeom>
          <a:solidFill>
            <a:srgbClr val="8A71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2333250" y="3721825"/>
            <a:ext cx="11808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2248225" y="5007775"/>
            <a:ext cx="11808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5538025" y="3721825"/>
            <a:ext cx="11808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2714875" y="5586525"/>
            <a:ext cx="11808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5908975" y="5068250"/>
            <a:ext cx="11808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5419000" y="5586525"/>
            <a:ext cx="11808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84150" y="6004325"/>
            <a:ext cx="1404000" cy="2751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SHADING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1544850" y="6004325"/>
            <a:ext cx="1404000" cy="2751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OVERLAP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3005550" y="6004325"/>
            <a:ext cx="1404000" cy="2751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PLACEMENT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4531950" y="6004325"/>
            <a:ext cx="1404000" cy="2751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6020400" y="6004325"/>
            <a:ext cx="1509900" cy="2751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VALUE/FOCUS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7614750" y="6004325"/>
            <a:ext cx="1445100" cy="2751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PERSPECTIVE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753163" y="5643850"/>
            <a:ext cx="1688400" cy="5787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ACTUAL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TEXTURE</a:t>
            </a:r>
            <a:endParaRPr sz="1700"/>
          </a:p>
        </p:txBody>
      </p:sp>
      <p:sp>
        <p:nvSpPr>
          <p:cNvPr id="150" name="Google Shape;150;p19"/>
          <p:cNvSpPr txBox="1"/>
          <p:nvPr/>
        </p:nvSpPr>
        <p:spPr>
          <a:xfrm>
            <a:off x="721513" y="5643850"/>
            <a:ext cx="1688400" cy="5787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IMPLIED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TEXTURE</a:t>
            </a:r>
            <a:endParaRPr sz="1700"/>
          </a:p>
        </p:txBody>
      </p:sp>
      <p:sp>
        <p:nvSpPr>
          <p:cNvPr id="151" name="Google Shape;151;p19"/>
          <p:cNvSpPr txBox="1"/>
          <p:nvPr/>
        </p:nvSpPr>
        <p:spPr>
          <a:xfrm>
            <a:off x="6612613" y="5643850"/>
            <a:ext cx="1688400" cy="5787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IMPLIED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TEXTURE</a:t>
            </a:r>
            <a:endParaRPr sz="1700"/>
          </a:p>
        </p:txBody>
      </p:sp>
      <p:sp>
        <p:nvSpPr>
          <p:cNvPr id="152" name="Google Shape;152;p19"/>
          <p:cNvSpPr txBox="1"/>
          <p:nvPr/>
        </p:nvSpPr>
        <p:spPr>
          <a:xfrm>
            <a:off x="2837388" y="5643850"/>
            <a:ext cx="1688400" cy="578700"/>
          </a:xfrm>
          <a:prstGeom prst="rect">
            <a:avLst/>
          </a:prstGeom>
          <a:solidFill>
            <a:srgbClr val="FFE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ACTUAL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TEXTURE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2723" y="3403529"/>
            <a:ext cx="1021154" cy="10813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0770" y="5160099"/>
            <a:ext cx="1021154" cy="108134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969" y="2888337"/>
            <a:ext cx="1021153" cy="10813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0065" y="3001516"/>
            <a:ext cx="1021154" cy="10813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58397" y="3001516"/>
            <a:ext cx="1021154" cy="10813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37718" y="3403529"/>
            <a:ext cx="1021153" cy="10813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7141" y="5160124"/>
            <a:ext cx="1021154" cy="10813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99299" y="5160119"/>
            <a:ext cx="1021151" cy="10813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Tifaney Allen</cp:lastModifiedBy>
  <cp:revision>1</cp:revision>
  <dcterms:modified xsi:type="dcterms:W3CDTF">2022-04-08T13:56:14Z</dcterms:modified>
</cp:coreProperties>
</file>