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Design a snowflake lesson 8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1901ed9341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1901ed9341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creates a pentagon 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1901ed9341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1901ed9341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keeps the next code from influencing the shape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1901ed9341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1901ed9341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special directions happen after the shape, each time it is run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1901ed9341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1901ed9341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many times do you want you shape to happen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1901ed9341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1901ed9341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 you want to happen after you repeat the shape?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1901ed9341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1901ed9341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many of these loops do you want to happen?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2">
  <p:cSld name="TITLE_2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5" name="Google Shape;5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4">
  <p:cSld name="TITLE_4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Nested Loops</a:t>
            </a:r>
            <a:endParaRPr/>
          </a:p>
        </p:txBody>
      </p:sp>
      <p:sp>
        <p:nvSpPr>
          <p:cNvPr id="64" name="Google Shape;64;p1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Drawing with code  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Michelle Black  supplement to Code.org level E Lesson 8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the shape</a:t>
            </a:r>
            <a:endParaRPr/>
          </a:p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1" name="Google Shape;7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36377" y="483975"/>
            <a:ext cx="4258801" cy="417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Put the shape into a repeat block</a:t>
            </a:r>
            <a:endParaRPr/>
          </a:p>
        </p:txBody>
      </p:sp>
      <p:sp>
        <p:nvSpPr>
          <p:cNvPr id="77" name="Google Shape;7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8" name="Google Shape;7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5625" y="1539925"/>
            <a:ext cx="6305550" cy="302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Special directions  go AFTER the repeat block</a:t>
            </a:r>
            <a:endParaRPr/>
          </a:p>
        </p:txBody>
      </p:sp>
      <p:sp>
        <p:nvSpPr>
          <p:cNvPr id="84" name="Google Shape;8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37235" y="1158775"/>
            <a:ext cx="6510140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Now Create the First Nested Loop</a:t>
            </a:r>
            <a:endParaRPr/>
          </a:p>
        </p:txBody>
      </p:sp>
      <p:sp>
        <p:nvSpPr>
          <p:cNvPr id="91" name="Google Shape;9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2" name="Google Shape;9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21625" y="1220375"/>
            <a:ext cx="5397595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 you need special directions again?</a:t>
            </a:r>
            <a:endParaRPr/>
          </a:p>
        </p:txBody>
      </p:sp>
      <p:sp>
        <p:nvSpPr>
          <p:cNvPr id="98" name="Google Shape;9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14900" y="939638"/>
            <a:ext cx="4875924" cy="3842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the next loop around these directions</a:t>
            </a:r>
            <a:endParaRPr/>
          </a:p>
        </p:txBody>
      </p:sp>
      <p:sp>
        <p:nvSpPr>
          <p:cNvPr id="105" name="Google Shape;105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6" name="Google Shape;10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275" y="1152475"/>
            <a:ext cx="5089526" cy="4360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