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900" cy="310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900" cy="119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900" cy="2967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900" cy="196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900" cy="127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400" cy="618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1000" cy="558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42879" y="1125136"/>
            <a:ext cx="9372900" cy="310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42870" y="4282678"/>
            <a:ext cx="9372900" cy="119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