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aleway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italic.fntdata"/><Relationship Id="rId14" Type="http://schemas.openxmlformats.org/officeDocument/2006/relationships/font" Target="fonts/Raleway-bold.fntdata"/><Relationship Id="rId17" Type="http://schemas.openxmlformats.org/officeDocument/2006/relationships/font" Target="fonts/Lato-regular.fntdata"/><Relationship Id="rId16" Type="http://schemas.openxmlformats.org/officeDocument/2006/relationships/font" Target="fonts/Raleway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italic.fntdata"/><Relationship Id="rId6" Type="http://schemas.openxmlformats.org/officeDocument/2006/relationships/slide" Target="slides/slide1.xml"/><Relationship Id="rId18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181e1817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181e1817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181e18173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e181e18173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181e18173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e181e18173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181e18173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e181e18173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181e18173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e181e18173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181e18173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e181e18173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amazon.com/Soldering-Kit-Temperature-Desoldering-Electronics/dp/B07GTGGLXN/ref=sr_1_14?dchild=1&amp;keywords=soldering+kit&amp;qid=1625158879&amp;sr=8-14" TargetMode="External"/><Relationship Id="rId4" Type="http://schemas.openxmlformats.org/officeDocument/2006/relationships/hyperlink" Target="https://www.amazon.com/BTF-LIGHTING-Flexible-Individually-Addressable-Non-waterproof/dp/B01CDTEJBG/ref=sr_1_5?dchild=1&amp;keywords=WS2812B&amp;qid=1625158871&amp;sr=8-5&amp;th=1" TargetMode="External"/><Relationship Id="rId5" Type="http://schemas.openxmlformats.org/officeDocument/2006/relationships/hyperlink" Target="https://www.amazon.com/Alligator-Leads-Insulated-Double-Ended-Jumper/dp/B07HW178DZ/ref=sr_1_4?dchild=1&amp;keywords=alligator+wires&amp;qid=1625159429&amp;sr=8-4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youtube.com/watch?v=1PhghS_-NYc" TargetMode="External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instructables.com/MicroBit-RGB-LEDs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build RGB Light Stips for your Micro:bit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Raleway"/>
              <a:buChar char="●"/>
            </a:pPr>
            <a:r>
              <a:rPr lang="en" sz="18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Soldering Iron Kit</a:t>
            </a:r>
            <a:r>
              <a:rPr lang="en" sz="1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– Not necessary if you already own one + solder.</a:t>
            </a:r>
            <a:endParaRPr sz="1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●"/>
            </a:pPr>
            <a:r>
              <a:rPr lang="en" sz="18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RGB LED strip</a:t>
            </a:r>
            <a:r>
              <a:rPr lang="en" sz="1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– WS2812B type</a:t>
            </a:r>
            <a:endParaRPr sz="1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●"/>
            </a:pPr>
            <a:r>
              <a:rPr lang="en" sz="18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5"/>
              </a:rPr>
              <a:t>Alligator Clips Test Lead Set</a:t>
            </a:r>
            <a:endParaRPr sz="1800" u="sng">
              <a:solidFill>
                <a:schemeClr val="hlink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hort guide on creating RGB LED strips to using with a Micro:Bit. Adding the crocodile clips makes them super easy for younger students to use. &#10;&#10;You can get a reel of neopixels fairly cheap on Amazon, so with a little DIY you can make an affordable Micro:Bit accessory!&#10;&#10;Have a look at a more detailed break down my visiting my Instructables Page: https://t.co/MDdiAhrWlQ?amp=1" id="98" name="Google Shape;98;p15" title="Creating RGB LED strips for the Micro:Bi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6150" y="129863"/>
            <a:ext cx="6511700" cy="488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729450" y="1322450"/>
            <a:ext cx="7688400" cy="35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are also available through this </a:t>
            </a:r>
            <a:r>
              <a:rPr lang="en" u="sng">
                <a:solidFill>
                  <a:schemeClr val="hlink"/>
                </a:solidFill>
                <a:hlinkClick r:id="rId3"/>
              </a:rPr>
              <a:t>link</a:t>
            </a:r>
            <a:r>
              <a:rPr lang="en"/>
              <a:t>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77"/>
              <a:t>Credit: AlwaysComputing</a:t>
            </a:r>
            <a:endParaRPr sz="2377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Note: </a:t>
            </a:r>
            <a:r>
              <a:rPr lang="en"/>
              <a:t>Make sure when soldering that you only solder to the left of how data is </a:t>
            </a:r>
            <a:r>
              <a:rPr lang="en"/>
              <a:t>transferred</a:t>
            </a:r>
            <a:r>
              <a:rPr lang="en"/>
              <a:t> </a:t>
            </a:r>
            <a:r>
              <a:rPr lang="en"/>
              <a:t>through</a:t>
            </a:r>
            <a:r>
              <a:rPr lang="en"/>
              <a:t> the strip.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38" y="152400"/>
            <a:ext cx="8602132" cy="4838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8"/>
          <p:cNvCxnSpPr/>
          <p:nvPr/>
        </p:nvCxnSpPr>
        <p:spPr>
          <a:xfrm flipH="1">
            <a:off x="6110850" y="921225"/>
            <a:ext cx="15300" cy="1197600"/>
          </a:xfrm>
          <a:prstGeom prst="straightConnector1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5" name="Google Shape;115;p18"/>
          <p:cNvSpPr txBox="1"/>
          <p:nvPr/>
        </p:nvSpPr>
        <p:spPr>
          <a:xfrm>
            <a:off x="3454600" y="1750350"/>
            <a:ext cx="6603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rgbClr val="00FF00"/>
                </a:solidFill>
                <a:latin typeface="Lato"/>
                <a:ea typeface="Lato"/>
                <a:cs typeface="Lato"/>
                <a:sym typeface="Lato"/>
              </a:rPr>
              <a:t>L</a:t>
            </a:r>
            <a:endParaRPr sz="4900">
              <a:solidFill>
                <a:srgbClr val="00FF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4498650" y="399200"/>
            <a:ext cx="3469800" cy="400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Lato"/>
                <a:ea typeface="Lato"/>
                <a:cs typeface="Lato"/>
                <a:sym typeface="Lato"/>
              </a:rPr>
              <a:t>This </a:t>
            </a:r>
            <a:r>
              <a:rPr lang="en">
                <a:solidFill>
                  <a:srgbClr val="00FF00"/>
                </a:solidFill>
                <a:latin typeface="Lato"/>
                <a:ea typeface="Lato"/>
                <a:cs typeface="Lato"/>
                <a:sym typeface="Lato"/>
              </a:rPr>
              <a:t>arrow indicates the direction of data.</a:t>
            </a:r>
            <a:endParaRPr>
              <a:solidFill>
                <a:srgbClr val="00FF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38" y="152400"/>
            <a:ext cx="860213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