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716000" cy="2438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460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6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1460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6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1460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6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1460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6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1460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6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1460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6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1460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6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1460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6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1460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6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>
    <p:kiosk/>
  </p:showPr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339453" y="13759160"/>
            <a:ext cx="11037094" cy="10002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i="1" sz="60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339453" y="11228477"/>
            <a:ext cx="11037094" cy="1371620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8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80444" y="7035105"/>
            <a:ext cx="17456953" cy="116379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half" idx="21"/>
          </p:nvPr>
        </p:nvSpPr>
        <p:spPr>
          <a:xfrm>
            <a:off x="-683122" y="7584281"/>
            <a:ext cx="13046276" cy="64784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339453" y="14134207"/>
            <a:ext cx="11037094" cy="1500188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339453" y="15647789"/>
            <a:ext cx="11037094" cy="119211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339453" y="10450710"/>
            <a:ext cx="11037094" cy="348258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585100" y="6902427"/>
            <a:ext cx="14265178" cy="951011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004589" y="7718226"/>
            <a:ext cx="5625704" cy="4205884"/>
          </a:xfrm>
          <a:prstGeom prst="rect">
            <a:avLst/>
          </a:prstGeom>
        </p:spPr>
        <p:txBody>
          <a:bodyPr/>
          <a:lstStyle>
            <a:lvl1pPr>
              <a:defRPr sz="15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004589" y="12031265"/>
            <a:ext cx="5625704" cy="4339829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1004589" y="7316390"/>
            <a:ext cx="11706822" cy="2277071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1004589" y="7316390"/>
            <a:ext cx="11706822" cy="2277071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sz="half" idx="1"/>
          </p:nvPr>
        </p:nvSpPr>
        <p:spPr>
          <a:xfrm>
            <a:off x="1004589" y="9780984"/>
            <a:ext cx="11706822" cy="6630294"/>
          </a:xfrm>
          <a:prstGeom prst="rect">
            <a:avLst/>
          </a:prstGeom>
        </p:spPr>
        <p:txBody>
          <a:bodyPr anchor="ctr"/>
          <a:lstStyle>
            <a:lvl1pPr marL="1111250" indent="-1111250" algn="l">
              <a:spcBef>
                <a:spcPts val="10500"/>
              </a:spcBef>
              <a:buSzPct val="145000"/>
              <a:buChar char="•"/>
              <a:defRPr sz="8000"/>
            </a:lvl1pPr>
            <a:lvl2pPr marL="1555750" indent="-1111250" algn="l">
              <a:spcBef>
                <a:spcPts val="10500"/>
              </a:spcBef>
              <a:buSzPct val="145000"/>
              <a:buChar char="•"/>
              <a:defRPr sz="8000"/>
            </a:lvl2pPr>
            <a:lvl3pPr marL="2000250" indent="-1111250" algn="l">
              <a:spcBef>
                <a:spcPts val="10500"/>
              </a:spcBef>
              <a:buSzPct val="145000"/>
              <a:buChar char="•"/>
              <a:defRPr sz="8000"/>
            </a:lvl3pPr>
            <a:lvl4pPr marL="2444750" indent="-1111250" algn="l">
              <a:spcBef>
                <a:spcPts val="10500"/>
              </a:spcBef>
              <a:buSzPct val="145000"/>
              <a:buChar char="•"/>
              <a:defRPr sz="8000"/>
            </a:lvl4pPr>
            <a:lvl5pPr marL="2889250" indent="-1111250" algn="l">
              <a:spcBef>
                <a:spcPts val="10500"/>
              </a:spcBef>
              <a:buSzPct val="145000"/>
              <a:buChar char="•"/>
              <a:defRPr sz="8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21"/>
          </p:nvPr>
        </p:nvSpPr>
        <p:spPr>
          <a:xfrm>
            <a:off x="4718223" y="9191625"/>
            <a:ext cx="10849571" cy="723304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1004589" y="7316390"/>
            <a:ext cx="11706822" cy="2277071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quarter" idx="1"/>
          </p:nvPr>
        </p:nvSpPr>
        <p:spPr>
          <a:xfrm>
            <a:off x="1004589" y="9780984"/>
            <a:ext cx="5625704" cy="6630294"/>
          </a:xfrm>
          <a:prstGeom prst="rect">
            <a:avLst/>
          </a:prstGeom>
        </p:spPr>
        <p:txBody>
          <a:bodyPr anchor="ctr"/>
          <a:lstStyle>
            <a:lvl1pPr marL="857250" indent="-857250" algn="l">
              <a:spcBef>
                <a:spcPts val="8000"/>
              </a:spcBef>
              <a:buSzPct val="145000"/>
              <a:buChar char="•"/>
              <a:defRPr sz="7000"/>
            </a:lvl1pPr>
            <a:lvl2pPr marL="1200150" indent="-857250" algn="l">
              <a:spcBef>
                <a:spcPts val="8000"/>
              </a:spcBef>
              <a:buSzPct val="145000"/>
              <a:buChar char="•"/>
              <a:defRPr sz="7000"/>
            </a:lvl2pPr>
            <a:lvl3pPr marL="1543050" indent="-857250" algn="l">
              <a:spcBef>
                <a:spcPts val="8000"/>
              </a:spcBef>
              <a:buSzPct val="145000"/>
              <a:buChar char="•"/>
              <a:defRPr sz="7000"/>
            </a:lvl3pPr>
            <a:lvl4pPr marL="1885950" indent="-857250" algn="l">
              <a:spcBef>
                <a:spcPts val="8000"/>
              </a:spcBef>
              <a:buSzPct val="145000"/>
              <a:buChar char="•"/>
              <a:defRPr sz="7000"/>
            </a:lvl4pPr>
            <a:lvl5pPr marL="2228850" indent="-857250" algn="l">
              <a:spcBef>
                <a:spcPts val="8000"/>
              </a:spcBef>
              <a:buSzPct val="145000"/>
              <a:buChar char="•"/>
              <a:defRPr sz="7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sz="half" idx="1"/>
          </p:nvPr>
        </p:nvSpPr>
        <p:spPr>
          <a:xfrm>
            <a:off x="1004589" y="8387953"/>
            <a:ext cx="11706822" cy="7608094"/>
          </a:xfrm>
          <a:prstGeom prst="rect">
            <a:avLst/>
          </a:prstGeom>
        </p:spPr>
        <p:txBody>
          <a:bodyPr anchor="ctr"/>
          <a:lstStyle>
            <a:lvl1pPr marL="1111250" indent="-1111250" algn="l">
              <a:spcBef>
                <a:spcPts val="10500"/>
              </a:spcBef>
              <a:buSzPct val="145000"/>
              <a:buChar char="•"/>
              <a:defRPr sz="8000"/>
            </a:lvl1pPr>
            <a:lvl2pPr marL="1555750" indent="-1111250" algn="l">
              <a:spcBef>
                <a:spcPts val="10500"/>
              </a:spcBef>
              <a:buSzPct val="145000"/>
              <a:buChar char="•"/>
              <a:defRPr sz="8000"/>
            </a:lvl2pPr>
            <a:lvl3pPr marL="2000250" indent="-1111250" algn="l">
              <a:spcBef>
                <a:spcPts val="10500"/>
              </a:spcBef>
              <a:buSzPct val="145000"/>
              <a:buChar char="•"/>
              <a:defRPr sz="8000"/>
            </a:lvl3pPr>
            <a:lvl4pPr marL="2444750" indent="-1111250" algn="l">
              <a:spcBef>
                <a:spcPts val="10500"/>
              </a:spcBef>
              <a:buSzPct val="145000"/>
              <a:buChar char="•"/>
              <a:defRPr sz="8000"/>
            </a:lvl4pPr>
            <a:lvl5pPr marL="2889250" indent="-1111250" algn="l">
              <a:spcBef>
                <a:spcPts val="10500"/>
              </a:spcBef>
              <a:buSzPct val="145000"/>
              <a:buChar char="•"/>
              <a:defRPr sz="8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777632" y="12285761"/>
            <a:ext cx="6208367" cy="41389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7105798" y="7722691"/>
            <a:ext cx="6201669" cy="413444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3586386" y="6914554"/>
            <a:ext cx="14265177" cy="95101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339453" y="8776394"/>
            <a:ext cx="11037094" cy="3482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339453" y="12352734"/>
            <a:ext cx="11037094" cy="1192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512052" y="16853296"/>
            <a:ext cx="684753" cy="714726"/>
          </a:xfrm>
          <a:prstGeom prst="rect">
            <a:avLst/>
          </a:prstGeom>
          <a:ln w="12700">
            <a:miter lim="400000"/>
          </a:ln>
        </p:spPr>
        <p:txBody>
          <a:bodyPr wrap="none" lIns="53578" tIns="53578" rIns="53578" bIns="53578">
            <a:spAutoFit/>
          </a:bodyPr>
          <a:lstStyle>
            <a:lvl1pPr>
              <a:defRPr b="0" sz="4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1460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1460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1460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1460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1460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1460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1460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1460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1460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2.xml"/><Relationship Id="rId3" Type="http://schemas.openxmlformats.org/officeDocument/2006/relationships/image" Target="../media/image1.tif"/><Relationship Id="rId4" Type="http://schemas.openxmlformats.org/officeDocument/2006/relationships/slide" Target="slide3.xml"/><Relationship Id="rId5" Type="http://schemas.openxmlformats.org/officeDocument/2006/relationships/image" Target="../media/image1.png"/><Relationship Id="rId6" Type="http://schemas.openxmlformats.org/officeDocument/2006/relationships/slide" Target="slide4.xml"/><Relationship Id="rId7" Type="http://schemas.openxmlformats.org/officeDocument/2006/relationships/image" Target="../media/image2.png"/><Relationship Id="rId8" Type="http://schemas.openxmlformats.org/officeDocument/2006/relationships/slide" Target="slide5.xml"/><Relationship Id="rId9" Type="http://schemas.openxmlformats.org/officeDocument/2006/relationships/image" Target="../media/image3.png"/><Relationship Id="rId10" Type="http://schemas.openxmlformats.org/officeDocument/2006/relationships/slide" Target="slide6.xml"/><Relationship Id="rId11" Type="http://schemas.openxmlformats.org/officeDocument/2006/relationships/image" Target="../media/image4.png"/><Relationship Id="rId12" Type="http://schemas.openxmlformats.org/officeDocument/2006/relationships/slide" Target="slide7.xml"/><Relationship Id="rId13" Type="http://schemas.openxmlformats.org/officeDocument/2006/relationships/image" Target="../media/image5.png"/><Relationship Id="rId14" Type="http://schemas.openxmlformats.org/officeDocument/2006/relationships/slide" Target="slide8.xml"/><Relationship Id="rId15" Type="http://schemas.openxmlformats.org/officeDocument/2006/relationships/image" Target="../media/image6.png"/><Relationship Id="rId16" Type="http://schemas.openxmlformats.org/officeDocument/2006/relationships/slide" Target="slide9.xml"/><Relationship Id="rId17" Type="http://schemas.openxmlformats.org/officeDocument/2006/relationships/image" Target="../media/image7.png"/><Relationship Id="rId18" Type="http://schemas.openxmlformats.org/officeDocument/2006/relationships/slide" Target="slide10.xml"/><Relationship Id="rId19" Type="http://schemas.openxmlformats.org/officeDocument/2006/relationships/image" Target="../media/image8.png"/><Relationship Id="rId20" Type="http://schemas.openxmlformats.org/officeDocument/2006/relationships/slide" Target="slide11.xml"/><Relationship Id="rId21" Type="http://schemas.openxmlformats.org/officeDocument/2006/relationships/image" Target="../media/image9.png"/><Relationship Id="rId22" Type="http://schemas.openxmlformats.org/officeDocument/2006/relationships/image" Target="../media/image10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Relationship Id="rId3" Type="http://schemas.openxmlformats.org/officeDocument/2006/relationships/slide" Target="slide1.xml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Relationship Id="rId3" Type="http://schemas.openxmlformats.org/officeDocument/2006/relationships/slide" Target="slide1.xml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Relationship Id="rId3" Type="http://schemas.openxmlformats.org/officeDocument/2006/relationships/slide" Target="slide1.xml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Relationship Id="rId3" Type="http://schemas.openxmlformats.org/officeDocument/2006/relationships/slide" Target="slide1.xml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slide" Target="slide12.xml"/><Relationship Id="rId4" Type="http://schemas.openxmlformats.org/officeDocument/2006/relationships/image" Target="../media/image11.png"/><Relationship Id="rId5" Type="http://schemas.openxmlformats.org/officeDocument/2006/relationships/slide" Target="slide13.xml"/><Relationship Id="rId6" Type="http://schemas.openxmlformats.org/officeDocument/2006/relationships/image" Target="../media/image12.png"/><Relationship Id="rId7" Type="http://schemas.openxmlformats.org/officeDocument/2006/relationships/image" Target="../media/image10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4.xml"/><Relationship Id="rId3" Type="http://schemas.openxmlformats.org/officeDocument/2006/relationships/slide" Target="slide1.xml"/><Relationship Id="rId4" Type="http://schemas.openxmlformats.org/officeDocument/2006/relationships/image" Target="../media/image1.png"/><Relationship Id="rId5" Type="http://schemas.openxmlformats.org/officeDocument/2006/relationships/image" Target="../media/image10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Relationship Id="rId3" Type="http://schemas.openxmlformats.org/officeDocument/2006/relationships/slide" Target="slide1.xml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Relationship Id="rId3" Type="http://schemas.openxmlformats.org/officeDocument/2006/relationships/slide" Target="slide1.xml"/><Relationship Id="rId4" Type="http://schemas.openxmlformats.org/officeDocument/2006/relationships/image" Target="../media/image3.png"/><Relationship Id="rId5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Relationship Id="rId3" Type="http://schemas.openxmlformats.org/officeDocument/2006/relationships/slide" Target="slide1.xml"/><Relationship Id="rId4" Type="http://schemas.openxmlformats.org/officeDocument/2006/relationships/image" Target="../media/image4.png"/><Relationship Id="rId5" Type="http://schemas.openxmlformats.org/officeDocument/2006/relationships/image" Target="../media/image1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Relationship Id="rId3" Type="http://schemas.openxmlformats.org/officeDocument/2006/relationships/slide" Target="slide1.xml"/><Relationship Id="rId4" Type="http://schemas.openxmlformats.org/officeDocument/2006/relationships/image" Target="../media/image5.png"/><Relationship Id="rId5" Type="http://schemas.openxmlformats.org/officeDocument/2006/relationships/image" Target="../media/image1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Relationship Id="rId3" Type="http://schemas.openxmlformats.org/officeDocument/2006/relationships/slide" Target="slide1.xml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Relationship Id="rId3" Type="http://schemas.openxmlformats.org/officeDocument/2006/relationships/slide" Target="slide1.xml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rrow">
            <a:hlinkClick r:id="rId2" invalidUrl="" action="ppaction://hlinksldjump" tgtFrame="" tooltip="" history="1" highlightClick="0" endSnd="0"/>
          </p:cNvPr>
          <p:cNvSpPr/>
          <p:nvPr/>
        </p:nvSpPr>
        <p:spPr>
          <a:xfrm rot="5367457">
            <a:off x="7235475" y="23314704"/>
            <a:ext cx="304343" cy="1623658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0" name="FindSomeoneWho…"/>
          <p:cNvSpPr txBox="1"/>
          <p:nvPr/>
        </p:nvSpPr>
        <p:spPr>
          <a:xfrm>
            <a:off x="-325179" y="171681"/>
            <a:ext cx="6337620" cy="714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>
            <a:spAutoFit/>
          </a:bodyPr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pPr/>
            <a:r>
              <a:t>FindSomeoneWho…</a:t>
            </a:r>
          </a:p>
        </p:txBody>
      </p:sp>
      <p:sp>
        <p:nvSpPr>
          <p:cNvPr id="121" name="13"/>
          <p:cNvSpPr txBox="1"/>
          <p:nvPr/>
        </p:nvSpPr>
        <p:spPr>
          <a:xfrm>
            <a:off x="4110761" y="1483339"/>
            <a:ext cx="840100" cy="875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5100">
                <a:solidFill>
                  <a:srgbClr val="000000"/>
                </a:solidFill>
              </a:defRPr>
            </a:lvl1pPr>
          </a:lstStyle>
          <a:p>
            <a:pPr/>
            <a:r>
              <a:t>13</a:t>
            </a:r>
          </a:p>
        </p:txBody>
      </p:sp>
      <p:sp>
        <p:nvSpPr>
          <p:cNvPr id="122" name="40"/>
          <p:cNvSpPr txBox="1"/>
          <p:nvPr/>
        </p:nvSpPr>
        <p:spPr>
          <a:xfrm>
            <a:off x="6601486" y="1483339"/>
            <a:ext cx="840100" cy="875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5100">
                <a:solidFill>
                  <a:srgbClr val="000000"/>
                </a:solidFill>
              </a:defRPr>
            </a:lvl1pPr>
          </a:lstStyle>
          <a:p>
            <a:pPr/>
            <a:r>
              <a:t>40</a:t>
            </a:r>
          </a:p>
        </p:txBody>
      </p:sp>
      <p:sp>
        <p:nvSpPr>
          <p:cNvPr id="123" name="40"/>
          <p:cNvSpPr txBox="1"/>
          <p:nvPr/>
        </p:nvSpPr>
        <p:spPr>
          <a:xfrm>
            <a:off x="9092211" y="1483339"/>
            <a:ext cx="840100" cy="875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5100">
                <a:solidFill>
                  <a:srgbClr val="000000"/>
                </a:solidFill>
              </a:defRPr>
            </a:lvl1pPr>
          </a:lstStyle>
          <a:p>
            <a:pPr/>
            <a:r>
              <a:t>40</a:t>
            </a:r>
          </a:p>
        </p:txBody>
      </p:sp>
      <p:sp>
        <p:nvSpPr>
          <p:cNvPr id="124" name="Posts"/>
          <p:cNvSpPr txBox="1"/>
          <p:nvPr/>
        </p:nvSpPr>
        <p:spPr>
          <a:xfrm>
            <a:off x="3826484" y="2320415"/>
            <a:ext cx="1408654" cy="702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 sz="4000">
                <a:solidFill>
                  <a:srgbClr val="434343"/>
                </a:solidFill>
              </a:defRPr>
            </a:lvl1pPr>
          </a:lstStyle>
          <a:p>
            <a:pPr/>
            <a:r>
              <a:t>Posts</a:t>
            </a:r>
          </a:p>
        </p:txBody>
      </p:sp>
      <p:sp>
        <p:nvSpPr>
          <p:cNvPr id="125" name="Followers"/>
          <p:cNvSpPr txBox="1"/>
          <p:nvPr/>
        </p:nvSpPr>
        <p:spPr>
          <a:xfrm>
            <a:off x="5870931" y="2320415"/>
            <a:ext cx="2301209" cy="702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 sz="4000">
                <a:solidFill>
                  <a:srgbClr val="434343"/>
                </a:solidFill>
              </a:defRPr>
            </a:lvl1pPr>
          </a:lstStyle>
          <a:p>
            <a:pPr/>
            <a:r>
              <a:t>Followers</a:t>
            </a:r>
          </a:p>
        </p:txBody>
      </p:sp>
      <p:sp>
        <p:nvSpPr>
          <p:cNvPr id="126" name="Following"/>
          <p:cNvSpPr txBox="1"/>
          <p:nvPr/>
        </p:nvSpPr>
        <p:spPr>
          <a:xfrm>
            <a:off x="8366229" y="2320415"/>
            <a:ext cx="2292065" cy="702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 sz="4000">
                <a:solidFill>
                  <a:srgbClr val="434343"/>
                </a:solidFill>
              </a:defRPr>
            </a:lvl1pPr>
          </a:lstStyle>
          <a:p>
            <a:pPr/>
            <a:r>
              <a:t>Following</a:t>
            </a:r>
          </a:p>
        </p:txBody>
      </p:sp>
      <p:graphicFrame>
        <p:nvGraphicFramePr>
          <p:cNvPr id="127" name="Table"/>
          <p:cNvGraphicFramePr/>
          <p:nvPr/>
        </p:nvGraphicFramePr>
        <p:xfrm>
          <a:off x="1823093" y="7945294"/>
          <a:ext cx="774701" cy="72742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54000"/>
                <a:gridCol w="254000"/>
                <a:gridCol w="254000"/>
              </a:tblGrid>
              <a:tr h="254000"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28" name="Hello! My name is…"/>
          <p:cNvSpPr txBox="1"/>
          <p:nvPr/>
        </p:nvSpPr>
        <p:spPr>
          <a:xfrm>
            <a:off x="486712" y="5256663"/>
            <a:ext cx="5856765" cy="1327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>
                <a:solidFill>
                  <a:srgbClr val="434343"/>
                </a:solidFill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/>
            <a:r>
              <a:t>Hello! My name is…</a:t>
            </a:r>
          </a:p>
        </p:txBody>
      </p:sp>
      <p:pic>
        <p:nvPicPr>
          <p:cNvPr id="129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11795" t="86831" r="13874" b="10173"/>
          <a:stretch>
            <a:fillRect/>
          </a:stretch>
        </p:blipFill>
        <p:spPr>
          <a:xfrm>
            <a:off x="1050190" y="22842709"/>
            <a:ext cx="11615620" cy="852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600" fill="norm" stroke="1" extrusionOk="0">
                <a:moveTo>
                  <a:pt x="737" y="0"/>
                </a:moveTo>
                <a:cubicBezTo>
                  <a:pt x="707" y="0"/>
                  <a:pt x="529" y="2087"/>
                  <a:pt x="341" y="4626"/>
                </a:cubicBezTo>
                <a:lnTo>
                  <a:pt x="0" y="9231"/>
                </a:lnTo>
                <a:lnTo>
                  <a:pt x="0" y="15416"/>
                </a:lnTo>
                <a:lnTo>
                  <a:pt x="0" y="21600"/>
                </a:lnTo>
                <a:lnTo>
                  <a:pt x="259" y="21369"/>
                </a:lnTo>
                <a:lnTo>
                  <a:pt x="517" y="21137"/>
                </a:lnTo>
                <a:lnTo>
                  <a:pt x="545" y="17507"/>
                </a:lnTo>
                <a:cubicBezTo>
                  <a:pt x="594" y="10891"/>
                  <a:pt x="904" y="11027"/>
                  <a:pt x="935" y="17678"/>
                </a:cubicBezTo>
                <a:lnTo>
                  <a:pt x="952" y="21137"/>
                </a:lnTo>
                <a:lnTo>
                  <a:pt x="1210" y="21369"/>
                </a:lnTo>
                <a:lnTo>
                  <a:pt x="1468" y="21600"/>
                </a:lnTo>
                <a:lnTo>
                  <a:pt x="1468" y="15446"/>
                </a:lnTo>
                <a:lnTo>
                  <a:pt x="1468" y="9312"/>
                </a:lnTo>
                <a:lnTo>
                  <a:pt x="1129" y="4656"/>
                </a:lnTo>
                <a:cubicBezTo>
                  <a:pt x="943" y="2095"/>
                  <a:pt x="767" y="0"/>
                  <a:pt x="737" y="0"/>
                </a:cubicBezTo>
                <a:close/>
                <a:moveTo>
                  <a:pt x="10795" y="0"/>
                </a:moveTo>
                <a:cubicBezTo>
                  <a:pt x="10082" y="0"/>
                  <a:pt x="10034" y="587"/>
                  <a:pt x="10008" y="9603"/>
                </a:cubicBezTo>
                <a:cubicBezTo>
                  <a:pt x="9988" y="16927"/>
                  <a:pt x="10051" y="19414"/>
                  <a:pt x="10289" y="20816"/>
                </a:cubicBezTo>
                <a:cubicBezTo>
                  <a:pt x="10355" y="21200"/>
                  <a:pt x="10610" y="21409"/>
                  <a:pt x="10858" y="21278"/>
                </a:cubicBezTo>
                <a:cubicBezTo>
                  <a:pt x="11461" y="20961"/>
                  <a:pt x="11539" y="19961"/>
                  <a:pt x="11568" y="12228"/>
                </a:cubicBezTo>
                <a:cubicBezTo>
                  <a:pt x="11608" y="1459"/>
                  <a:pt x="11515" y="0"/>
                  <a:pt x="10795" y="0"/>
                </a:cubicBezTo>
                <a:close/>
                <a:moveTo>
                  <a:pt x="5504" y="40"/>
                </a:moveTo>
                <a:cubicBezTo>
                  <a:pt x="5377" y="46"/>
                  <a:pt x="5328" y="576"/>
                  <a:pt x="5193" y="2423"/>
                </a:cubicBezTo>
                <a:cubicBezTo>
                  <a:pt x="5035" y="4579"/>
                  <a:pt x="5001" y="5588"/>
                  <a:pt x="5001" y="8135"/>
                </a:cubicBezTo>
                <a:cubicBezTo>
                  <a:pt x="5001" y="13819"/>
                  <a:pt x="5212" y="17018"/>
                  <a:pt x="5588" y="17045"/>
                </a:cubicBezTo>
                <a:cubicBezTo>
                  <a:pt x="5717" y="17054"/>
                  <a:pt x="5873" y="16691"/>
                  <a:pt x="5935" y="16240"/>
                </a:cubicBezTo>
                <a:cubicBezTo>
                  <a:pt x="6032" y="15533"/>
                  <a:pt x="6078" y="15846"/>
                  <a:pt x="6269" y="18453"/>
                </a:cubicBezTo>
                <a:cubicBezTo>
                  <a:pt x="6390" y="20114"/>
                  <a:pt x="6503" y="21305"/>
                  <a:pt x="6517" y="21107"/>
                </a:cubicBezTo>
                <a:cubicBezTo>
                  <a:pt x="6531" y="20910"/>
                  <a:pt x="6448" y="19431"/>
                  <a:pt x="6333" y="17819"/>
                </a:cubicBezTo>
                <a:cubicBezTo>
                  <a:pt x="6141" y="15145"/>
                  <a:pt x="6129" y="14716"/>
                  <a:pt x="6187" y="12972"/>
                </a:cubicBezTo>
                <a:cubicBezTo>
                  <a:pt x="6302" y="9516"/>
                  <a:pt x="6267" y="5460"/>
                  <a:pt x="6098" y="2886"/>
                </a:cubicBezTo>
                <a:cubicBezTo>
                  <a:pt x="5974" y="992"/>
                  <a:pt x="5892" y="480"/>
                  <a:pt x="5664" y="181"/>
                </a:cubicBezTo>
                <a:cubicBezTo>
                  <a:pt x="5598" y="94"/>
                  <a:pt x="5547" y="38"/>
                  <a:pt x="5504" y="40"/>
                </a:cubicBezTo>
                <a:close/>
                <a:moveTo>
                  <a:pt x="20930" y="432"/>
                </a:moveTo>
                <a:cubicBezTo>
                  <a:pt x="20842" y="250"/>
                  <a:pt x="20747" y="445"/>
                  <a:pt x="20659" y="1066"/>
                </a:cubicBezTo>
                <a:cubicBezTo>
                  <a:pt x="20396" y="2924"/>
                  <a:pt x="20353" y="7110"/>
                  <a:pt x="20568" y="10046"/>
                </a:cubicBezTo>
                <a:cubicBezTo>
                  <a:pt x="20715" y="12055"/>
                  <a:pt x="20848" y="12305"/>
                  <a:pt x="21059" y="10991"/>
                </a:cubicBezTo>
                <a:cubicBezTo>
                  <a:pt x="21276" y="9640"/>
                  <a:pt x="21332" y="4735"/>
                  <a:pt x="21160" y="2102"/>
                </a:cubicBezTo>
                <a:cubicBezTo>
                  <a:pt x="21099" y="1174"/>
                  <a:pt x="21018" y="615"/>
                  <a:pt x="20930" y="432"/>
                </a:cubicBezTo>
                <a:close/>
                <a:moveTo>
                  <a:pt x="10788" y="744"/>
                </a:moveTo>
                <a:cubicBezTo>
                  <a:pt x="11439" y="744"/>
                  <a:pt x="11496" y="1492"/>
                  <a:pt x="11496" y="10237"/>
                </a:cubicBezTo>
                <a:cubicBezTo>
                  <a:pt x="11496" y="15748"/>
                  <a:pt x="11477" y="17169"/>
                  <a:pt x="11391" y="18463"/>
                </a:cubicBezTo>
                <a:cubicBezTo>
                  <a:pt x="11300" y="19839"/>
                  <a:pt x="11227" y="20031"/>
                  <a:pt x="10784" y="20031"/>
                </a:cubicBezTo>
                <a:cubicBezTo>
                  <a:pt x="10299" y="20031"/>
                  <a:pt x="10276" y="19953"/>
                  <a:pt x="10162" y="17990"/>
                </a:cubicBezTo>
                <a:cubicBezTo>
                  <a:pt x="10059" y="16195"/>
                  <a:pt x="10047" y="15218"/>
                  <a:pt x="10064" y="9774"/>
                </a:cubicBezTo>
                <a:cubicBezTo>
                  <a:pt x="10088" y="1563"/>
                  <a:pt x="10153" y="744"/>
                  <a:pt x="10788" y="744"/>
                </a:cubicBezTo>
                <a:close/>
                <a:moveTo>
                  <a:pt x="5586" y="1016"/>
                </a:moveTo>
                <a:cubicBezTo>
                  <a:pt x="5679" y="926"/>
                  <a:pt x="5773" y="1178"/>
                  <a:pt x="5863" y="1810"/>
                </a:cubicBezTo>
                <a:cubicBezTo>
                  <a:pt x="6225" y="4370"/>
                  <a:pt x="6294" y="9934"/>
                  <a:pt x="6011" y="13797"/>
                </a:cubicBezTo>
                <a:cubicBezTo>
                  <a:pt x="5868" y="15756"/>
                  <a:pt x="5782" y="16311"/>
                  <a:pt x="5626" y="16311"/>
                </a:cubicBezTo>
                <a:cubicBezTo>
                  <a:pt x="5347" y="16311"/>
                  <a:pt x="5055" y="12407"/>
                  <a:pt x="5055" y="8658"/>
                </a:cubicBezTo>
                <a:cubicBezTo>
                  <a:pt x="5055" y="4481"/>
                  <a:pt x="5309" y="1285"/>
                  <a:pt x="5586" y="1016"/>
                </a:cubicBezTo>
                <a:close/>
                <a:moveTo>
                  <a:pt x="20862" y="1478"/>
                </a:moveTo>
                <a:cubicBezTo>
                  <a:pt x="21176" y="1478"/>
                  <a:pt x="21307" y="6491"/>
                  <a:pt x="21071" y="9513"/>
                </a:cubicBezTo>
                <a:cubicBezTo>
                  <a:pt x="21002" y="10400"/>
                  <a:pt x="20902" y="11132"/>
                  <a:pt x="20850" y="11132"/>
                </a:cubicBezTo>
                <a:cubicBezTo>
                  <a:pt x="20721" y="11132"/>
                  <a:pt x="20490" y="7813"/>
                  <a:pt x="20490" y="5963"/>
                </a:cubicBezTo>
                <a:cubicBezTo>
                  <a:pt x="20490" y="3787"/>
                  <a:pt x="20682" y="1478"/>
                  <a:pt x="20862" y="1478"/>
                </a:cubicBezTo>
                <a:close/>
                <a:moveTo>
                  <a:pt x="16242" y="1619"/>
                </a:moveTo>
                <a:cubicBezTo>
                  <a:pt x="16209" y="1630"/>
                  <a:pt x="16170" y="1691"/>
                  <a:pt x="16121" y="1790"/>
                </a:cubicBezTo>
                <a:cubicBezTo>
                  <a:pt x="15843" y="2343"/>
                  <a:pt x="15789" y="2347"/>
                  <a:pt x="15509" y="1790"/>
                </a:cubicBezTo>
                <a:cubicBezTo>
                  <a:pt x="15206" y="1188"/>
                  <a:pt x="15055" y="3116"/>
                  <a:pt x="15055" y="7592"/>
                </a:cubicBezTo>
                <a:cubicBezTo>
                  <a:pt x="15055" y="10491"/>
                  <a:pt x="15082" y="11092"/>
                  <a:pt x="15411" y="15385"/>
                </a:cubicBezTo>
                <a:cubicBezTo>
                  <a:pt x="15607" y="17943"/>
                  <a:pt x="15785" y="20031"/>
                  <a:pt x="15807" y="20031"/>
                </a:cubicBezTo>
                <a:cubicBezTo>
                  <a:pt x="15829" y="20031"/>
                  <a:pt x="16011" y="17942"/>
                  <a:pt x="16211" y="15385"/>
                </a:cubicBezTo>
                <a:cubicBezTo>
                  <a:pt x="16531" y="11314"/>
                  <a:pt x="16577" y="10414"/>
                  <a:pt x="16577" y="8075"/>
                </a:cubicBezTo>
                <a:cubicBezTo>
                  <a:pt x="16577" y="6468"/>
                  <a:pt x="16530" y="4586"/>
                  <a:pt x="16460" y="3369"/>
                </a:cubicBezTo>
                <a:cubicBezTo>
                  <a:pt x="16382" y="2025"/>
                  <a:pt x="16342" y="1587"/>
                  <a:pt x="16242" y="1619"/>
                </a:cubicBezTo>
                <a:close/>
                <a:moveTo>
                  <a:pt x="16163" y="2303"/>
                </a:moveTo>
                <a:cubicBezTo>
                  <a:pt x="16247" y="2332"/>
                  <a:pt x="16331" y="2875"/>
                  <a:pt x="16405" y="3942"/>
                </a:cubicBezTo>
                <a:cubicBezTo>
                  <a:pt x="16615" y="6998"/>
                  <a:pt x="16563" y="9471"/>
                  <a:pt x="16188" y="14269"/>
                </a:cubicBezTo>
                <a:cubicBezTo>
                  <a:pt x="16004" y="16625"/>
                  <a:pt x="15834" y="18543"/>
                  <a:pt x="15811" y="18543"/>
                </a:cubicBezTo>
                <a:cubicBezTo>
                  <a:pt x="15787" y="18543"/>
                  <a:pt x="15619" y="16668"/>
                  <a:pt x="15438" y="14380"/>
                </a:cubicBezTo>
                <a:cubicBezTo>
                  <a:pt x="15160" y="10865"/>
                  <a:pt x="15110" y="9839"/>
                  <a:pt x="15110" y="7713"/>
                </a:cubicBezTo>
                <a:cubicBezTo>
                  <a:pt x="15110" y="2925"/>
                  <a:pt x="15442" y="647"/>
                  <a:pt x="15686" y="3771"/>
                </a:cubicBezTo>
                <a:lnTo>
                  <a:pt x="15806" y="5330"/>
                </a:lnTo>
                <a:lnTo>
                  <a:pt x="15920" y="3771"/>
                </a:lnTo>
                <a:cubicBezTo>
                  <a:pt x="15994" y="2755"/>
                  <a:pt x="16079" y="2274"/>
                  <a:pt x="16163" y="2303"/>
                </a:cubicBezTo>
                <a:close/>
                <a:moveTo>
                  <a:pt x="10796" y="4083"/>
                </a:moveTo>
                <a:lnTo>
                  <a:pt x="10765" y="7049"/>
                </a:lnTo>
                <a:cubicBezTo>
                  <a:pt x="10737" y="9785"/>
                  <a:pt x="10720" y="10038"/>
                  <a:pt x="10544" y="10327"/>
                </a:cubicBezTo>
                <a:lnTo>
                  <a:pt x="10354" y="10639"/>
                </a:lnTo>
                <a:lnTo>
                  <a:pt x="10544" y="11072"/>
                </a:lnTo>
                <a:cubicBezTo>
                  <a:pt x="10713" y="11452"/>
                  <a:pt x="10738" y="11790"/>
                  <a:pt x="10758" y="14098"/>
                </a:cubicBezTo>
                <a:lnTo>
                  <a:pt x="10780" y="16683"/>
                </a:lnTo>
                <a:lnTo>
                  <a:pt x="10812" y="14098"/>
                </a:lnTo>
                <a:cubicBezTo>
                  <a:pt x="10840" y="11790"/>
                  <a:pt x="10864" y="11461"/>
                  <a:pt x="11033" y="11182"/>
                </a:cubicBezTo>
                <a:lnTo>
                  <a:pt x="11224" y="10870"/>
                </a:lnTo>
                <a:lnTo>
                  <a:pt x="11033" y="10438"/>
                </a:lnTo>
                <a:cubicBezTo>
                  <a:pt x="10858" y="10044"/>
                  <a:pt x="10841" y="9782"/>
                  <a:pt x="10820" y="7049"/>
                </a:cubicBezTo>
                <a:lnTo>
                  <a:pt x="10796" y="4083"/>
                </a:lnTo>
                <a:close/>
                <a:moveTo>
                  <a:pt x="20843" y="13978"/>
                </a:moveTo>
                <a:cubicBezTo>
                  <a:pt x="20579" y="14008"/>
                  <a:pt x="20317" y="14504"/>
                  <a:pt x="20258" y="15406"/>
                </a:cubicBezTo>
                <a:cubicBezTo>
                  <a:pt x="20146" y="17104"/>
                  <a:pt x="20077" y="20765"/>
                  <a:pt x="20158" y="20765"/>
                </a:cubicBezTo>
                <a:cubicBezTo>
                  <a:pt x="20191" y="20765"/>
                  <a:pt x="20218" y="20042"/>
                  <a:pt x="20218" y="19156"/>
                </a:cubicBezTo>
                <a:cubicBezTo>
                  <a:pt x="20218" y="15814"/>
                  <a:pt x="20361" y="14842"/>
                  <a:pt x="20848" y="14842"/>
                </a:cubicBezTo>
                <a:cubicBezTo>
                  <a:pt x="21268" y="14843"/>
                  <a:pt x="21304" y="14963"/>
                  <a:pt x="21410" y="16793"/>
                </a:cubicBezTo>
                <a:cubicBezTo>
                  <a:pt x="21472" y="17868"/>
                  <a:pt x="21524" y="19460"/>
                  <a:pt x="21526" y="20323"/>
                </a:cubicBezTo>
                <a:cubicBezTo>
                  <a:pt x="21529" y="21186"/>
                  <a:pt x="21544" y="21454"/>
                  <a:pt x="21560" y="20926"/>
                </a:cubicBezTo>
                <a:cubicBezTo>
                  <a:pt x="21600" y="19549"/>
                  <a:pt x="21536" y="16623"/>
                  <a:pt x="21436" y="15265"/>
                </a:cubicBezTo>
                <a:cubicBezTo>
                  <a:pt x="21371" y="14378"/>
                  <a:pt x="21107" y="13948"/>
                  <a:pt x="20843" y="13978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30" name="Line"/>
          <p:cNvSpPr/>
          <p:nvPr/>
        </p:nvSpPr>
        <p:spPr>
          <a:xfrm>
            <a:off x="12159682" y="438410"/>
            <a:ext cx="787401" cy="1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1" name="Line"/>
          <p:cNvSpPr/>
          <p:nvPr/>
        </p:nvSpPr>
        <p:spPr>
          <a:xfrm>
            <a:off x="12159682" y="699573"/>
            <a:ext cx="787401" cy="1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2" name="Line"/>
          <p:cNvSpPr/>
          <p:nvPr/>
        </p:nvSpPr>
        <p:spPr>
          <a:xfrm>
            <a:off x="12159682" y="960735"/>
            <a:ext cx="787401" cy="1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3" name="Shape"/>
          <p:cNvSpPr/>
          <p:nvPr/>
        </p:nvSpPr>
        <p:spPr>
          <a:xfrm>
            <a:off x="5627679" y="362018"/>
            <a:ext cx="808356" cy="524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470" y="0"/>
                </a:moveTo>
                <a:cubicBezTo>
                  <a:pt x="3440" y="0"/>
                  <a:pt x="3404" y="17"/>
                  <a:pt x="3381" y="53"/>
                </a:cubicBezTo>
                <a:lnTo>
                  <a:pt x="34" y="5212"/>
                </a:lnTo>
                <a:cubicBezTo>
                  <a:pt x="11" y="5248"/>
                  <a:pt x="0" y="5303"/>
                  <a:pt x="0" y="5350"/>
                </a:cubicBezTo>
                <a:cubicBezTo>
                  <a:pt x="0" y="5397"/>
                  <a:pt x="11" y="5441"/>
                  <a:pt x="34" y="5477"/>
                </a:cubicBezTo>
                <a:lnTo>
                  <a:pt x="138" y="5636"/>
                </a:lnTo>
                <a:lnTo>
                  <a:pt x="179" y="5562"/>
                </a:lnTo>
                <a:lnTo>
                  <a:pt x="10583" y="21600"/>
                </a:lnTo>
                <a:lnTo>
                  <a:pt x="21600" y="4607"/>
                </a:lnTo>
                <a:lnTo>
                  <a:pt x="18646" y="53"/>
                </a:lnTo>
                <a:cubicBezTo>
                  <a:pt x="18623" y="17"/>
                  <a:pt x="18594" y="0"/>
                  <a:pt x="18563" y="0"/>
                </a:cubicBezTo>
                <a:cubicBezTo>
                  <a:pt x="18533" y="0"/>
                  <a:pt x="18504" y="17"/>
                  <a:pt x="18481" y="53"/>
                </a:cubicBezTo>
                <a:lnTo>
                  <a:pt x="11072" y="11474"/>
                </a:lnTo>
                <a:cubicBezTo>
                  <a:pt x="11056" y="11498"/>
                  <a:pt x="11037" y="11506"/>
                  <a:pt x="11017" y="11506"/>
                </a:cubicBezTo>
                <a:cubicBezTo>
                  <a:pt x="10997" y="11506"/>
                  <a:pt x="10977" y="11498"/>
                  <a:pt x="10962" y="11474"/>
                </a:cubicBezTo>
                <a:lnTo>
                  <a:pt x="3553" y="53"/>
                </a:lnTo>
                <a:cubicBezTo>
                  <a:pt x="3530" y="17"/>
                  <a:pt x="3501" y="0"/>
                  <a:pt x="3470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4" name="+"/>
          <p:cNvSpPr txBox="1"/>
          <p:nvPr/>
        </p:nvSpPr>
        <p:spPr>
          <a:xfrm>
            <a:off x="10784275" y="-172235"/>
            <a:ext cx="750269" cy="1402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 sz="85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grpSp>
        <p:nvGrpSpPr>
          <p:cNvPr id="140" name="Group"/>
          <p:cNvGrpSpPr/>
          <p:nvPr/>
        </p:nvGrpSpPr>
        <p:grpSpPr>
          <a:xfrm>
            <a:off x="6464300" y="7788187"/>
            <a:ext cx="787400" cy="947116"/>
            <a:chOff x="0" y="0"/>
            <a:chExt cx="787400" cy="947115"/>
          </a:xfrm>
        </p:grpSpPr>
        <p:sp>
          <p:nvSpPr>
            <p:cNvPr id="135" name="Rounded Rectangle"/>
            <p:cNvSpPr/>
            <p:nvPr/>
          </p:nvSpPr>
          <p:spPr>
            <a:xfrm>
              <a:off x="0" y="159715"/>
              <a:ext cx="787400" cy="787401"/>
            </a:xfrm>
            <a:prstGeom prst="roundRect">
              <a:avLst>
                <a:gd name="adj" fmla="val 15000"/>
              </a:avLst>
            </a:prstGeom>
            <a:noFill/>
            <a:ln w="50800" cap="flat">
              <a:solidFill>
                <a:srgbClr val="6C6C6C"/>
              </a:solidFill>
              <a:prstDash val="solid"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36" name="Shape"/>
            <p:cNvSpPr/>
            <p:nvPr/>
          </p:nvSpPr>
          <p:spPr>
            <a:xfrm>
              <a:off x="223094" y="0"/>
              <a:ext cx="341212" cy="221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70" y="0"/>
                  </a:moveTo>
                  <a:cubicBezTo>
                    <a:pt x="3440" y="0"/>
                    <a:pt x="3404" y="17"/>
                    <a:pt x="3381" y="53"/>
                  </a:cubicBezTo>
                  <a:lnTo>
                    <a:pt x="34" y="5212"/>
                  </a:lnTo>
                  <a:cubicBezTo>
                    <a:pt x="11" y="5248"/>
                    <a:pt x="0" y="5303"/>
                    <a:pt x="0" y="5350"/>
                  </a:cubicBezTo>
                  <a:cubicBezTo>
                    <a:pt x="0" y="5397"/>
                    <a:pt x="11" y="5441"/>
                    <a:pt x="34" y="5477"/>
                  </a:cubicBezTo>
                  <a:lnTo>
                    <a:pt x="138" y="5636"/>
                  </a:lnTo>
                  <a:lnTo>
                    <a:pt x="179" y="5562"/>
                  </a:lnTo>
                  <a:lnTo>
                    <a:pt x="10583" y="21600"/>
                  </a:lnTo>
                  <a:lnTo>
                    <a:pt x="21600" y="4607"/>
                  </a:lnTo>
                  <a:lnTo>
                    <a:pt x="18646" y="53"/>
                  </a:lnTo>
                  <a:cubicBezTo>
                    <a:pt x="18623" y="17"/>
                    <a:pt x="18594" y="0"/>
                    <a:pt x="18563" y="0"/>
                  </a:cubicBezTo>
                  <a:cubicBezTo>
                    <a:pt x="18533" y="0"/>
                    <a:pt x="18504" y="17"/>
                    <a:pt x="18481" y="53"/>
                  </a:cubicBezTo>
                  <a:lnTo>
                    <a:pt x="11072" y="11474"/>
                  </a:lnTo>
                  <a:cubicBezTo>
                    <a:pt x="11056" y="11498"/>
                    <a:pt x="11037" y="11506"/>
                    <a:pt x="11017" y="11506"/>
                  </a:cubicBezTo>
                  <a:cubicBezTo>
                    <a:pt x="10997" y="11506"/>
                    <a:pt x="10977" y="11498"/>
                    <a:pt x="10962" y="11474"/>
                  </a:cubicBezTo>
                  <a:lnTo>
                    <a:pt x="3553" y="53"/>
                  </a:lnTo>
                  <a:cubicBezTo>
                    <a:pt x="3530" y="17"/>
                    <a:pt x="3501" y="0"/>
                    <a:pt x="3470" y="0"/>
                  </a:cubicBezTo>
                  <a:close/>
                </a:path>
              </a:pathLst>
            </a:custGeom>
            <a:solidFill>
              <a:srgbClr val="6C6C6C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37" name="Rectangle"/>
            <p:cNvSpPr/>
            <p:nvPr/>
          </p:nvSpPr>
          <p:spPr>
            <a:xfrm>
              <a:off x="249809" y="182626"/>
              <a:ext cx="287782" cy="22134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38" name="Line"/>
            <p:cNvSpPr/>
            <p:nvPr/>
          </p:nvSpPr>
          <p:spPr>
            <a:xfrm flipV="1">
              <a:off x="169219" y="511115"/>
              <a:ext cx="245697" cy="84601"/>
            </a:xfrm>
            <a:prstGeom prst="line">
              <a:avLst/>
            </a:prstGeom>
            <a:noFill/>
            <a:ln w="63500" cap="flat">
              <a:solidFill>
                <a:srgbClr val="6C6C6C"/>
              </a:solidFill>
              <a:prstDash val="solid"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39" name="Line"/>
            <p:cNvSpPr/>
            <p:nvPr/>
          </p:nvSpPr>
          <p:spPr>
            <a:xfrm flipV="1">
              <a:off x="343844" y="511115"/>
              <a:ext cx="245697" cy="84601"/>
            </a:xfrm>
            <a:prstGeom prst="line">
              <a:avLst/>
            </a:prstGeom>
            <a:noFill/>
            <a:ln w="63500" cap="flat">
              <a:solidFill>
                <a:srgbClr val="6C6C6C"/>
              </a:solidFill>
              <a:prstDash val="solid"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pic>
        <p:nvPicPr>
          <p:cNvPr id="141" name="Image" descr="Image">
            <a:hlinkClick r:id="rId4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4966" y="8818006"/>
            <a:ext cx="4457701" cy="448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" descr="Image">
            <a:hlinkClick r:id="rId6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643246" y="8818006"/>
            <a:ext cx="4445001" cy="448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" descr="Image">
            <a:hlinkClick r:id="rId8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283161" y="8818006"/>
            <a:ext cx="4457701" cy="448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" descr="Image">
            <a:hlinkClick r:id="rId10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-24966" y="13410232"/>
            <a:ext cx="4457701" cy="448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" descr="Image">
            <a:hlinkClick r:id="rId1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4635500" y="13382417"/>
            <a:ext cx="4445000" cy="448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" descr="Image">
            <a:hlinkClick r:id="rId14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9283265" y="13410232"/>
            <a:ext cx="4457701" cy="448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" descr="Image">
            <a:hlinkClick r:id="rId16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-40668" y="18010765"/>
            <a:ext cx="4457701" cy="448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" descr="Image">
            <a:hlinkClick r:id="rId18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4656473" y="18088122"/>
            <a:ext cx="4445001" cy="448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" descr="Image">
            <a:hlinkClick r:id="rId20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9283161" y="18010765"/>
            <a:ext cx="4457701" cy="448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" descr="Image"/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488791" y="1135820"/>
            <a:ext cx="2336801" cy="2235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←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1372869">
              <a:defRPr sz="18800"/>
            </a:lvl1pPr>
          </a:lstStyle>
          <a:p>
            <a:pPr/>
            <a:r>
              <a:t>←</a:t>
            </a:r>
          </a:p>
        </p:txBody>
      </p:sp>
      <p:sp>
        <p:nvSpPr>
          <p:cNvPr id="314" name="Double-tap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153795">
              <a:defRPr sz="7268"/>
            </a:pPr>
          </a:p>
        </p:txBody>
      </p:sp>
      <p:sp>
        <p:nvSpPr>
          <p:cNvPr id="315" name="Heart"/>
          <p:cNvSpPr/>
          <p:nvPr/>
        </p:nvSpPr>
        <p:spPr>
          <a:xfrm>
            <a:off x="468896" y="17587272"/>
            <a:ext cx="692814" cy="612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fill="norm" stroke="1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16" name="Quote Bubble"/>
          <p:cNvSpPr/>
          <p:nvPr/>
        </p:nvSpPr>
        <p:spPr>
          <a:xfrm>
            <a:off x="1412315" y="17578483"/>
            <a:ext cx="718146" cy="611228"/>
          </a:xfrm>
          <a:prstGeom prst="wedgeEllipseCallout">
            <a:avLst>
              <a:gd name="adj1" fmla="val 44247"/>
              <a:gd name="adj2" fmla="val 52488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17" name="Paper airplane"/>
          <p:cNvSpPr/>
          <p:nvPr/>
        </p:nvSpPr>
        <p:spPr>
          <a:xfrm rot="2360495">
            <a:off x="2364444" y="17391429"/>
            <a:ext cx="669485" cy="74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600" fill="norm" stroke="1" extrusionOk="0">
                <a:moveTo>
                  <a:pt x="21281" y="0"/>
                </a:moveTo>
                <a:cubicBezTo>
                  <a:pt x="21271" y="4"/>
                  <a:pt x="21262" y="10"/>
                  <a:pt x="21253" y="16"/>
                </a:cubicBezTo>
                <a:lnTo>
                  <a:pt x="92" y="13287"/>
                </a:lnTo>
                <a:cubicBezTo>
                  <a:pt x="21" y="13332"/>
                  <a:pt x="-12" y="13405"/>
                  <a:pt x="4" y="13482"/>
                </a:cubicBezTo>
                <a:cubicBezTo>
                  <a:pt x="19" y="13559"/>
                  <a:pt x="78" y="13616"/>
                  <a:pt x="162" y="13635"/>
                </a:cubicBezTo>
                <a:lnTo>
                  <a:pt x="8035" y="15408"/>
                </a:lnTo>
                <a:lnTo>
                  <a:pt x="21281" y="0"/>
                </a:lnTo>
                <a:close/>
                <a:moveTo>
                  <a:pt x="21588" y="236"/>
                </a:moveTo>
                <a:lnTo>
                  <a:pt x="11685" y="16220"/>
                </a:lnTo>
                <a:lnTo>
                  <a:pt x="15265" y="17261"/>
                </a:lnTo>
                <a:lnTo>
                  <a:pt x="15343" y="17277"/>
                </a:lnTo>
                <a:lnTo>
                  <a:pt x="20737" y="18840"/>
                </a:lnTo>
                <a:cubicBezTo>
                  <a:pt x="20802" y="18859"/>
                  <a:pt x="20872" y="18847"/>
                  <a:pt x="20928" y="18811"/>
                </a:cubicBezTo>
                <a:cubicBezTo>
                  <a:pt x="20983" y="18775"/>
                  <a:pt x="21014" y="18719"/>
                  <a:pt x="21016" y="18658"/>
                </a:cubicBezTo>
                <a:lnTo>
                  <a:pt x="21588" y="236"/>
                </a:lnTo>
                <a:close/>
                <a:moveTo>
                  <a:pt x="20412" y="1518"/>
                </a:moveTo>
                <a:lnTo>
                  <a:pt x="8296" y="15603"/>
                </a:lnTo>
                <a:lnTo>
                  <a:pt x="11209" y="21558"/>
                </a:lnTo>
                <a:cubicBezTo>
                  <a:pt x="11216" y="21574"/>
                  <a:pt x="11226" y="21587"/>
                  <a:pt x="11237" y="21600"/>
                </a:cubicBezTo>
                <a:lnTo>
                  <a:pt x="11269" y="16268"/>
                </a:lnTo>
                <a:lnTo>
                  <a:pt x="11290" y="16233"/>
                </a:lnTo>
                <a:lnTo>
                  <a:pt x="20412" y="1518"/>
                </a:lnTo>
                <a:close/>
                <a:moveTo>
                  <a:pt x="11608" y="16517"/>
                </a:moveTo>
                <a:lnTo>
                  <a:pt x="11576" y="21597"/>
                </a:lnTo>
                <a:lnTo>
                  <a:pt x="15046" y="17520"/>
                </a:lnTo>
                <a:lnTo>
                  <a:pt x="11608" y="16517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18" name="Arrow"/>
          <p:cNvSpPr/>
          <p:nvPr/>
        </p:nvSpPr>
        <p:spPr>
          <a:xfrm rot="5367457">
            <a:off x="6707269" y="22886492"/>
            <a:ext cx="304343" cy="1623659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19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30478" t="22271" r="64232" b="67502"/>
          <a:stretch>
            <a:fillRect/>
          </a:stretch>
        </p:blipFill>
        <p:spPr>
          <a:xfrm>
            <a:off x="12584157" y="17504332"/>
            <a:ext cx="616348" cy="781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fill="norm" stroke="1" extrusionOk="0">
                <a:moveTo>
                  <a:pt x="0" y="0"/>
                </a:moveTo>
                <a:lnTo>
                  <a:pt x="125" y="9719"/>
                </a:lnTo>
                <a:cubicBezTo>
                  <a:pt x="198" y="15065"/>
                  <a:pt x="267" y="19930"/>
                  <a:pt x="278" y="20524"/>
                </a:cubicBezTo>
                <a:cubicBezTo>
                  <a:pt x="289" y="21118"/>
                  <a:pt x="561" y="21599"/>
                  <a:pt x="876" y="21599"/>
                </a:cubicBezTo>
                <a:cubicBezTo>
                  <a:pt x="1192" y="21599"/>
                  <a:pt x="3034" y="20473"/>
                  <a:pt x="4979" y="19087"/>
                </a:cubicBezTo>
                <a:cubicBezTo>
                  <a:pt x="11872" y="14174"/>
                  <a:pt x="10533" y="14284"/>
                  <a:pt x="15953" y="18188"/>
                </a:cubicBezTo>
                <a:cubicBezTo>
                  <a:pt x="18561" y="20066"/>
                  <a:pt x="20890" y="21598"/>
                  <a:pt x="21141" y="21599"/>
                </a:cubicBezTo>
                <a:cubicBezTo>
                  <a:pt x="21392" y="21600"/>
                  <a:pt x="21600" y="16745"/>
                  <a:pt x="21600" y="10805"/>
                </a:cubicBezTo>
                <a:lnTo>
                  <a:pt x="21600" y="0"/>
                </a:lnTo>
                <a:lnTo>
                  <a:pt x="10793" y="0"/>
                </a:lnTo>
                <a:lnTo>
                  <a:pt x="0" y="0"/>
                </a:lnTo>
                <a:close/>
                <a:moveTo>
                  <a:pt x="15911" y="768"/>
                </a:moveTo>
                <a:cubicBezTo>
                  <a:pt x="19453" y="799"/>
                  <a:pt x="19613" y="1022"/>
                  <a:pt x="20195" y="1920"/>
                </a:cubicBezTo>
                <a:cubicBezTo>
                  <a:pt x="21174" y="3429"/>
                  <a:pt x="21321" y="18027"/>
                  <a:pt x="20362" y="18495"/>
                </a:cubicBezTo>
                <a:cubicBezTo>
                  <a:pt x="20015" y="18664"/>
                  <a:pt x="17849" y="17599"/>
                  <a:pt x="15536" y="16125"/>
                </a:cubicBezTo>
                <a:cubicBezTo>
                  <a:pt x="13223" y="14651"/>
                  <a:pt x="11010" y="13449"/>
                  <a:pt x="10626" y="13449"/>
                </a:cubicBezTo>
                <a:cubicBezTo>
                  <a:pt x="10242" y="13449"/>
                  <a:pt x="8266" y="14629"/>
                  <a:pt x="6231" y="16081"/>
                </a:cubicBezTo>
                <a:cubicBezTo>
                  <a:pt x="4197" y="17533"/>
                  <a:pt x="2350" y="18725"/>
                  <a:pt x="2128" y="18725"/>
                </a:cubicBezTo>
                <a:cubicBezTo>
                  <a:pt x="1077" y="18725"/>
                  <a:pt x="904" y="17518"/>
                  <a:pt x="904" y="9752"/>
                </a:cubicBezTo>
                <a:cubicBezTo>
                  <a:pt x="904" y="2697"/>
                  <a:pt x="1045" y="1369"/>
                  <a:pt x="1836" y="1130"/>
                </a:cubicBezTo>
                <a:cubicBezTo>
                  <a:pt x="2350" y="974"/>
                  <a:pt x="6523" y="813"/>
                  <a:pt x="11099" y="779"/>
                </a:cubicBezTo>
                <a:cubicBezTo>
                  <a:pt x="13173" y="763"/>
                  <a:pt x="14731" y="757"/>
                  <a:pt x="15911" y="76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23" name="Group"/>
          <p:cNvGrpSpPr/>
          <p:nvPr/>
        </p:nvGrpSpPr>
        <p:grpSpPr>
          <a:xfrm>
            <a:off x="13131961" y="1732612"/>
            <a:ext cx="137992" cy="615119"/>
            <a:chOff x="0" y="0"/>
            <a:chExt cx="137990" cy="615118"/>
          </a:xfrm>
        </p:grpSpPr>
        <p:sp>
          <p:nvSpPr>
            <p:cNvPr id="320" name="Circle"/>
            <p:cNvSpPr/>
            <p:nvPr/>
          </p:nvSpPr>
          <p:spPr>
            <a:xfrm>
              <a:off x="0" y="0"/>
              <a:ext cx="137991" cy="137991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21" name="Circle"/>
            <p:cNvSpPr/>
            <p:nvPr/>
          </p:nvSpPr>
          <p:spPr>
            <a:xfrm>
              <a:off x="0" y="238563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22" name="Circle"/>
            <p:cNvSpPr/>
            <p:nvPr/>
          </p:nvSpPr>
          <p:spPr>
            <a:xfrm>
              <a:off x="0" y="477127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324" name="←"/>
          <p:cNvSpPr txBox="1"/>
          <p:nvPr/>
        </p:nvSpPr>
        <p:spPr>
          <a:xfrm>
            <a:off x="-22033" y="-133125"/>
            <a:ext cx="881858" cy="97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←</a:t>
            </a:r>
          </a:p>
        </p:txBody>
      </p:sp>
      <p:sp>
        <p:nvSpPr>
          <p:cNvPr id="325" name="Posts"/>
          <p:cNvSpPr txBox="1"/>
          <p:nvPr/>
        </p:nvSpPr>
        <p:spPr>
          <a:xfrm>
            <a:off x="1196447" y="69249"/>
            <a:ext cx="1150081" cy="566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Posts</a:t>
            </a:r>
          </a:p>
        </p:txBody>
      </p:sp>
      <p:sp>
        <p:nvSpPr>
          <p:cNvPr id="326" name="Square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-6657" y="2864"/>
            <a:ext cx="1270001" cy="1270001"/>
          </a:xfrm>
          <a:prstGeom prst="rect">
            <a:avLst/>
          </a:prstGeom>
          <a:solidFill>
            <a:schemeClr val="accent1">
              <a:lumOff val="13529"/>
              <a:alpha val="0"/>
            </a:scheme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2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11665" y="3359150"/>
            <a:ext cx="13891402" cy="14010472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FindSomeoneWho… Likes to read.…"/>
          <p:cNvSpPr txBox="1"/>
          <p:nvPr/>
        </p:nvSpPr>
        <p:spPr>
          <a:xfrm>
            <a:off x="527859" y="18833775"/>
            <a:ext cx="9285574" cy="216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algn="l">
              <a:defRPr sz="4500">
                <a:solidFill>
                  <a:srgbClr val="000000"/>
                </a:solidFill>
              </a:defRPr>
            </a:pPr>
            <a:r>
              <a:t>FindSomeoneWho… </a:t>
            </a:r>
            <a:r>
              <a:rPr b="0"/>
              <a:t>Likes to read.</a:t>
            </a:r>
            <a:endParaRPr b="0"/>
          </a:p>
          <a:p>
            <a:pPr algn="l">
              <a:defRPr sz="4500">
                <a:solidFill>
                  <a:srgbClr val="0433FF"/>
                </a:solidFill>
              </a:defRPr>
            </a:pPr>
            <a:r>
              <a:rPr b="0"/>
              <a:t>#Readbooks</a:t>
            </a:r>
            <a:endParaRPr b="0"/>
          </a:p>
        </p:txBody>
      </p:sp>
      <p:pic>
        <p:nvPicPr>
          <p:cNvPr id="329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6638" y="1456791"/>
            <a:ext cx="1648144" cy="1576485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Enter Name of Classmate"/>
          <p:cNvSpPr txBox="1"/>
          <p:nvPr/>
        </p:nvSpPr>
        <p:spPr>
          <a:xfrm>
            <a:off x="2145902" y="2320612"/>
            <a:ext cx="4761200" cy="566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Enter Name of Classmate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←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1372869">
              <a:defRPr sz="18800"/>
            </a:lvl1pPr>
          </a:lstStyle>
          <a:p>
            <a:pPr/>
            <a:r>
              <a:t>←</a:t>
            </a:r>
          </a:p>
        </p:txBody>
      </p:sp>
      <p:sp>
        <p:nvSpPr>
          <p:cNvPr id="333" name="Double-tap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153795">
              <a:defRPr sz="7268"/>
            </a:pPr>
          </a:p>
        </p:txBody>
      </p:sp>
      <p:sp>
        <p:nvSpPr>
          <p:cNvPr id="334" name="Heart"/>
          <p:cNvSpPr/>
          <p:nvPr/>
        </p:nvSpPr>
        <p:spPr>
          <a:xfrm>
            <a:off x="468896" y="17587272"/>
            <a:ext cx="692814" cy="612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fill="norm" stroke="1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35" name="Quote Bubble"/>
          <p:cNvSpPr/>
          <p:nvPr/>
        </p:nvSpPr>
        <p:spPr>
          <a:xfrm>
            <a:off x="1412315" y="17578483"/>
            <a:ext cx="718146" cy="611228"/>
          </a:xfrm>
          <a:prstGeom prst="wedgeEllipseCallout">
            <a:avLst>
              <a:gd name="adj1" fmla="val 44247"/>
              <a:gd name="adj2" fmla="val 52488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36" name="Paper airplane"/>
          <p:cNvSpPr/>
          <p:nvPr/>
        </p:nvSpPr>
        <p:spPr>
          <a:xfrm rot="2360495">
            <a:off x="2364444" y="17391429"/>
            <a:ext cx="669485" cy="74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600" fill="norm" stroke="1" extrusionOk="0">
                <a:moveTo>
                  <a:pt x="21281" y="0"/>
                </a:moveTo>
                <a:cubicBezTo>
                  <a:pt x="21271" y="4"/>
                  <a:pt x="21262" y="10"/>
                  <a:pt x="21253" y="16"/>
                </a:cubicBezTo>
                <a:lnTo>
                  <a:pt x="92" y="13287"/>
                </a:lnTo>
                <a:cubicBezTo>
                  <a:pt x="21" y="13332"/>
                  <a:pt x="-12" y="13405"/>
                  <a:pt x="4" y="13482"/>
                </a:cubicBezTo>
                <a:cubicBezTo>
                  <a:pt x="19" y="13559"/>
                  <a:pt x="78" y="13616"/>
                  <a:pt x="162" y="13635"/>
                </a:cubicBezTo>
                <a:lnTo>
                  <a:pt x="8035" y="15408"/>
                </a:lnTo>
                <a:lnTo>
                  <a:pt x="21281" y="0"/>
                </a:lnTo>
                <a:close/>
                <a:moveTo>
                  <a:pt x="21588" y="236"/>
                </a:moveTo>
                <a:lnTo>
                  <a:pt x="11685" y="16220"/>
                </a:lnTo>
                <a:lnTo>
                  <a:pt x="15265" y="17261"/>
                </a:lnTo>
                <a:lnTo>
                  <a:pt x="15343" y="17277"/>
                </a:lnTo>
                <a:lnTo>
                  <a:pt x="20737" y="18840"/>
                </a:lnTo>
                <a:cubicBezTo>
                  <a:pt x="20802" y="18859"/>
                  <a:pt x="20872" y="18847"/>
                  <a:pt x="20928" y="18811"/>
                </a:cubicBezTo>
                <a:cubicBezTo>
                  <a:pt x="20983" y="18775"/>
                  <a:pt x="21014" y="18719"/>
                  <a:pt x="21016" y="18658"/>
                </a:cubicBezTo>
                <a:lnTo>
                  <a:pt x="21588" y="236"/>
                </a:lnTo>
                <a:close/>
                <a:moveTo>
                  <a:pt x="20412" y="1518"/>
                </a:moveTo>
                <a:lnTo>
                  <a:pt x="8296" y="15603"/>
                </a:lnTo>
                <a:lnTo>
                  <a:pt x="11209" y="21558"/>
                </a:lnTo>
                <a:cubicBezTo>
                  <a:pt x="11216" y="21574"/>
                  <a:pt x="11226" y="21587"/>
                  <a:pt x="11237" y="21600"/>
                </a:cubicBezTo>
                <a:lnTo>
                  <a:pt x="11269" y="16268"/>
                </a:lnTo>
                <a:lnTo>
                  <a:pt x="11290" y="16233"/>
                </a:lnTo>
                <a:lnTo>
                  <a:pt x="20412" y="1518"/>
                </a:lnTo>
                <a:close/>
                <a:moveTo>
                  <a:pt x="11608" y="16517"/>
                </a:moveTo>
                <a:lnTo>
                  <a:pt x="11576" y="21597"/>
                </a:lnTo>
                <a:lnTo>
                  <a:pt x="15046" y="17520"/>
                </a:lnTo>
                <a:lnTo>
                  <a:pt x="11608" y="16517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37" name="Arrow"/>
          <p:cNvSpPr/>
          <p:nvPr/>
        </p:nvSpPr>
        <p:spPr>
          <a:xfrm rot="5367457">
            <a:off x="6707269" y="22886492"/>
            <a:ext cx="304343" cy="1623659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38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30478" t="22271" r="64232" b="67502"/>
          <a:stretch>
            <a:fillRect/>
          </a:stretch>
        </p:blipFill>
        <p:spPr>
          <a:xfrm>
            <a:off x="12584157" y="17504332"/>
            <a:ext cx="616348" cy="781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fill="norm" stroke="1" extrusionOk="0">
                <a:moveTo>
                  <a:pt x="0" y="0"/>
                </a:moveTo>
                <a:lnTo>
                  <a:pt x="125" y="9719"/>
                </a:lnTo>
                <a:cubicBezTo>
                  <a:pt x="198" y="15065"/>
                  <a:pt x="267" y="19930"/>
                  <a:pt x="278" y="20524"/>
                </a:cubicBezTo>
                <a:cubicBezTo>
                  <a:pt x="289" y="21118"/>
                  <a:pt x="561" y="21599"/>
                  <a:pt x="876" y="21599"/>
                </a:cubicBezTo>
                <a:cubicBezTo>
                  <a:pt x="1192" y="21599"/>
                  <a:pt x="3034" y="20473"/>
                  <a:pt x="4979" y="19087"/>
                </a:cubicBezTo>
                <a:cubicBezTo>
                  <a:pt x="11872" y="14174"/>
                  <a:pt x="10533" y="14284"/>
                  <a:pt x="15953" y="18188"/>
                </a:cubicBezTo>
                <a:cubicBezTo>
                  <a:pt x="18561" y="20066"/>
                  <a:pt x="20890" y="21598"/>
                  <a:pt x="21141" y="21599"/>
                </a:cubicBezTo>
                <a:cubicBezTo>
                  <a:pt x="21392" y="21600"/>
                  <a:pt x="21600" y="16745"/>
                  <a:pt x="21600" y="10805"/>
                </a:cubicBezTo>
                <a:lnTo>
                  <a:pt x="21600" y="0"/>
                </a:lnTo>
                <a:lnTo>
                  <a:pt x="10793" y="0"/>
                </a:lnTo>
                <a:lnTo>
                  <a:pt x="0" y="0"/>
                </a:lnTo>
                <a:close/>
                <a:moveTo>
                  <a:pt x="15911" y="768"/>
                </a:moveTo>
                <a:cubicBezTo>
                  <a:pt x="19453" y="799"/>
                  <a:pt x="19613" y="1022"/>
                  <a:pt x="20195" y="1920"/>
                </a:cubicBezTo>
                <a:cubicBezTo>
                  <a:pt x="21174" y="3429"/>
                  <a:pt x="21321" y="18027"/>
                  <a:pt x="20362" y="18495"/>
                </a:cubicBezTo>
                <a:cubicBezTo>
                  <a:pt x="20015" y="18664"/>
                  <a:pt x="17849" y="17599"/>
                  <a:pt x="15536" y="16125"/>
                </a:cubicBezTo>
                <a:cubicBezTo>
                  <a:pt x="13223" y="14651"/>
                  <a:pt x="11010" y="13449"/>
                  <a:pt x="10626" y="13449"/>
                </a:cubicBezTo>
                <a:cubicBezTo>
                  <a:pt x="10242" y="13449"/>
                  <a:pt x="8266" y="14629"/>
                  <a:pt x="6231" y="16081"/>
                </a:cubicBezTo>
                <a:cubicBezTo>
                  <a:pt x="4197" y="17533"/>
                  <a:pt x="2350" y="18725"/>
                  <a:pt x="2128" y="18725"/>
                </a:cubicBezTo>
                <a:cubicBezTo>
                  <a:pt x="1077" y="18725"/>
                  <a:pt x="904" y="17518"/>
                  <a:pt x="904" y="9752"/>
                </a:cubicBezTo>
                <a:cubicBezTo>
                  <a:pt x="904" y="2697"/>
                  <a:pt x="1045" y="1369"/>
                  <a:pt x="1836" y="1130"/>
                </a:cubicBezTo>
                <a:cubicBezTo>
                  <a:pt x="2350" y="974"/>
                  <a:pt x="6523" y="813"/>
                  <a:pt x="11099" y="779"/>
                </a:cubicBezTo>
                <a:cubicBezTo>
                  <a:pt x="13173" y="763"/>
                  <a:pt x="14731" y="757"/>
                  <a:pt x="15911" y="76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42" name="Group"/>
          <p:cNvGrpSpPr/>
          <p:nvPr/>
        </p:nvGrpSpPr>
        <p:grpSpPr>
          <a:xfrm>
            <a:off x="13131961" y="1732612"/>
            <a:ext cx="137992" cy="615119"/>
            <a:chOff x="0" y="0"/>
            <a:chExt cx="137990" cy="615118"/>
          </a:xfrm>
        </p:grpSpPr>
        <p:sp>
          <p:nvSpPr>
            <p:cNvPr id="339" name="Circle"/>
            <p:cNvSpPr/>
            <p:nvPr/>
          </p:nvSpPr>
          <p:spPr>
            <a:xfrm>
              <a:off x="0" y="0"/>
              <a:ext cx="137991" cy="137991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40" name="Circle"/>
            <p:cNvSpPr/>
            <p:nvPr/>
          </p:nvSpPr>
          <p:spPr>
            <a:xfrm>
              <a:off x="0" y="238563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41" name="Circle"/>
            <p:cNvSpPr/>
            <p:nvPr/>
          </p:nvSpPr>
          <p:spPr>
            <a:xfrm>
              <a:off x="0" y="477127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343" name="←"/>
          <p:cNvSpPr txBox="1"/>
          <p:nvPr/>
        </p:nvSpPr>
        <p:spPr>
          <a:xfrm>
            <a:off x="-22033" y="-133125"/>
            <a:ext cx="881858" cy="97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←</a:t>
            </a:r>
          </a:p>
        </p:txBody>
      </p:sp>
      <p:sp>
        <p:nvSpPr>
          <p:cNvPr id="344" name="Posts"/>
          <p:cNvSpPr txBox="1"/>
          <p:nvPr/>
        </p:nvSpPr>
        <p:spPr>
          <a:xfrm>
            <a:off x="1196447" y="69249"/>
            <a:ext cx="1150081" cy="566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Posts</a:t>
            </a:r>
          </a:p>
        </p:txBody>
      </p:sp>
      <p:sp>
        <p:nvSpPr>
          <p:cNvPr id="345" name="Square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-6657" y="2864"/>
            <a:ext cx="1270001" cy="1270001"/>
          </a:xfrm>
          <a:prstGeom prst="rect">
            <a:avLst/>
          </a:prstGeom>
          <a:solidFill>
            <a:schemeClr val="accent1">
              <a:lumOff val="13529"/>
              <a:alpha val="0"/>
            </a:scheme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4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11711" y="3354961"/>
            <a:ext cx="13939422" cy="14018849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FindSomeoneWho… Likes to play sports.…"/>
          <p:cNvSpPr txBox="1"/>
          <p:nvPr/>
        </p:nvSpPr>
        <p:spPr>
          <a:xfrm>
            <a:off x="527859" y="18833775"/>
            <a:ext cx="10978929" cy="216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algn="l">
              <a:defRPr sz="4500">
                <a:solidFill>
                  <a:srgbClr val="000000"/>
                </a:solidFill>
              </a:defRPr>
            </a:pPr>
            <a:r>
              <a:t>FindSomeoneWho… </a:t>
            </a:r>
            <a:r>
              <a:rPr b="0"/>
              <a:t>Likes to play sports.</a:t>
            </a:r>
            <a:endParaRPr b="0"/>
          </a:p>
          <a:p>
            <a:pPr algn="l">
              <a:defRPr sz="4500">
                <a:solidFill>
                  <a:srgbClr val="0433FF"/>
                </a:solidFill>
              </a:defRPr>
            </a:pPr>
            <a:r>
              <a:rPr b="0"/>
              <a:t>#Athlete</a:t>
            </a:r>
            <a:endParaRPr b="0"/>
          </a:p>
        </p:txBody>
      </p:sp>
      <p:pic>
        <p:nvPicPr>
          <p:cNvPr id="348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6638" y="1456791"/>
            <a:ext cx="1648144" cy="1576485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Enter Name of Classmate"/>
          <p:cNvSpPr txBox="1"/>
          <p:nvPr/>
        </p:nvSpPr>
        <p:spPr>
          <a:xfrm>
            <a:off x="2145902" y="2320612"/>
            <a:ext cx="4761200" cy="566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Enter Name of Classmate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←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1372869">
              <a:defRPr sz="18800"/>
            </a:lvl1pPr>
          </a:lstStyle>
          <a:p>
            <a:pPr/>
            <a:r>
              <a:t>←</a:t>
            </a:r>
          </a:p>
        </p:txBody>
      </p:sp>
      <p:sp>
        <p:nvSpPr>
          <p:cNvPr id="352" name="Double-tap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153795">
              <a:defRPr sz="7268"/>
            </a:pPr>
          </a:p>
        </p:txBody>
      </p:sp>
      <p:sp>
        <p:nvSpPr>
          <p:cNvPr id="353" name="Heart"/>
          <p:cNvSpPr/>
          <p:nvPr/>
        </p:nvSpPr>
        <p:spPr>
          <a:xfrm>
            <a:off x="468896" y="17587272"/>
            <a:ext cx="692814" cy="612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fill="norm" stroke="1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54" name="Quote Bubble"/>
          <p:cNvSpPr/>
          <p:nvPr/>
        </p:nvSpPr>
        <p:spPr>
          <a:xfrm>
            <a:off x="1412315" y="17578483"/>
            <a:ext cx="718146" cy="611228"/>
          </a:xfrm>
          <a:prstGeom prst="wedgeEllipseCallout">
            <a:avLst>
              <a:gd name="adj1" fmla="val 44247"/>
              <a:gd name="adj2" fmla="val 52488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55" name="Paper airplane"/>
          <p:cNvSpPr/>
          <p:nvPr/>
        </p:nvSpPr>
        <p:spPr>
          <a:xfrm rot="2360495">
            <a:off x="2364444" y="17391429"/>
            <a:ext cx="669485" cy="74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600" fill="norm" stroke="1" extrusionOk="0">
                <a:moveTo>
                  <a:pt x="21281" y="0"/>
                </a:moveTo>
                <a:cubicBezTo>
                  <a:pt x="21271" y="4"/>
                  <a:pt x="21262" y="10"/>
                  <a:pt x="21253" y="16"/>
                </a:cubicBezTo>
                <a:lnTo>
                  <a:pt x="92" y="13287"/>
                </a:lnTo>
                <a:cubicBezTo>
                  <a:pt x="21" y="13332"/>
                  <a:pt x="-12" y="13405"/>
                  <a:pt x="4" y="13482"/>
                </a:cubicBezTo>
                <a:cubicBezTo>
                  <a:pt x="19" y="13559"/>
                  <a:pt x="78" y="13616"/>
                  <a:pt x="162" y="13635"/>
                </a:cubicBezTo>
                <a:lnTo>
                  <a:pt x="8035" y="15408"/>
                </a:lnTo>
                <a:lnTo>
                  <a:pt x="21281" y="0"/>
                </a:lnTo>
                <a:close/>
                <a:moveTo>
                  <a:pt x="21588" y="236"/>
                </a:moveTo>
                <a:lnTo>
                  <a:pt x="11685" y="16220"/>
                </a:lnTo>
                <a:lnTo>
                  <a:pt x="15265" y="17261"/>
                </a:lnTo>
                <a:lnTo>
                  <a:pt x="15343" y="17277"/>
                </a:lnTo>
                <a:lnTo>
                  <a:pt x="20737" y="18840"/>
                </a:lnTo>
                <a:cubicBezTo>
                  <a:pt x="20802" y="18859"/>
                  <a:pt x="20872" y="18847"/>
                  <a:pt x="20928" y="18811"/>
                </a:cubicBezTo>
                <a:cubicBezTo>
                  <a:pt x="20983" y="18775"/>
                  <a:pt x="21014" y="18719"/>
                  <a:pt x="21016" y="18658"/>
                </a:cubicBezTo>
                <a:lnTo>
                  <a:pt x="21588" y="236"/>
                </a:lnTo>
                <a:close/>
                <a:moveTo>
                  <a:pt x="20412" y="1518"/>
                </a:moveTo>
                <a:lnTo>
                  <a:pt x="8296" y="15603"/>
                </a:lnTo>
                <a:lnTo>
                  <a:pt x="11209" y="21558"/>
                </a:lnTo>
                <a:cubicBezTo>
                  <a:pt x="11216" y="21574"/>
                  <a:pt x="11226" y="21587"/>
                  <a:pt x="11237" y="21600"/>
                </a:cubicBezTo>
                <a:lnTo>
                  <a:pt x="11269" y="16268"/>
                </a:lnTo>
                <a:lnTo>
                  <a:pt x="11290" y="16233"/>
                </a:lnTo>
                <a:lnTo>
                  <a:pt x="20412" y="1518"/>
                </a:lnTo>
                <a:close/>
                <a:moveTo>
                  <a:pt x="11608" y="16517"/>
                </a:moveTo>
                <a:lnTo>
                  <a:pt x="11576" y="21597"/>
                </a:lnTo>
                <a:lnTo>
                  <a:pt x="15046" y="17520"/>
                </a:lnTo>
                <a:lnTo>
                  <a:pt x="11608" y="16517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56" name="Arrow"/>
          <p:cNvSpPr/>
          <p:nvPr/>
        </p:nvSpPr>
        <p:spPr>
          <a:xfrm rot="5367457">
            <a:off x="6707269" y="22886492"/>
            <a:ext cx="304343" cy="1623659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57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30478" t="22271" r="64232" b="67502"/>
          <a:stretch>
            <a:fillRect/>
          </a:stretch>
        </p:blipFill>
        <p:spPr>
          <a:xfrm>
            <a:off x="12584157" y="17504332"/>
            <a:ext cx="616348" cy="781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fill="norm" stroke="1" extrusionOk="0">
                <a:moveTo>
                  <a:pt x="0" y="0"/>
                </a:moveTo>
                <a:lnTo>
                  <a:pt x="125" y="9719"/>
                </a:lnTo>
                <a:cubicBezTo>
                  <a:pt x="198" y="15065"/>
                  <a:pt x="267" y="19930"/>
                  <a:pt x="278" y="20524"/>
                </a:cubicBezTo>
                <a:cubicBezTo>
                  <a:pt x="289" y="21118"/>
                  <a:pt x="561" y="21599"/>
                  <a:pt x="876" y="21599"/>
                </a:cubicBezTo>
                <a:cubicBezTo>
                  <a:pt x="1192" y="21599"/>
                  <a:pt x="3034" y="20473"/>
                  <a:pt x="4979" y="19087"/>
                </a:cubicBezTo>
                <a:cubicBezTo>
                  <a:pt x="11872" y="14174"/>
                  <a:pt x="10533" y="14284"/>
                  <a:pt x="15953" y="18188"/>
                </a:cubicBezTo>
                <a:cubicBezTo>
                  <a:pt x="18561" y="20066"/>
                  <a:pt x="20890" y="21598"/>
                  <a:pt x="21141" y="21599"/>
                </a:cubicBezTo>
                <a:cubicBezTo>
                  <a:pt x="21392" y="21600"/>
                  <a:pt x="21600" y="16745"/>
                  <a:pt x="21600" y="10805"/>
                </a:cubicBezTo>
                <a:lnTo>
                  <a:pt x="21600" y="0"/>
                </a:lnTo>
                <a:lnTo>
                  <a:pt x="10793" y="0"/>
                </a:lnTo>
                <a:lnTo>
                  <a:pt x="0" y="0"/>
                </a:lnTo>
                <a:close/>
                <a:moveTo>
                  <a:pt x="15911" y="768"/>
                </a:moveTo>
                <a:cubicBezTo>
                  <a:pt x="19453" y="799"/>
                  <a:pt x="19613" y="1022"/>
                  <a:pt x="20195" y="1920"/>
                </a:cubicBezTo>
                <a:cubicBezTo>
                  <a:pt x="21174" y="3429"/>
                  <a:pt x="21321" y="18027"/>
                  <a:pt x="20362" y="18495"/>
                </a:cubicBezTo>
                <a:cubicBezTo>
                  <a:pt x="20015" y="18664"/>
                  <a:pt x="17849" y="17599"/>
                  <a:pt x="15536" y="16125"/>
                </a:cubicBezTo>
                <a:cubicBezTo>
                  <a:pt x="13223" y="14651"/>
                  <a:pt x="11010" y="13449"/>
                  <a:pt x="10626" y="13449"/>
                </a:cubicBezTo>
                <a:cubicBezTo>
                  <a:pt x="10242" y="13449"/>
                  <a:pt x="8266" y="14629"/>
                  <a:pt x="6231" y="16081"/>
                </a:cubicBezTo>
                <a:cubicBezTo>
                  <a:pt x="4197" y="17533"/>
                  <a:pt x="2350" y="18725"/>
                  <a:pt x="2128" y="18725"/>
                </a:cubicBezTo>
                <a:cubicBezTo>
                  <a:pt x="1077" y="18725"/>
                  <a:pt x="904" y="17518"/>
                  <a:pt x="904" y="9752"/>
                </a:cubicBezTo>
                <a:cubicBezTo>
                  <a:pt x="904" y="2697"/>
                  <a:pt x="1045" y="1369"/>
                  <a:pt x="1836" y="1130"/>
                </a:cubicBezTo>
                <a:cubicBezTo>
                  <a:pt x="2350" y="974"/>
                  <a:pt x="6523" y="813"/>
                  <a:pt x="11099" y="779"/>
                </a:cubicBezTo>
                <a:cubicBezTo>
                  <a:pt x="13173" y="763"/>
                  <a:pt x="14731" y="757"/>
                  <a:pt x="15911" y="76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61" name="Group"/>
          <p:cNvGrpSpPr/>
          <p:nvPr/>
        </p:nvGrpSpPr>
        <p:grpSpPr>
          <a:xfrm>
            <a:off x="13131961" y="1732612"/>
            <a:ext cx="137992" cy="615119"/>
            <a:chOff x="0" y="0"/>
            <a:chExt cx="137990" cy="615118"/>
          </a:xfrm>
        </p:grpSpPr>
        <p:sp>
          <p:nvSpPr>
            <p:cNvPr id="358" name="Circle"/>
            <p:cNvSpPr/>
            <p:nvPr/>
          </p:nvSpPr>
          <p:spPr>
            <a:xfrm>
              <a:off x="0" y="0"/>
              <a:ext cx="137991" cy="137991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59" name="Circle"/>
            <p:cNvSpPr/>
            <p:nvPr/>
          </p:nvSpPr>
          <p:spPr>
            <a:xfrm>
              <a:off x="0" y="238563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60" name="Circle"/>
            <p:cNvSpPr/>
            <p:nvPr/>
          </p:nvSpPr>
          <p:spPr>
            <a:xfrm>
              <a:off x="0" y="477127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362" name="←"/>
          <p:cNvSpPr txBox="1"/>
          <p:nvPr/>
        </p:nvSpPr>
        <p:spPr>
          <a:xfrm>
            <a:off x="-22033" y="-133125"/>
            <a:ext cx="881858" cy="97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←</a:t>
            </a:r>
          </a:p>
        </p:txBody>
      </p:sp>
      <p:sp>
        <p:nvSpPr>
          <p:cNvPr id="363" name="Posts"/>
          <p:cNvSpPr txBox="1"/>
          <p:nvPr/>
        </p:nvSpPr>
        <p:spPr>
          <a:xfrm>
            <a:off x="1196447" y="69249"/>
            <a:ext cx="1150081" cy="566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Posts</a:t>
            </a:r>
          </a:p>
        </p:txBody>
      </p:sp>
      <p:sp>
        <p:nvSpPr>
          <p:cNvPr id="364" name="Square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-6657" y="2864"/>
            <a:ext cx="1270001" cy="1270001"/>
          </a:xfrm>
          <a:prstGeom prst="rect">
            <a:avLst/>
          </a:prstGeom>
          <a:solidFill>
            <a:schemeClr val="accent1">
              <a:lumOff val="13529"/>
              <a:alpha val="0"/>
            </a:scheme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6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18015" y="3359150"/>
            <a:ext cx="13931093" cy="14010472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FindSomeoneWho… Is wearing the same color shirt as you.…"/>
          <p:cNvSpPr txBox="1"/>
          <p:nvPr/>
        </p:nvSpPr>
        <p:spPr>
          <a:xfrm>
            <a:off x="296077" y="18420489"/>
            <a:ext cx="13123846" cy="2847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>
            <a:spAutoFit/>
          </a:bodyPr>
          <a:lstStyle/>
          <a:p>
            <a:pPr algn="l">
              <a:defRPr sz="4500">
                <a:solidFill>
                  <a:srgbClr val="000000"/>
                </a:solidFill>
              </a:defRPr>
            </a:pPr>
            <a:r>
              <a:t>FindSomeoneWho… </a:t>
            </a:r>
            <a:r>
              <a:rPr b="0"/>
              <a:t>Is wearing the same color shirt as you.</a:t>
            </a:r>
            <a:endParaRPr b="0"/>
          </a:p>
          <a:p>
            <a:pPr algn="l">
              <a:defRPr sz="4500">
                <a:solidFill>
                  <a:srgbClr val="0433FF"/>
                </a:solidFill>
              </a:defRPr>
            </a:pPr>
            <a:r>
              <a:rPr b="0"/>
              <a:t>#Colorshirt</a:t>
            </a:r>
            <a:endParaRPr b="0"/>
          </a:p>
        </p:txBody>
      </p:sp>
      <p:pic>
        <p:nvPicPr>
          <p:cNvPr id="367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6638" y="1456791"/>
            <a:ext cx="1648144" cy="1576485"/>
          </a:xfrm>
          <a:prstGeom prst="rect">
            <a:avLst/>
          </a:prstGeom>
          <a:ln w="12700">
            <a:miter lim="400000"/>
          </a:ln>
        </p:spPr>
      </p:pic>
      <p:sp>
        <p:nvSpPr>
          <p:cNvPr id="368" name="Enter Name of Classmate"/>
          <p:cNvSpPr txBox="1"/>
          <p:nvPr/>
        </p:nvSpPr>
        <p:spPr>
          <a:xfrm>
            <a:off x="2145902" y="2320612"/>
            <a:ext cx="4761200" cy="566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Enter Name of Classmate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←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1372869">
              <a:defRPr sz="18800"/>
            </a:lvl1pPr>
          </a:lstStyle>
          <a:p>
            <a:pPr/>
            <a:r>
              <a:t>←</a:t>
            </a:r>
          </a:p>
        </p:txBody>
      </p:sp>
      <p:sp>
        <p:nvSpPr>
          <p:cNvPr id="371" name="Double-tap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153795">
              <a:defRPr sz="7268"/>
            </a:pPr>
          </a:p>
        </p:txBody>
      </p:sp>
      <p:sp>
        <p:nvSpPr>
          <p:cNvPr id="372" name="Heart"/>
          <p:cNvSpPr/>
          <p:nvPr/>
        </p:nvSpPr>
        <p:spPr>
          <a:xfrm>
            <a:off x="468896" y="17587272"/>
            <a:ext cx="692814" cy="612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fill="norm" stroke="1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73" name="Quote Bubble"/>
          <p:cNvSpPr/>
          <p:nvPr/>
        </p:nvSpPr>
        <p:spPr>
          <a:xfrm>
            <a:off x="1412315" y="17578483"/>
            <a:ext cx="718146" cy="611228"/>
          </a:xfrm>
          <a:prstGeom prst="wedgeEllipseCallout">
            <a:avLst>
              <a:gd name="adj1" fmla="val 44247"/>
              <a:gd name="adj2" fmla="val 52488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74" name="Paper airplane"/>
          <p:cNvSpPr/>
          <p:nvPr/>
        </p:nvSpPr>
        <p:spPr>
          <a:xfrm rot="2360495">
            <a:off x="2364444" y="17391429"/>
            <a:ext cx="669485" cy="74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600" fill="norm" stroke="1" extrusionOk="0">
                <a:moveTo>
                  <a:pt x="21281" y="0"/>
                </a:moveTo>
                <a:cubicBezTo>
                  <a:pt x="21271" y="4"/>
                  <a:pt x="21262" y="10"/>
                  <a:pt x="21253" y="16"/>
                </a:cubicBezTo>
                <a:lnTo>
                  <a:pt x="92" y="13287"/>
                </a:lnTo>
                <a:cubicBezTo>
                  <a:pt x="21" y="13332"/>
                  <a:pt x="-12" y="13405"/>
                  <a:pt x="4" y="13482"/>
                </a:cubicBezTo>
                <a:cubicBezTo>
                  <a:pt x="19" y="13559"/>
                  <a:pt x="78" y="13616"/>
                  <a:pt x="162" y="13635"/>
                </a:cubicBezTo>
                <a:lnTo>
                  <a:pt x="8035" y="15408"/>
                </a:lnTo>
                <a:lnTo>
                  <a:pt x="21281" y="0"/>
                </a:lnTo>
                <a:close/>
                <a:moveTo>
                  <a:pt x="21588" y="236"/>
                </a:moveTo>
                <a:lnTo>
                  <a:pt x="11685" y="16220"/>
                </a:lnTo>
                <a:lnTo>
                  <a:pt x="15265" y="17261"/>
                </a:lnTo>
                <a:lnTo>
                  <a:pt x="15343" y="17277"/>
                </a:lnTo>
                <a:lnTo>
                  <a:pt x="20737" y="18840"/>
                </a:lnTo>
                <a:cubicBezTo>
                  <a:pt x="20802" y="18859"/>
                  <a:pt x="20872" y="18847"/>
                  <a:pt x="20928" y="18811"/>
                </a:cubicBezTo>
                <a:cubicBezTo>
                  <a:pt x="20983" y="18775"/>
                  <a:pt x="21014" y="18719"/>
                  <a:pt x="21016" y="18658"/>
                </a:cubicBezTo>
                <a:lnTo>
                  <a:pt x="21588" y="236"/>
                </a:lnTo>
                <a:close/>
                <a:moveTo>
                  <a:pt x="20412" y="1518"/>
                </a:moveTo>
                <a:lnTo>
                  <a:pt x="8296" y="15603"/>
                </a:lnTo>
                <a:lnTo>
                  <a:pt x="11209" y="21558"/>
                </a:lnTo>
                <a:cubicBezTo>
                  <a:pt x="11216" y="21574"/>
                  <a:pt x="11226" y="21587"/>
                  <a:pt x="11237" y="21600"/>
                </a:cubicBezTo>
                <a:lnTo>
                  <a:pt x="11269" y="16268"/>
                </a:lnTo>
                <a:lnTo>
                  <a:pt x="11290" y="16233"/>
                </a:lnTo>
                <a:lnTo>
                  <a:pt x="20412" y="1518"/>
                </a:lnTo>
                <a:close/>
                <a:moveTo>
                  <a:pt x="11608" y="16517"/>
                </a:moveTo>
                <a:lnTo>
                  <a:pt x="11576" y="21597"/>
                </a:lnTo>
                <a:lnTo>
                  <a:pt x="15046" y="17520"/>
                </a:lnTo>
                <a:lnTo>
                  <a:pt x="11608" y="16517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75" name="Arrow"/>
          <p:cNvSpPr/>
          <p:nvPr/>
        </p:nvSpPr>
        <p:spPr>
          <a:xfrm rot="5367457">
            <a:off x="6707269" y="22886492"/>
            <a:ext cx="304343" cy="1623659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76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30478" t="22271" r="64232" b="67502"/>
          <a:stretch>
            <a:fillRect/>
          </a:stretch>
        </p:blipFill>
        <p:spPr>
          <a:xfrm>
            <a:off x="12584157" y="17504332"/>
            <a:ext cx="616348" cy="781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fill="norm" stroke="1" extrusionOk="0">
                <a:moveTo>
                  <a:pt x="0" y="0"/>
                </a:moveTo>
                <a:lnTo>
                  <a:pt x="125" y="9719"/>
                </a:lnTo>
                <a:cubicBezTo>
                  <a:pt x="198" y="15065"/>
                  <a:pt x="267" y="19930"/>
                  <a:pt x="278" y="20524"/>
                </a:cubicBezTo>
                <a:cubicBezTo>
                  <a:pt x="289" y="21118"/>
                  <a:pt x="561" y="21599"/>
                  <a:pt x="876" y="21599"/>
                </a:cubicBezTo>
                <a:cubicBezTo>
                  <a:pt x="1192" y="21599"/>
                  <a:pt x="3034" y="20473"/>
                  <a:pt x="4979" y="19087"/>
                </a:cubicBezTo>
                <a:cubicBezTo>
                  <a:pt x="11872" y="14174"/>
                  <a:pt x="10533" y="14284"/>
                  <a:pt x="15953" y="18188"/>
                </a:cubicBezTo>
                <a:cubicBezTo>
                  <a:pt x="18561" y="20066"/>
                  <a:pt x="20890" y="21598"/>
                  <a:pt x="21141" y="21599"/>
                </a:cubicBezTo>
                <a:cubicBezTo>
                  <a:pt x="21392" y="21600"/>
                  <a:pt x="21600" y="16745"/>
                  <a:pt x="21600" y="10805"/>
                </a:cubicBezTo>
                <a:lnTo>
                  <a:pt x="21600" y="0"/>
                </a:lnTo>
                <a:lnTo>
                  <a:pt x="10793" y="0"/>
                </a:lnTo>
                <a:lnTo>
                  <a:pt x="0" y="0"/>
                </a:lnTo>
                <a:close/>
                <a:moveTo>
                  <a:pt x="15911" y="768"/>
                </a:moveTo>
                <a:cubicBezTo>
                  <a:pt x="19453" y="799"/>
                  <a:pt x="19613" y="1022"/>
                  <a:pt x="20195" y="1920"/>
                </a:cubicBezTo>
                <a:cubicBezTo>
                  <a:pt x="21174" y="3429"/>
                  <a:pt x="21321" y="18027"/>
                  <a:pt x="20362" y="18495"/>
                </a:cubicBezTo>
                <a:cubicBezTo>
                  <a:pt x="20015" y="18664"/>
                  <a:pt x="17849" y="17599"/>
                  <a:pt x="15536" y="16125"/>
                </a:cubicBezTo>
                <a:cubicBezTo>
                  <a:pt x="13223" y="14651"/>
                  <a:pt x="11010" y="13449"/>
                  <a:pt x="10626" y="13449"/>
                </a:cubicBezTo>
                <a:cubicBezTo>
                  <a:pt x="10242" y="13449"/>
                  <a:pt x="8266" y="14629"/>
                  <a:pt x="6231" y="16081"/>
                </a:cubicBezTo>
                <a:cubicBezTo>
                  <a:pt x="4197" y="17533"/>
                  <a:pt x="2350" y="18725"/>
                  <a:pt x="2128" y="18725"/>
                </a:cubicBezTo>
                <a:cubicBezTo>
                  <a:pt x="1077" y="18725"/>
                  <a:pt x="904" y="17518"/>
                  <a:pt x="904" y="9752"/>
                </a:cubicBezTo>
                <a:cubicBezTo>
                  <a:pt x="904" y="2697"/>
                  <a:pt x="1045" y="1369"/>
                  <a:pt x="1836" y="1130"/>
                </a:cubicBezTo>
                <a:cubicBezTo>
                  <a:pt x="2350" y="974"/>
                  <a:pt x="6523" y="813"/>
                  <a:pt x="11099" y="779"/>
                </a:cubicBezTo>
                <a:cubicBezTo>
                  <a:pt x="13173" y="763"/>
                  <a:pt x="14731" y="757"/>
                  <a:pt x="15911" y="76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80" name="Group"/>
          <p:cNvGrpSpPr/>
          <p:nvPr/>
        </p:nvGrpSpPr>
        <p:grpSpPr>
          <a:xfrm>
            <a:off x="13131961" y="1732612"/>
            <a:ext cx="137992" cy="615119"/>
            <a:chOff x="0" y="0"/>
            <a:chExt cx="137990" cy="615118"/>
          </a:xfrm>
        </p:grpSpPr>
        <p:sp>
          <p:nvSpPr>
            <p:cNvPr id="377" name="Circle"/>
            <p:cNvSpPr/>
            <p:nvPr/>
          </p:nvSpPr>
          <p:spPr>
            <a:xfrm>
              <a:off x="0" y="0"/>
              <a:ext cx="137991" cy="137991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78" name="Circle"/>
            <p:cNvSpPr/>
            <p:nvPr/>
          </p:nvSpPr>
          <p:spPr>
            <a:xfrm>
              <a:off x="0" y="238563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79" name="Circle"/>
            <p:cNvSpPr/>
            <p:nvPr/>
          </p:nvSpPr>
          <p:spPr>
            <a:xfrm>
              <a:off x="0" y="477127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381" name="←"/>
          <p:cNvSpPr txBox="1"/>
          <p:nvPr/>
        </p:nvSpPr>
        <p:spPr>
          <a:xfrm>
            <a:off x="-22033" y="-133125"/>
            <a:ext cx="881858" cy="97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←</a:t>
            </a:r>
          </a:p>
        </p:txBody>
      </p:sp>
      <p:sp>
        <p:nvSpPr>
          <p:cNvPr id="382" name="Posts"/>
          <p:cNvSpPr txBox="1"/>
          <p:nvPr/>
        </p:nvSpPr>
        <p:spPr>
          <a:xfrm>
            <a:off x="1196447" y="69249"/>
            <a:ext cx="1150081" cy="566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Posts</a:t>
            </a:r>
          </a:p>
        </p:txBody>
      </p:sp>
      <p:sp>
        <p:nvSpPr>
          <p:cNvPr id="383" name="Square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-6657" y="2864"/>
            <a:ext cx="1270001" cy="1270001"/>
          </a:xfrm>
          <a:prstGeom prst="rect">
            <a:avLst/>
          </a:prstGeom>
          <a:solidFill>
            <a:schemeClr val="accent1">
              <a:lumOff val="13529"/>
              <a:alpha val="0"/>
            </a:scheme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8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91855" y="3354961"/>
            <a:ext cx="13899710" cy="14018849"/>
          </a:xfrm>
          <a:prstGeom prst="rect">
            <a:avLst/>
          </a:prstGeom>
          <a:ln w="12700">
            <a:miter lim="400000"/>
          </a:ln>
        </p:spPr>
      </p:pic>
      <p:sp>
        <p:nvSpPr>
          <p:cNvPr id="385" name="FindSomeoneWho… You want to know better.…"/>
          <p:cNvSpPr txBox="1"/>
          <p:nvPr/>
        </p:nvSpPr>
        <p:spPr>
          <a:xfrm>
            <a:off x="527859" y="18833775"/>
            <a:ext cx="12153361" cy="216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algn="l">
              <a:defRPr sz="4500">
                <a:solidFill>
                  <a:srgbClr val="000000"/>
                </a:solidFill>
              </a:defRPr>
            </a:pPr>
            <a:r>
              <a:t>FindSomeoneWho… </a:t>
            </a:r>
            <a:r>
              <a:rPr b="0"/>
              <a:t>You want to know better.</a:t>
            </a:r>
            <a:endParaRPr b="0"/>
          </a:p>
          <a:p>
            <a:pPr algn="l">
              <a:defRPr sz="4500">
                <a:solidFill>
                  <a:srgbClr val="0433FF"/>
                </a:solidFill>
              </a:defRPr>
            </a:pPr>
            <a:r>
              <a:rPr b="0"/>
              <a:t>#NewBFF</a:t>
            </a:r>
            <a:endParaRPr b="0"/>
          </a:p>
        </p:txBody>
      </p:sp>
      <p:pic>
        <p:nvPicPr>
          <p:cNvPr id="386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6638" y="1456791"/>
            <a:ext cx="1648144" cy="1576485"/>
          </a:xfrm>
          <a:prstGeom prst="rect">
            <a:avLst/>
          </a:prstGeom>
          <a:ln w="12700">
            <a:miter lim="400000"/>
          </a:ln>
        </p:spPr>
      </p:pic>
      <p:sp>
        <p:nvSpPr>
          <p:cNvPr id="387" name="Enter Name of Classmate"/>
          <p:cNvSpPr txBox="1"/>
          <p:nvPr/>
        </p:nvSpPr>
        <p:spPr>
          <a:xfrm>
            <a:off x="2145902" y="2320612"/>
            <a:ext cx="4761200" cy="566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Enter Name of Classmate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Arrow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 rot="5367457">
            <a:off x="6707269" y="-575168"/>
            <a:ext cx="304343" cy="1623658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3" name="13"/>
          <p:cNvSpPr txBox="1"/>
          <p:nvPr/>
        </p:nvSpPr>
        <p:spPr>
          <a:xfrm>
            <a:off x="4110761" y="1483339"/>
            <a:ext cx="840100" cy="875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5100">
                <a:solidFill>
                  <a:srgbClr val="000000"/>
                </a:solidFill>
              </a:defRPr>
            </a:lvl1pPr>
          </a:lstStyle>
          <a:p>
            <a:pPr/>
            <a:r>
              <a:t>13</a:t>
            </a:r>
          </a:p>
        </p:txBody>
      </p:sp>
      <p:sp>
        <p:nvSpPr>
          <p:cNvPr id="154" name="40"/>
          <p:cNvSpPr txBox="1"/>
          <p:nvPr/>
        </p:nvSpPr>
        <p:spPr>
          <a:xfrm>
            <a:off x="6601486" y="1483339"/>
            <a:ext cx="840100" cy="875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5100">
                <a:solidFill>
                  <a:srgbClr val="000000"/>
                </a:solidFill>
              </a:defRPr>
            </a:lvl1pPr>
          </a:lstStyle>
          <a:p>
            <a:pPr/>
            <a:r>
              <a:t>40</a:t>
            </a:r>
          </a:p>
        </p:txBody>
      </p:sp>
      <p:sp>
        <p:nvSpPr>
          <p:cNvPr id="155" name="40"/>
          <p:cNvSpPr txBox="1"/>
          <p:nvPr/>
        </p:nvSpPr>
        <p:spPr>
          <a:xfrm>
            <a:off x="9092211" y="1483339"/>
            <a:ext cx="840100" cy="875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5100">
                <a:solidFill>
                  <a:srgbClr val="000000"/>
                </a:solidFill>
              </a:defRPr>
            </a:lvl1pPr>
          </a:lstStyle>
          <a:p>
            <a:pPr/>
            <a:r>
              <a:t>40</a:t>
            </a:r>
          </a:p>
        </p:txBody>
      </p:sp>
      <p:sp>
        <p:nvSpPr>
          <p:cNvPr id="156" name="Posts"/>
          <p:cNvSpPr txBox="1"/>
          <p:nvPr/>
        </p:nvSpPr>
        <p:spPr>
          <a:xfrm>
            <a:off x="3826484" y="2320415"/>
            <a:ext cx="1408654" cy="702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 sz="4000">
                <a:solidFill>
                  <a:srgbClr val="434343"/>
                </a:solidFill>
              </a:defRPr>
            </a:lvl1pPr>
          </a:lstStyle>
          <a:p>
            <a:pPr/>
            <a:r>
              <a:t>Posts</a:t>
            </a:r>
          </a:p>
        </p:txBody>
      </p:sp>
      <p:sp>
        <p:nvSpPr>
          <p:cNvPr id="157" name="Followers"/>
          <p:cNvSpPr txBox="1"/>
          <p:nvPr/>
        </p:nvSpPr>
        <p:spPr>
          <a:xfrm>
            <a:off x="5870931" y="2320415"/>
            <a:ext cx="2301209" cy="702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 sz="4000">
                <a:solidFill>
                  <a:srgbClr val="434343"/>
                </a:solidFill>
              </a:defRPr>
            </a:lvl1pPr>
          </a:lstStyle>
          <a:p>
            <a:pPr/>
            <a:r>
              <a:t>Followers</a:t>
            </a:r>
          </a:p>
        </p:txBody>
      </p:sp>
      <p:sp>
        <p:nvSpPr>
          <p:cNvPr id="158" name="Following"/>
          <p:cNvSpPr txBox="1"/>
          <p:nvPr/>
        </p:nvSpPr>
        <p:spPr>
          <a:xfrm>
            <a:off x="8366229" y="2320415"/>
            <a:ext cx="2292065" cy="702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 sz="4000">
                <a:solidFill>
                  <a:srgbClr val="434343"/>
                </a:solidFill>
              </a:defRPr>
            </a:lvl1pPr>
          </a:lstStyle>
          <a:p>
            <a:pPr/>
            <a:r>
              <a:t>Following</a:t>
            </a:r>
          </a:p>
        </p:txBody>
      </p:sp>
      <p:pic>
        <p:nvPicPr>
          <p:cNvPr id="159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1795" t="86831" r="13874" b="10173"/>
          <a:stretch>
            <a:fillRect/>
          </a:stretch>
        </p:blipFill>
        <p:spPr>
          <a:xfrm>
            <a:off x="1050190" y="23135408"/>
            <a:ext cx="11615620" cy="8524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600" fill="norm" stroke="1" extrusionOk="0">
                <a:moveTo>
                  <a:pt x="737" y="0"/>
                </a:moveTo>
                <a:cubicBezTo>
                  <a:pt x="707" y="0"/>
                  <a:pt x="529" y="2087"/>
                  <a:pt x="341" y="4626"/>
                </a:cubicBezTo>
                <a:lnTo>
                  <a:pt x="0" y="9231"/>
                </a:lnTo>
                <a:lnTo>
                  <a:pt x="0" y="15416"/>
                </a:lnTo>
                <a:lnTo>
                  <a:pt x="0" y="21600"/>
                </a:lnTo>
                <a:lnTo>
                  <a:pt x="259" y="21369"/>
                </a:lnTo>
                <a:lnTo>
                  <a:pt x="517" y="21137"/>
                </a:lnTo>
                <a:lnTo>
                  <a:pt x="545" y="17507"/>
                </a:lnTo>
                <a:cubicBezTo>
                  <a:pt x="594" y="10891"/>
                  <a:pt x="904" y="11027"/>
                  <a:pt x="935" y="17678"/>
                </a:cubicBezTo>
                <a:lnTo>
                  <a:pt x="952" y="21137"/>
                </a:lnTo>
                <a:lnTo>
                  <a:pt x="1210" y="21369"/>
                </a:lnTo>
                <a:lnTo>
                  <a:pt x="1468" y="21600"/>
                </a:lnTo>
                <a:lnTo>
                  <a:pt x="1468" y="15446"/>
                </a:lnTo>
                <a:lnTo>
                  <a:pt x="1468" y="9312"/>
                </a:lnTo>
                <a:lnTo>
                  <a:pt x="1129" y="4656"/>
                </a:lnTo>
                <a:cubicBezTo>
                  <a:pt x="943" y="2095"/>
                  <a:pt x="767" y="0"/>
                  <a:pt x="737" y="0"/>
                </a:cubicBezTo>
                <a:close/>
                <a:moveTo>
                  <a:pt x="10795" y="0"/>
                </a:moveTo>
                <a:cubicBezTo>
                  <a:pt x="10082" y="0"/>
                  <a:pt x="10034" y="587"/>
                  <a:pt x="10008" y="9603"/>
                </a:cubicBezTo>
                <a:cubicBezTo>
                  <a:pt x="9988" y="16927"/>
                  <a:pt x="10051" y="19414"/>
                  <a:pt x="10289" y="20816"/>
                </a:cubicBezTo>
                <a:cubicBezTo>
                  <a:pt x="10355" y="21200"/>
                  <a:pt x="10610" y="21409"/>
                  <a:pt x="10858" y="21278"/>
                </a:cubicBezTo>
                <a:cubicBezTo>
                  <a:pt x="11461" y="20961"/>
                  <a:pt x="11539" y="19961"/>
                  <a:pt x="11568" y="12228"/>
                </a:cubicBezTo>
                <a:cubicBezTo>
                  <a:pt x="11608" y="1459"/>
                  <a:pt x="11515" y="0"/>
                  <a:pt x="10795" y="0"/>
                </a:cubicBezTo>
                <a:close/>
                <a:moveTo>
                  <a:pt x="5504" y="40"/>
                </a:moveTo>
                <a:cubicBezTo>
                  <a:pt x="5377" y="46"/>
                  <a:pt x="5328" y="576"/>
                  <a:pt x="5193" y="2423"/>
                </a:cubicBezTo>
                <a:cubicBezTo>
                  <a:pt x="5035" y="4579"/>
                  <a:pt x="5001" y="5588"/>
                  <a:pt x="5001" y="8135"/>
                </a:cubicBezTo>
                <a:cubicBezTo>
                  <a:pt x="5001" y="13819"/>
                  <a:pt x="5212" y="17018"/>
                  <a:pt x="5588" y="17045"/>
                </a:cubicBezTo>
                <a:cubicBezTo>
                  <a:pt x="5717" y="17054"/>
                  <a:pt x="5873" y="16691"/>
                  <a:pt x="5935" y="16240"/>
                </a:cubicBezTo>
                <a:cubicBezTo>
                  <a:pt x="6032" y="15533"/>
                  <a:pt x="6078" y="15846"/>
                  <a:pt x="6269" y="18453"/>
                </a:cubicBezTo>
                <a:cubicBezTo>
                  <a:pt x="6390" y="20114"/>
                  <a:pt x="6503" y="21305"/>
                  <a:pt x="6517" y="21107"/>
                </a:cubicBezTo>
                <a:cubicBezTo>
                  <a:pt x="6531" y="20910"/>
                  <a:pt x="6448" y="19431"/>
                  <a:pt x="6333" y="17819"/>
                </a:cubicBezTo>
                <a:cubicBezTo>
                  <a:pt x="6141" y="15145"/>
                  <a:pt x="6129" y="14716"/>
                  <a:pt x="6187" y="12972"/>
                </a:cubicBezTo>
                <a:cubicBezTo>
                  <a:pt x="6302" y="9516"/>
                  <a:pt x="6267" y="5460"/>
                  <a:pt x="6098" y="2886"/>
                </a:cubicBezTo>
                <a:cubicBezTo>
                  <a:pt x="5974" y="992"/>
                  <a:pt x="5892" y="480"/>
                  <a:pt x="5664" y="181"/>
                </a:cubicBezTo>
                <a:cubicBezTo>
                  <a:pt x="5598" y="94"/>
                  <a:pt x="5547" y="38"/>
                  <a:pt x="5504" y="40"/>
                </a:cubicBezTo>
                <a:close/>
                <a:moveTo>
                  <a:pt x="20930" y="432"/>
                </a:moveTo>
                <a:cubicBezTo>
                  <a:pt x="20842" y="250"/>
                  <a:pt x="20747" y="445"/>
                  <a:pt x="20659" y="1066"/>
                </a:cubicBezTo>
                <a:cubicBezTo>
                  <a:pt x="20396" y="2924"/>
                  <a:pt x="20353" y="7110"/>
                  <a:pt x="20568" y="10046"/>
                </a:cubicBezTo>
                <a:cubicBezTo>
                  <a:pt x="20715" y="12055"/>
                  <a:pt x="20848" y="12305"/>
                  <a:pt x="21059" y="10991"/>
                </a:cubicBezTo>
                <a:cubicBezTo>
                  <a:pt x="21276" y="9640"/>
                  <a:pt x="21332" y="4735"/>
                  <a:pt x="21160" y="2102"/>
                </a:cubicBezTo>
                <a:cubicBezTo>
                  <a:pt x="21099" y="1174"/>
                  <a:pt x="21018" y="615"/>
                  <a:pt x="20930" y="432"/>
                </a:cubicBezTo>
                <a:close/>
                <a:moveTo>
                  <a:pt x="10788" y="744"/>
                </a:moveTo>
                <a:cubicBezTo>
                  <a:pt x="11439" y="744"/>
                  <a:pt x="11496" y="1492"/>
                  <a:pt x="11496" y="10237"/>
                </a:cubicBezTo>
                <a:cubicBezTo>
                  <a:pt x="11496" y="15748"/>
                  <a:pt x="11477" y="17169"/>
                  <a:pt x="11391" y="18463"/>
                </a:cubicBezTo>
                <a:cubicBezTo>
                  <a:pt x="11300" y="19839"/>
                  <a:pt x="11227" y="20031"/>
                  <a:pt x="10784" y="20031"/>
                </a:cubicBezTo>
                <a:cubicBezTo>
                  <a:pt x="10299" y="20031"/>
                  <a:pt x="10276" y="19953"/>
                  <a:pt x="10162" y="17990"/>
                </a:cubicBezTo>
                <a:cubicBezTo>
                  <a:pt x="10059" y="16195"/>
                  <a:pt x="10047" y="15218"/>
                  <a:pt x="10064" y="9774"/>
                </a:cubicBezTo>
                <a:cubicBezTo>
                  <a:pt x="10088" y="1563"/>
                  <a:pt x="10153" y="744"/>
                  <a:pt x="10788" y="744"/>
                </a:cubicBezTo>
                <a:close/>
                <a:moveTo>
                  <a:pt x="5586" y="1016"/>
                </a:moveTo>
                <a:cubicBezTo>
                  <a:pt x="5679" y="926"/>
                  <a:pt x="5773" y="1178"/>
                  <a:pt x="5863" y="1810"/>
                </a:cubicBezTo>
                <a:cubicBezTo>
                  <a:pt x="6225" y="4370"/>
                  <a:pt x="6294" y="9934"/>
                  <a:pt x="6011" y="13797"/>
                </a:cubicBezTo>
                <a:cubicBezTo>
                  <a:pt x="5868" y="15756"/>
                  <a:pt x="5782" y="16311"/>
                  <a:pt x="5626" y="16311"/>
                </a:cubicBezTo>
                <a:cubicBezTo>
                  <a:pt x="5347" y="16311"/>
                  <a:pt x="5055" y="12407"/>
                  <a:pt x="5055" y="8658"/>
                </a:cubicBezTo>
                <a:cubicBezTo>
                  <a:pt x="5055" y="4481"/>
                  <a:pt x="5309" y="1285"/>
                  <a:pt x="5586" y="1016"/>
                </a:cubicBezTo>
                <a:close/>
                <a:moveTo>
                  <a:pt x="20862" y="1478"/>
                </a:moveTo>
                <a:cubicBezTo>
                  <a:pt x="21176" y="1478"/>
                  <a:pt x="21307" y="6491"/>
                  <a:pt x="21071" y="9513"/>
                </a:cubicBezTo>
                <a:cubicBezTo>
                  <a:pt x="21002" y="10400"/>
                  <a:pt x="20902" y="11132"/>
                  <a:pt x="20850" y="11132"/>
                </a:cubicBezTo>
                <a:cubicBezTo>
                  <a:pt x="20721" y="11132"/>
                  <a:pt x="20490" y="7813"/>
                  <a:pt x="20490" y="5963"/>
                </a:cubicBezTo>
                <a:cubicBezTo>
                  <a:pt x="20490" y="3787"/>
                  <a:pt x="20682" y="1478"/>
                  <a:pt x="20862" y="1478"/>
                </a:cubicBezTo>
                <a:close/>
                <a:moveTo>
                  <a:pt x="16242" y="1619"/>
                </a:moveTo>
                <a:cubicBezTo>
                  <a:pt x="16209" y="1630"/>
                  <a:pt x="16170" y="1691"/>
                  <a:pt x="16121" y="1790"/>
                </a:cubicBezTo>
                <a:cubicBezTo>
                  <a:pt x="15843" y="2343"/>
                  <a:pt x="15789" y="2347"/>
                  <a:pt x="15509" y="1790"/>
                </a:cubicBezTo>
                <a:cubicBezTo>
                  <a:pt x="15206" y="1188"/>
                  <a:pt x="15055" y="3116"/>
                  <a:pt x="15055" y="7592"/>
                </a:cubicBezTo>
                <a:cubicBezTo>
                  <a:pt x="15055" y="10491"/>
                  <a:pt x="15082" y="11092"/>
                  <a:pt x="15411" y="15385"/>
                </a:cubicBezTo>
                <a:cubicBezTo>
                  <a:pt x="15607" y="17943"/>
                  <a:pt x="15785" y="20031"/>
                  <a:pt x="15807" y="20031"/>
                </a:cubicBezTo>
                <a:cubicBezTo>
                  <a:pt x="15829" y="20031"/>
                  <a:pt x="16011" y="17942"/>
                  <a:pt x="16211" y="15385"/>
                </a:cubicBezTo>
                <a:cubicBezTo>
                  <a:pt x="16531" y="11314"/>
                  <a:pt x="16577" y="10414"/>
                  <a:pt x="16577" y="8075"/>
                </a:cubicBezTo>
                <a:cubicBezTo>
                  <a:pt x="16577" y="6468"/>
                  <a:pt x="16530" y="4586"/>
                  <a:pt x="16460" y="3369"/>
                </a:cubicBezTo>
                <a:cubicBezTo>
                  <a:pt x="16382" y="2025"/>
                  <a:pt x="16342" y="1587"/>
                  <a:pt x="16242" y="1619"/>
                </a:cubicBezTo>
                <a:close/>
                <a:moveTo>
                  <a:pt x="16163" y="2303"/>
                </a:moveTo>
                <a:cubicBezTo>
                  <a:pt x="16247" y="2332"/>
                  <a:pt x="16331" y="2875"/>
                  <a:pt x="16405" y="3942"/>
                </a:cubicBezTo>
                <a:cubicBezTo>
                  <a:pt x="16615" y="6998"/>
                  <a:pt x="16563" y="9471"/>
                  <a:pt x="16188" y="14269"/>
                </a:cubicBezTo>
                <a:cubicBezTo>
                  <a:pt x="16004" y="16625"/>
                  <a:pt x="15834" y="18543"/>
                  <a:pt x="15811" y="18543"/>
                </a:cubicBezTo>
                <a:cubicBezTo>
                  <a:pt x="15787" y="18543"/>
                  <a:pt x="15619" y="16668"/>
                  <a:pt x="15438" y="14380"/>
                </a:cubicBezTo>
                <a:cubicBezTo>
                  <a:pt x="15160" y="10865"/>
                  <a:pt x="15110" y="9839"/>
                  <a:pt x="15110" y="7713"/>
                </a:cubicBezTo>
                <a:cubicBezTo>
                  <a:pt x="15110" y="2925"/>
                  <a:pt x="15442" y="647"/>
                  <a:pt x="15686" y="3771"/>
                </a:cubicBezTo>
                <a:lnTo>
                  <a:pt x="15806" y="5330"/>
                </a:lnTo>
                <a:lnTo>
                  <a:pt x="15920" y="3771"/>
                </a:lnTo>
                <a:cubicBezTo>
                  <a:pt x="15994" y="2755"/>
                  <a:pt x="16079" y="2274"/>
                  <a:pt x="16163" y="2303"/>
                </a:cubicBezTo>
                <a:close/>
                <a:moveTo>
                  <a:pt x="10796" y="4083"/>
                </a:moveTo>
                <a:lnTo>
                  <a:pt x="10765" y="7049"/>
                </a:lnTo>
                <a:cubicBezTo>
                  <a:pt x="10737" y="9785"/>
                  <a:pt x="10720" y="10038"/>
                  <a:pt x="10544" y="10327"/>
                </a:cubicBezTo>
                <a:lnTo>
                  <a:pt x="10354" y="10639"/>
                </a:lnTo>
                <a:lnTo>
                  <a:pt x="10544" y="11072"/>
                </a:lnTo>
                <a:cubicBezTo>
                  <a:pt x="10713" y="11452"/>
                  <a:pt x="10738" y="11790"/>
                  <a:pt x="10758" y="14098"/>
                </a:cubicBezTo>
                <a:lnTo>
                  <a:pt x="10780" y="16683"/>
                </a:lnTo>
                <a:lnTo>
                  <a:pt x="10812" y="14098"/>
                </a:lnTo>
                <a:cubicBezTo>
                  <a:pt x="10840" y="11790"/>
                  <a:pt x="10864" y="11461"/>
                  <a:pt x="11033" y="11182"/>
                </a:cubicBezTo>
                <a:lnTo>
                  <a:pt x="11224" y="10870"/>
                </a:lnTo>
                <a:lnTo>
                  <a:pt x="11033" y="10438"/>
                </a:lnTo>
                <a:cubicBezTo>
                  <a:pt x="10858" y="10044"/>
                  <a:pt x="10841" y="9782"/>
                  <a:pt x="10820" y="7049"/>
                </a:cubicBezTo>
                <a:lnTo>
                  <a:pt x="10796" y="4083"/>
                </a:lnTo>
                <a:close/>
                <a:moveTo>
                  <a:pt x="20843" y="13978"/>
                </a:moveTo>
                <a:cubicBezTo>
                  <a:pt x="20579" y="14008"/>
                  <a:pt x="20317" y="14504"/>
                  <a:pt x="20258" y="15406"/>
                </a:cubicBezTo>
                <a:cubicBezTo>
                  <a:pt x="20146" y="17104"/>
                  <a:pt x="20077" y="20765"/>
                  <a:pt x="20158" y="20765"/>
                </a:cubicBezTo>
                <a:cubicBezTo>
                  <a:pt x="20191" y="20765"/>
                  <a:pt x="20218" y="20042"/>
                  <a:pt x="20218" y="19156"/>
                </a:cubicBezTo>
                <a:cubicBezTo>
                  <a:pt x="20218" y="15814"/>
                  <a:pt x="20361" y="14842"/>
                  <a:pt x="20848" y="14842"/>
                </a:cubicBezTo>
                <a:cubicBezTo>
                  <a:pt x="21268" y="14843"/>
                  <a:pt x="21304" y="14963"/>
                  <a:pt x="21410" y="16793"/>
                </a:cubicBezTo>
                <a:cubicBezTo>
                  <a:pt x="21472" y="17868"/>
                  <a:pt x="21524" y="19460"/>
                  <a:pt x="21526" y="20323"/>
                </a:cubicBezTo>
                <a:cubicBezTo>
                  <a:pt x="21529" y="21186"/>
                  <a:pt x="21544" y="21454"/>
                  <a:pt x="21560" y="20926"/>
                </a:cubicBezTo>
                <a:cubicBezTo>
                  <a:pt x="21600" y="19549"/>
                  <a:pt x="21536" y="16623"/>
                  <a:pt x="21436" y="15265"/>
                </a:cubicBezTo>
                <a:cubicBezTo>
                  <a:pt x="21371" y="14378"/>
                  <a:pt x="21107" y="13948"/>
                  <a:pt x="20843" y="13978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60" name="Line"/>
          <p:cNvSpPr/>
          <p:nvPr/>
        </p:nvSpPr>
        <p:spPr>
          <a:xfrm>
            <a:off x="12159682" y="438410"/>
            <a:ext cx="787401" cy="1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1" name="Line"/>
          <p:cNvSpPr/>
          <p:nvPr/>
        </p:nvSpPr>
        <p:spPr>
          <a:xfrm>
            <a:off x="12159682" y="699573"/>
            <a:ext cx="787401" cy="1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2" name="Line"/>
          <p:cNvSpPr/>
          <p:nvPr/>
        </p:nvSpPr>
        <p:spPr>
          <a:xfrm>
            <a:off x="12159682" y="960735"/>
            <a:ext cx="787401" cy="1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3" name="BE"/>
          <p:cNvSpPr txBox="1"/>
          <p:nvPr/>
        </p:nvSpPr>
        <p:spPr>
          <a:xfrm>
            <a:off x="10936971" y="10559268"/>
            <a:ext cx="1150081" cy="1024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/>
            <a:r>
              <a:t>BE</a:t>
            </a:r>
          </a:p>
        </p:txBody>
      </p:sp>
      <p:sp>
        <p:nvSpPr>
          <p:cNvPr id="164" name="AN"/>
          <p:cNvSpPr txBox="1"/>
          <p:nvPr/>
        </p:nvSpPr>
        <p:spPr>
          <a:xfrm>
            <a:off x="10908777" y="15180706"/>
            <a:ext cx="1206469" cy="1024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/>
            <a:r>
              <a:t>AN</a:t>
            </a:r>
          </a:p>
        </p:txBody>
      </p:sp>
      <p:sp>
        <p:nvSpPr>
          <p:cNvPr id="165" name="Shape"/>
          <p:cNvSpPr/>
          <p:nvPr/>
        </p:nvSpPr>
        <p:spPr>
          <a:xfrm>
            <a:off x="5518540" y="179226"/>
            <a:ext cx="1078505" cy="6996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130" y="0"/>
                </a:moveTo>
                <a:cubicBezTo>
                  <a:pt x="18160" y="0"/>
                  <a:pt x="18196" y="17"/>
                  <a:pt x="18219" y="53"/>
                </a:cubicBezTo>
                <a:lnTo>
                  <a:pt x="21566" y="5212"/>
                </a:lnTo>
                <a:cubicBezTo>
                  <a:pt x="21589" y="5248"/>
                  <a:pt x="21600" y="5303"/>
                  <a:pt x="21600" y="5350"/>
                </a:cubicBezTo>
                <a:cubicBezTo>
                  <a:pt x="21600" y="5397"/>
                  <a:pt x="21589" y="5441"/>
                  <a:pt x="21566" y="5477"/>
                </a:cubicBezTo>
                <a:lnTo>
                  <a:pt x="21462" y="5636"/>
                </a:lnTo>
                <a:lnTo>
                  <a:pt x="21421" y="5562"/>
                </a:lnTo>
                <a:lnTo>
                  <a:pt x="11017" y="21600"/>
                </a:lnTo>
                <a:lnTo>
                  <a:pt x="0" y="4607"/>
                </a:lnTo>
                <a:lnTo>
                  <a:pt x="2954" y="53"/>
                </a:lnTo>
                <a:cubicBezTo>
                  <a:pt x="2977" y="17"/>
                  <a:pt x="3006" y="0"/>
                  <a:pt x="3037" y="0"/>
                </a:cubicBezTo>
                <a:cubicBezTo>
                  <a:pt x="3067" y="0"/>
                  <a:pt x="3096" y="17"/>
                  <a:pt x="3119" y="53"/>
                </a:cubicBezTo>
                <a:lnTo>
                  <a:pt x="10528" y="11474"/>
                </a:lnTo>
                <a:cubicBezTo>
                  <a:pt x="10544" y="11498"/>
                  <a:pt x="10563" y="11506"/>
                  <a:pt x="10583" y="11506"/>
                </a:cubicBezTo>
                <a:cubicBezTo>
                  <a:pt x="10603" y="11506"/>
                  <a:pt x="10623" y="11498"/>
                  <a:pt x="10638" y="11474"/>
                </a:cubicBezTo>
                <a:lnTo>
                  <a:pt x="18047" y="53"/>
                </a:lnTo>
                <a:cubicBezTo>
                  <a:pt x="18070" y="17"/>
                  <a:pt x="18099" y="0"/>
                  <a:pt x="18130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6" name="+"/>
          <p:cNvSpPr txBox="1"/>
          <p:nvPr/>
        </p:nvSpPr>
        <p:spPr>
          <a:xfrm>
            <a:off x="10784275" y="-172235"/>
            <a:ext cx="750269" cy="1402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 sz="85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graphicFrame>
        <p:nvGraphicFramePr>
          <p:cNvPr id="167" name="Table"/>
          <p:cNvGraphicFramePr/>
          <p:nvPr/>
        </p:nvGraphicFramePr>
        <p:xfrm>
          <a:off x="1823093" y="7945294"/>
          <a:ext cx="774701" cy="72742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54000"/>
                <a:gridCol w="254000"/>
                <a:gridCol w="254000"/>
              </a:tblGrid>
              <a:tr h="254000"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pSp>
        <p:nvGrpSpPr>
          <p:cNvPr id="173" name="Group"/>
          <p:cNvGrpSpPr/>
          <p:nvPr/>
        </p:nvGrpSpPr>
        <p:grpSpPr>
          <a:xfrm>
            <a:off x="6464300" y="7788187"/>
            <a:ext cx="787400" cy="947116"/>
            <a:chOff x="0" y="0"/>
            <a:chExt cx="787400" cy="947115"/>
          </a:xfrm>
        </p:grpSpPr>
        <p:sp>
          <p:nvSpPr>
            <p:cNvPr id="168" name="Rounded Rectangle"/>
            <p:cNvSpPr/>
            <p:nvPr/>
          </p:nvSpPr>
          <p:spPr>
            <a:xfrm>
              <a:off x="0" y="159715"/>
              <a:ext cx="787400" cy="787401"/>
            </a:xfrm>
            <a:prstGeom prst="roundRect">
              <a:avLst>
                <a:gd name="adj" fmla="val 15000"/>
              </a:avLst>
            </a:prstGeom>
            <a:noFill/>
            <a:ln w="50800" cap="flat">
              <a:solidFill>
                <a:srgbClr val="6C6C6C"/>
              </a:solidFill>
              <a:prstDash val="solid"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69" name="Shape"/>
            <p:cNvSpPr/>
            <p:nvPr/>
          </p:nvSpPr>
          <p:spPr>
            <a:xfrm>
              <a:off x="223094" y="0"/>
              <a:ext cx="341212" cy="221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70" y="0"/>
                  </a:moveTo>
                  <a:cubicBezTo>
                    <a:pt x="3440" y="0"/>
                    <a:pt x="3404" y="17"/>
                    <a:pt x="3381" y="53"/>
                  </a:cubicBezTo>
                  <a:lnTo>
                    <a:pt x="34" y="5212"/>
                  </a:lnTo>
                  <a:cubicBezTo>
                    <a:pt x="11" y="5248"/>
                    <a:pt x="0" y="5303"/>
                    <a:pt x="0" y="5350"/>
                  </a:cubicBezTo>
                  <a:cubicBezTo>
                    <a:pt x="0" y="5397"/>
                    <a:pt x="11" y="5441"/>
                    <a:pt x="34" y="5477"/>
                  </a:cubicBezTo>
                  <a:lnTo>
                    <a:pt x="138" y="5636"/>
                  </a:lnTo>
                  <a:lnTo>
                    <a:pt x="179" y="5562"/>
                  </a:lnTo>
                  <a:lnTo>
                    <a:pt x="10583" y="21600"/>
                  </a:lnTo>
                  <a:lnTo>
                    <a:pt x="21600" y="4607"/>
                  </a:lnTo>
                  <a:lnTo>
                    <a:pt x="18646" y="53"/>
                  </a:lnTo>
                  <a:cubicBezTo>
                    <a:pt x="18623" y="17"/>
                    <a:pt x="18594" y="0"/>
                    <a:pt x="18563" y="0"/>
                  </a:cubicBezTo>
                  <a:cubicBezTo>
                    <a:pt x="18533" y="0"/>
                    <a:pt x="18504" y="17"/>
                    <a:pt x="18481" y="53"/>
                  </a:cubicBezTo>
                  <a:lnTo>
                    <a:pt x="11072" y="11474"/>
                  </a:lnTo>
                  <a:cubicBezTo>
                    <a:pt x="11056" y="11498"/>
                    <a:pt x="11037" y="11506"/>
                    <a:pt x="11017" y="11506"/>
                  </a:cubicBezTo>
                  <a:cubicBezTo>
                    <a:pt x="10997" y="11506"/>
                    <a:pt x="10977" y="11498"/>
                    <a:pt x="10962" y="11474"/>
                  </a:cubicBezTo>
                  <a:lnTo>
                    <a:pt x="3553" y="53"/>
                  </a:lnTo>
                  <a:cubicBezTo>
                    <a:pt x="3530" y="17"/>
                    <a:pt x="3501" y="0"/>
                    <a:pt x="3470" y="0"/>
                  </a:cubicBezTo>
                  <a:close/>
                </a:path>
              </a:pathLst>
            </a:custGeom>
            <a:solidFill>
              <a:srgbClr val="6C6C6C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70" name="Rectangle"/>
            <p:cNvSpPr/>
            <p:nvPr/>
          </p:nvSpPr>
          <p:spPr>
            <a:xfrm>
              <a:off x="249809" y="182626"/>
              <a:ext cx="287782" cy="22134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71" name="Line"/>
            <p:cNvSpPr/>
            <p:nvPr/>
          </p:nvSpPr>
          <p:spPr>
            <a:xfrm flipV="1">
              <a:off x="169219" y="511115"/>
              <a:ext cx="245697" cy="84601"/>
            </a:xfrm>
            <a:prstGeom prst="line">
              <a:avLst/>
            </a:prstGeom>
            <a:noFill/>
            <a:ln w="63500" cap="flat">
              <a:solidFill>
                <a:srgbClr val="6C6C6C"/>
              </a:solidFill>
              <a:prstDash val="solid"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72" name="Line"/>
            <p:cNvSpPr/>
            <p:nvPr/>
          </p:nvSpPr>
          <p:spPr>
            <a:xfrm flipV="1">
              <a:off x="343844" y="511115"/>
              <a:ext cx="245697" cy="84601"/>
            </a:xfrm>
            <a:prstGeom prst="line">
              <a:avLst/>
            </a:prstGeom>
            <a:noFill/>
            <a:ln w="63500" cap="flat">
              <a:solidFill>
                <a:srgbClr val="6C6C6C"/>
              </a:solidFill>
              <a:prstDash val="solid"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pic>
        <p:nvPicPr>
          <p:cNvPr id="174" name="Image" descr="Image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4757" y="8830147"/>
            <a:ext cx="4457701" cy="448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" descr="Image">
            <a:hlinkClick r:id="rId5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35500" y="8830147"/>
            <a:ext cx="4445000" cy="4483101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FindSomeoneWho…"/>
          <p:cNvSpPr txBox="1"/>
          <p:nvPr/>
        </p:nvSpPr>
        <p:spPr>
          <a:xfrm>
            <a:off x="200851" y="171681"/>
            <a:ext cx="5058125" cy="714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pPr/>
            <a:r>
              <a:t>FindSomeoneWho…</a:t>
            </a:r>
          </a:p>
        </p:txBody>
      </p:sp>
      <p:pic>
        <p:nvPicPr>
          <p:cNvPr id="177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88791" y="1135820"/>
            <a:ext cx="2336801" cy="2235201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Hello! My name is…"/>
          <p:cNvSpPr txBox="1"/>
          <p:nvPr/>
        </p:nvSpPr>
        <p:spPr>
          <a:xfrm>
            <a:off x="486712" y="5256663"/>
            <a:ext cx="5856765" cy="1327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>
                <a:solidFill>
                  <a:srgbClr val="434343"/>
                </a:solidFill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/>
            <a:r>
              <a:t>Hello! My name is…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←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1372869">
              <a:defRPr sz="18800"/>
            </a:lvl1pPr>
          </a:lstStyle>
          <a:p>
            <a:pPr/>
            <a:r>
              <a:t>←</a:t>
            </a:r>
          </a:p>
        </p:txBody>
      </p:sp>
      <p:sp>
        <p:nvSpPr>
          <p:cNvPr id="181" name="Double-tap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153795">
              <a:defRPr sz="7268"/>
            </a:pPr>
          </a:p>
        </p:txBody>
      </p:sp>
      <p:sp>
        <p:nvSpPr>
          <p:cNvPr id="182" name="Heart"/>
          <p:cNvSpPr/>
          <p:nvPr/>
        </p:nvSpPr>
        <p:spPr>
          <a:xfrm>
            <a:off x="468896" y="17568000"/>
            <a:ext cx="692814" cy="612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fill="norm" stroke="1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3" name="Quote Bubble"/>
          <p:cNvSpPr/>
          <p:nvPr/>
        </p:nvSpPr>
        <p:spPr>
          <a:xfrm>
            <a:off x="1542754" y="17578483"/>
            <a:ext cx="718146" cy="611228"/>
          </a:xfrm>
          <a:prstGeom prst="wedgeEllipseCallout">
            <a:avLst>
              <a:gd name="adj1" fmla="val 44247"/>
              <a:gd name="adj2" fmla="val 52488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4" name="Paper airplane"/>
          <p:cNvSpPr/>
          <p:nvPr/>
        </p:nvSpPr>
        <p:spPr>
          <a:xfrm rot="2360495">
            <a:off x="2570914" y="17352888"/>
            <a:ext cx="669485" cy="740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600" fill="norm" stroke="1" extrusionOk="0">
                <a:moveTo>
                  <a:pt x="21281" y="0"/>
                </a:moveTo>
                <a:cubicBezTo>
                  <a:pt x="21271" y="4"/>
                  <a:pt x="21262" y="10"/>
                  <a:pt x="21253" y="16"/>
                </a:cubicBezTo>
                <a:lnTo>
                  <a:pt x="92" y="13287"/>
                </a:lnTo>
                <a:cubicBezTo>
                  <a:pt x="21" y="13332"/>
                  <a:pt x="-12" y="13405"/>
                  <a:pt x="4" y="13482"/>
                </a:cubicBezTo>
                <a:cubicBezTo>
                  <a:pt x="19" y="13559"/>
                  <a:pt x="78" y="13616"/>
                  <a:pt x="162" y="13635"/>
                </a:cubicBezTo>
                <a:lnTo>
                  <a:pt x="8035" y="15408"/>
                </a:lnTo>
                <a:lnTo>
                  <a:pt x="21281" y="0"/>
                </a:lnTo>
                <a:close/>
                <a:moveTo>
                  <a:pt x="21588" y="236"/>
                </a:moveTo>
                <a:lnTo>
                  <a:pt x="11685" y="16220"/>
                </a:lnTo>
                <a:lnTo>
                  <a:pt x="15265" y="17261"/>
                </a:lnTo>
                <a:lnTo>
                  <a:pt x="15343" y="17277"/>
                </a:lnTo>
                <a:lnTo>
                  <a:pt x="20737" y="18840"/>
                </a:lnTo>
                <a:cubicBezTo>
                  <a:pt x="20802" y="18859"/>
                  <a:pt x="20872" y="18847"/>
                  <a:pt x="20928" y="18811"/>
                </a:cubicBezTo>
                <a:cubicBezTo>
                  <a:pt x="20983" y="18775"/>
                  <a:pt x="21014" y="18719"/>
                  <a:pt x="21016" y="18658"/>
                </a:cubicBezTo>
                <a:lnTo>
                  <a:pt x="21588" y="236"/>
                </a:lnTo>
                <a:close/>
                <a:moveTo>
                  <a:pt x="20412" y="1518"/>
                </a:moveTo>
                <a:lnTo>
                  <a:pt x="8296" y="15603"/>
                </a:lnTo>
                <a:lnTo>
                  <a:pt x="11209" y="21558"/>
                </a:lnTo>
                <a:cubicBezTo>
                  <a:pt x="11216" y="21574"/>
                  <a:pt x="11226" y="21587"/>
                  <a:pt x="11237" y="21600"/>
                </a:cubicBezTo>
                <a:lnTo>
                  <a:pt x="11269" y="16268"/>
                </a:lnTo>
                <a:lnTo>
                  <a:pt x="11290" y="16233"/>
                </a:lnTo>
                <a:lnTo>
                  <a:pt x="20412" y="1518"/>
                </a:lnTo>
                <a:close/>
                <a:moveTo>
                  <a:pt x="11608" y="16517"/>
                </a:moveTo>
                <a:lnTo>
                  <a:pt x="11576" y="21597"/>
                </a:lnTo>
                <a:lnTo>
                  <a:pt x="15046" y="17520"/>
                </a:lnTo>
                <a:lnTo>
                  <a:pt x="11608" y="16517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5" name="FindSomeoneWho… Has the same hair color!…"/>
          <p:cNvSpPr txBox="1"/>
          <p:nvPr/>
        </p:nvSpPr>
        <p:spPr>
          <a:xfrm>
            <a:off x="527859" y="18833775"/>
            <a:ext cx="12036775" cy="216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algn="l">
              <a:defRPr sz="4500">
                <a:solidFill>
                  <a:srgbClr val="000000"/>
                </a:solidFill>
              </a:defRPr>
            </a:pPr>
            <a:r>
              <a:t>FindSomeoneWho… </a:t>
            </a:r>
            <a:r>
              <a:rPr b="0"/>
              <a:t>Has the same hair color!</a:t>
            </a:r>
            <a:endParaRPr b="0"/>
          </a:p>
          <a:p>
            <a:pPr algn="l">
              <a:defRPr sz="4500">
                <a:solidFill>
                  <a:srgbClr val="0433FF"/>
                </a:solidFill>
              </a:defRPr>
            </a:pPr>
            <a:r>
              <a:rPr b="0"/>
              <a:t>#samehair</a:t>
            </a:r>
            <a:endParaRPr b="0"/>
          </a:p>
        </p:txBody>
      </p:sp>
      <p:sp>
        <p:nvSpPr>
          <p:cNvPr id="186" name="Arrow">
            <a:hlinkClick r:id="rId2" invalidUrl="" action="ppaction://hlinksldjump" tgtFrame="" tooltip="" history="1" highlightClick="0" endSnd="0"/>
          </p:cNvPr>
          <p:cNvSpPr/>
          <p:nvPr/>
        </p:nvSpPr>
        <p:spPr>
          <a:xfrm rot="5367457">
            <a:off x="6707269" y="22886492"/>
            <a:ext cx="304343" cy="1623659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190" name="Group"/>
          <p:cNvGrpSpPr/>
          <p:nvPr/>
        </p:nvGrpSpPr>
        <p:grpSpPr>
          <a:xfrm>
            <a:off x="13131961" y="1732612"/>
            <a:ext cx="137992" cy="615119"/>
            <a:chOff x="0" y="0"/>
            <a:chExt cx="137990" cy="615118"/>
          </a:xfrm>
        </p:grpSpPr>
        <p:sp>
          <p:nvSpPr>
            <p:cNvPr id="187" name="Circle"/>
            <p:cNvSpPr/>
            <p:nvPr/>
          </p:nvSpPr>
          <p:spPr>
            <a:xfrm>
              <a:off x="0" y="0"/>
              <a:ext cx="137991" cy="137991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88" name="Circle"/>
            <p:cNvSpPr/>
            <p:nvPr/>
          </p:nvSpPr>
          <p:spPr>
            <a:xfrm>
              <a:off x="0" y="238563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89" name="Circle"/>
            <p:cNvSpPr/>
            <p:nvPr/>
          </p:nvSpPr>
          <p:spPr>
            <a:xfrm>
              <a:off x="0" y="477127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191" name="←"/>
          <p:cNvSpPr txBox="1"/>
          <p:nvPr/>
        </p:nvSpPr>
        <p:spPr>
          <a:xfrm>
            <a:off x="-22033" y="-133125"/>
            <a:ext cx="881858" cy="97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←</a:t>
            </a:r>
          </a:p>
        </p:txBody>
      </p:sp>
      <p:sp>
        <p:nvSpPr>
          <p:cNvPr id="192" name="Posts"/>
          <p:cNvSpPr txBox="1"/>
          <p:nvPr/>
        </p:nvSpPr>
        <p:spPr>
          <a:xfrm>
            <a:off x="1196447" y="69249"/>
            <a:ext cx="1150081" cy="566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Posts</a:t>
            </a:r>
          </a:p>
        </p:txBody>
      </p:sp>
      <p:sp>
        <p:nvSpPr>
          <p:cNvPr id="193" name="Square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-6657" y="2864"/>
            <a:ext cx="1270001" cy="1270001"/>
          </a:xfrm>
          <a:prstGeom prst="rect">
            <a:avLst/>
          </a:prstGeom>
          <a:solidFill>
            <a:schemeClr val="accent1">
              <a:lumOff val="13529"/>
              <a:alpha val="0"/>
            </a:scheme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4" name="Shape"/>
          <p:cNvSpPr/>
          <p:nvPr/>
        </p:nvSpPr>
        <p:spPr>
          <a:xfrm>
            <a:off x="12408026" y="17513782"/>
            <a:ext cx="720550" cy="6727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89" y="0"/>
                </a:moveTo>
                <a:lnTo>
                  <a:pt x="21600" y="57"/>
                </a:lnTo>
                <a:lnTo>
                  <a:pt x="21576" y="55"/>
                </a:lnTo>
                <a:lnTo>
                  <a:pt x="21576" y="5532"/>
                </a:lnTo>
                <a:lnTo>
                  <a:pt x="21576" y="6799"/>
                </a:lnTo>
                <a:lnTo>
                  <a:pt x="21576" y="21600"/>
                </a:lnTo>
                <a:lnTo>
                  <a:pt x="10809" y="14483"/>
                </a:lnTo>
                <a:lnTo>
                  <a:pt x="39" y="21600"/>
                </a:lnTo>
                <a:lnTo>
                  <a:pt x="39" y="13363"/>
                </a:lnTo>
                <a:lnTo>
                  <a:pt x="39" y="5532"/>
                </a:lnTo>
                <a:lnTo>
                  <a:pt x="39" y="55"/>
                </a:lnTo>
                <a:lnTo>
                  <a:pt x="0" y="63"/>
                </a:lnTo>
                <a:lnTo>
                  <a:pt x="10489" y="0"/>
                </a:lnTo>
                <a:close/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9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6897" y="3217202"/>
            <a:ext cx="13769794" cy="13848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6638" y="1456791"/>
            <a:ext cx="1648144" cy="1576485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Enter Name of Classmate"/>
          <p:cNvSpPr txBox="1"/>
          <p:nvPr/>
        </p:nvSpPr>
        <p:spPr>
          <a:xfrm>
            <a:off x="2145902" y="2320612"/>
            <a:ext cx="4761200" cy="566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Enter Name of Classmate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←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1372869">
              <a:defRPr sz="18800"/>
            </a:lvl1pPr>
          </a:lstStyle>
          <a:p>
            <a:pPr/>
            <a:r>
              <a:t>←</a:t>
            </a:r>
          </a:p>
        </p:txBody>
      </p:sp>
      <p:sp>
        <p:nvSpPr>
          <p:cNvPr id="200" name="Double-tap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153795">
              <a:defRPr sz="7268"/>
            </a:pPr>
          </a:p>
        </p:txBody>
      </p:sp>
      <p:sp>
        <p:nvSpPr>
          <p:cNvPr id="201" name="Heart"/>
          <p:cNvSpPr/>
          <p:nvPr/>
        </p:nvSpPr>
        <p:spPr>
          <a:xfrm>
            <a:off x="468896" y="17587272"/>
            <a:ext cx="692814" cy="612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fill="norm" stroke="1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2" name="Quote Bubble"/>
          <p:cNvSpPr/>
          <p:nvPr/>
        </p:nvSpPr>
        <p:spPr>
          <a:xfrm>
            <a:off x="1412315" y="17578483"/>
            <a:ext cx="718146" cy="611228"/>
          </a:xfrm>
          <a:prstGeom prst="wedgeEllipseCallout">
            <a:avLst>
              <a:gd name="adj1" fmla="val 44247"/>
              <a:gd name="adj2" fmla="val 52488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3" name="Paper airplane"/>
          <p:cNvSpPr/>
          <p:nvPr/>
        </p:nvSpPr>
        <p:spPr>
          <a:xfrm rot="2360495">
            <a:off x="2364444" y="17391429"/>
            <a:ext cx="669485" cy="74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600" fill="norm" stroke="1" extrusionOk="0">
                <a:moveTo>
                  <a:pt x="21281" y="0"/>
                </a:moveTo>
                <a:cubicBezTo>
                  <a:pt x="21271" y="4"/>
                  <a:pt x="21262" y="10"/>
                  <a:pt x="21253" y="16"/>
                </a:cubicBezTo>
                <a:lnTo>
                  <a:pt x="92" y="13287"/>
                </a:lnTo>
                <a:cubicBezTo>
                  <a:pt x="21" y="13332"/>
                  <a:pt x="-12" y="13405"/>
                  <a:pt x="4" y="13482"/>
                </a:cubicBezTo>
                <a:cubicBezTo>
                  <a:pt x="19" y="13559"/>
                  <a:pt x="78" y="13616"/>
                  <a:pt x="162" y="13635"/>
                </a:cubicBezTo>
                <a:lnTo>
                  <a:pt x="8035" y="15408"/>
                </a:lnTo>
                <a:lnTo>
                  <a:pt x="21281" y="0"/>
                </a:lnTo>
                <a:close/>
                <a:moveTo>
                  <a:pt x="21588" y="236"/>
                </a:moveTo>
                <a:lnTo>
                  <a:pt x="11685" y="16220"/>
                </a:lnTo>
                <a:lnTo>
                  <a:pt x="15265" y="17261"/>
                </a:lnTo>
                <a:lnTo>
                  <a:pt x="15343" y="17277"/>
                </a:lnTo>
                <a:lnTo>
                  <a:pt x="20737" y="18840"/>
                </a:lnTo>
                <a:cubicBezTo>
                  <a:pt x="20802" y="18859"/>
                  <a:pt x="20872" y="18847"/>
                  <a:pt x="20928" y="18811"/>
                </a:cubicBezTo>
                <a:cubicBezTo>
                  <a:pt x="20983" y="18775"/>
                  <a:pt x="21014" y="18719"/>
                  <a:pt x="21016" y="18658"/>
                </a:cubicBezTo>
                <a:lnTo>
                  <a:pt x="21588" y="236"/>
                </a:lnTo>
                <a:close/>
                <a:moveTo>
                  <a:pt x="20412" y="1518"/>
                </a:moveTo>
                <a:lnTo>
                  <a:pt x="8296" y="15603"/>
                </a:lnTo>
                <a:lnTo>
                  <a:pt x="11209" y="21558"/>
                </a:lnTo>
                <a:cubicBezTo>
                  <a:pt x="11216" y="21574"/>
                  <a:pt x="11226" y="21587"/>
                  <a:pt x="11237" y="21600"/>
                </a:cubicBezTo>
                <a:lnTo>
                  <a:pt x="11269" y="16268"/>
                </a:lnTo>
                <a:lnTo>
                  <a:pt x="11290" y="16233"/>
                </a:lnTo>
                <a:lnTo>
                  <a:pt x="20412" y="1518"/>
                </a:lnTo>
                <a:close/>
                <a:moveTo>
                  <a:pt x="11608" y="16517"/>
                </a:moveTo>
                <a:lnTo>
                  <a:pt x="11576" y="21597"/>
                </a:lnTo>
                <a:lnTo>
                  <a:pt x="15046" y="17520"/>
                </a:lnTo>
                <a:lnTo>
                  <a:pt x="11608" y="16517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4" name="Arrow"/>
          <p:cNvSpPr/>
          <p:nvPr/>
        </p:nvSpPr>
        <p:spPr>
          <a:xfrm rot="5367457">
            <a:off x="6707269" y="22886492"/>
            <a:ext cx="304343" cy="1623659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05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30478" t="22271" r="64232" b="67502"/>
          <a:stretch>
            <a:fillRect/>
          </a:stretch>
        </p:blipFill>
        <p:spPr>
          <a:xfrm>
            <a:off x="12584157" y="17504332"/>
            <a:ext cx="616348" cy="781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fill="norm" stroke="1" extrusionOk="0">
                <a:moveTo>
                  <a:pt x="0" y="0"/>
                </a:moveTo>
                <a:lnTo>
                  <a:pt x="125" y="9719"/>
                </a:lnTo>
                <a:cubicBezTo>
                  <a:pt x="198" y="15065"/>
                  <a:pt x="267" y="19930"/>
                  <a:pt x="278" y="20524"/>
                </a:cubicBezTo>
                <a:cubicBezTo>
                  <a:pt x="289" y="21118"/>
                  <a:pt x="561" y="21599"/>
                  <a:pt x="876" y="21599"/>
                </a:cubicBezTo>
                <a:cubicBezTo>
                  <a:pt x="1192" y="21599"/>
                  <a:pt x="3034" y="20473"/>
                  <a:pt x="4979" y="19087"/>
                </a:cubicBezTo>
                <a:cubicBezTo>
                  <a:pt x="11872" y="14174"/>
                  <a:pt x="10533" y="14284"/>
                  <a:pt x="15953" y="18188"/>
                </a:cubicBezTo>
                <a:cubicBezTo>
                  <a:pt x="18561" y="20066"/>
                  <a:pt x="20890" y="21598"/>
                  <a:pt x="21141" y="21599"/>
                </a:cubicBezTo>
                <a:cubicBezTo>
                  <a:pt x="21392" y="21600"/>
                  <a:pt x="21600" y="16745"/>
                  <a:pt x="21600" y="10805"/>
                </a:cubicBezTo>
                <a:lnTo>
                  <a:pt x="21600" y="0"/>
                </a:lnTo>
                <a:lnTo>
                  <a:pt x="10793" y="0"/>
                </a:lnTo>
                <a:lnTo>
                  <a:pt x="0" y="0"/>
                </a:lnTo>
                <a:close/>
                <a:moveTo>
                  <a:pt x="15911" y="768"/>
                </a:moveTo>
                <a:cubicBezTo>
                  <a:pt x="19453" y="799"/>
                  <a:pt x="19613" y="1022"/>
                  <a:pt x="20195" y="1920"/>
                </a:cubicBezTo>
                <a:cubicBezTo>
                  <a:pt x="21174" y="3429"/>
                  <a:pt x="21321" y="18027"/>
                  <a:pt x="20362" y="18495"/>
                </a:cubicBezTo>
                <a:cubicBezTo>
                  <a:pt x="20015" y="18664"/>
                  <a:pt x="17849" y="17599"/>
                  <a:pt x="15536" y="16125"/>
                </a:cubicBezTo>
                <a:cubicBezTo>
                  <a:pt x="13223" y="14651"/>
                  <a:pt x="11010" y="13449"/>
                  <a:pt x="10626" y="13449"/>
                </a:cubicBezTo>
                <a:cubicBezTo>
                  <a:pt x="10242" y="13449"/>
                  <a:pt x="8266" y="14629"/>
                  <a:pt x="6231" y="16081"/>
                </a:cubicBezTo>
                <a:cubicBezTo>
                  <a:pt x="4197" y="17533"/>
                  <a:pt x="2350" y="18725"/>
                  <a:pt x="2128" y="18725"/>
                </a:cubicBezTo>
                <a:cubicBezTo>
                  <a:pt x="1077" y="18725"/>
                  <a:pt x="904" y="17518"/>
                  <a:pt x="904" y="9752"/>
                </a:cubicBezTo>
                <a:cubicBezTo>
                  <a:pt x="904" y="2697"/>
                  <a:pt x="1045" y="1369"/>
                  <a:pt x="1836" y="1130"/>
                </a:cubicBezTo>
                <a:cubicBezTo>
                  <a:pt x="2350" y="974"/>
                  <a:pt x="6523" y="813"/>
                  <a:pt x="11099" y="779"/>
                </a:cubicBezTo>
                <a:cubicBezTo>
                  <a:pt x="13173" y="763"/>
                  <a:pt x="14731" y="757"/>
                  <a:pt x="15911" y="76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09" name="Group"/>
          <p:cNvGrpSpPr/>
          <p:nvPr/>
        </p:nvGrpSpPr>
        <p:grpSpPr>
          <a:xfrm>
            <a:off x="13131961" y="1732612"/>
            <a:ext cx="137992" cy="615119"/>
            <a:chOff x="0" y="0"/>
            <a:chExt cx="137990" cy="615118"/>
          </a:xfrm>
        </p:grpSpPr>
        <p:sp>
          <p:nvSpPr>
            <p:cNvPr id="206" name="Circle"/>
            <p:cNvSpPr/>
            <p:nvPr/>
          </p:nvSpPr>
          <p:spPr>
            <a:xfrm>
              <a:off x="0" y="0"/>
              <a:ext cx="137991" cy="137991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07" name="Circle"/>
            <p:cNvSpPr/>
            <p:nvPr/>
          </p:nvSpPr>
          <p:spPr>
            <a:xfrm>
              <a:off x="0" y="238563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08" name="Circle"/>
            <p:cNvSpPr/>
            <p:nvPr/>
          </p:nvSpPr>
          <p:spPr>
            <a:xfrm>
              <a:off x="0" y="477127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210" name="←"/>
          <p:cNvSpPr txBox="1"/>
          <p:nvPr/>
        </p:nvSpPr>
        <p:spPr>
          <a:xfrm>
            <a:off x="-22033" y="-133125"/>
            <a:ext cx="881858" cy="97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←</a:t>
            </a:r>
          </a:p>
        </p:txBody>
      </p:sp>
      <p:sp>
        <p:nvSpPr>
          <p:cNvPr id="211" name="Posts"/>
          <p:cNvSpPr txBox="1"/>
          <p:nvPr/>
        </p:nvSpPr>
        <p:spPr>
          <a:xfrm>
            <a:off x="1196447" y="69249"/>
            <a:ext cx="1150081" cy="566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Posts</a:t>
            </a:r>
          </a:p>
        </p:txBody>
      </p:sp>
      <p:sp>
        <p:nvSpPr>
          <p:cNvPr id="212" name="Square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-6657" y="2864"/>
            <a:ext cx="1270001" cy="1270001"/>
          </a:xfrm>
          <a:prstGeom prst="rect">
            <a:avLst/>
          </a:prstGeom>
          <a:solidFill>
            <a:schemeClr val="accent1">
              <a:lumOff val="13529"/>
              <a:alpha val="0"/>
            </a:scheme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1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32227" y="3275484"/>
            <a:ext cx="13780454" cy="13898572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FindSomeoneWho… Has their birthday in the summer.…"/>
          <p:cNvSpPr txBox="1"/>
          <p:nvPr/>
        </p:nvSpPr>
        <p:spPr>
          <a:xfrm>
            <a:off x="527859" y="18490875"/>
            <a:ext cx="12090496" cy="2847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algn="l">
              <a:defRPr sz="4500">
                <a:solidFill>
                  <a:srgbClr val="000000"/>
                </a:solidFill>
              </a:defRPr>
            </a:pPr>
            <a:r>
              <a:t>FindSomeoneWho… </a:t>
            </a:r>
            <a:r>
              <a:rPr b="0"/>
              <a:t>Has their birthday in the summer.</a:t>
            </a:r>
            <a:endParaRPr b="0"/>
          </a:p>
          <a:p>
            <a:pPr algn="l">
              <a:defRPr sz="4500">
                <a:solidFill>
                  <a:srgbClr val="0433FF"/>
                </a:solidFill>
              </a:defRPr>
            </a:pPr>
            <a:r>
              <a:rPr b="0"/>
              <a:t>#SummerBday</a:t>
            </a:r>
            <a:endParaRPr b="0"/>
          </a:p>
        </p:txBody>
      </p:sp>
      <p:pic>
        <p:nvPicPr>
          <p:cNvPr id="215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6638" y="1456791"/>
            <a:ext cx="1648144" cy="1576485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Enter Name of Classmate"/>
          <p:cNvSpPr txBox="1"/>
          <p:nvPr/>
        </p:nvSpPr>
        <p:spPr>
          <a:xfrm>
            <a:off x="2145902" y="2320612"/>
            <a:ext cx="4761200" cy="566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Enter Name of Classmate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←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1372869">
              <a:defRPr sz="18800"/>
            </a:lvl1pPr>
          </a:lstStyle>
          <a:p>
            <a:pPr/>
            <a:r>
              <a:t>←</a:t>
            </a:r>
          </a:p>
        </p:txBody>
      </p:sp>
      <p:sp>
        <p:nvSpPr>
          <p:cNvPr id="219" name="Double-tap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153795">
              <a:defRPr sz="7268"/>
            </a:pPr>
          </a:p>
        </p:txBody>
      </p:sp>
      <p:sp>
        <p:nvSpPr>
          <p:cNvPr id="220" name="Heart"/>
          <p:cNvSpPr/>
          <p:nvPr/>
        </p:nvSpPr>
        <p:spPr>
          <a:xfrm>
            <a:off x="468896" y="17587272"/>
            <a:ext cx="692814" cy="612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fill="norm" stroke="1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1" name="Quote Bubble"/>
          <p:cNvSpPr/>
          <p:nvPr/>
        </p:nvSpPr>
        <p:spPr>
          <a:xfrm>
            <a:off x="1412315" y="17578483"/>
            <a:ext cx="718146" cy="611228"/>
          </a:xfrm>
          <a:prstGeom prst="wedgeEllipseCallout">
            <a:avLst>
              <a:gd name="adj1" fmla="val 44247"/>
              <a:gd name="adj2" fmla="val 52488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2" name="Paper airplane"/>
          <p:cNvSpPr/>
          <p:nvPr/>
        </p:nvSpPr>
        <p:spPr>
          <a:xfrm rot="2360495">
            <a:off x="2364444" y="17391429"/>
            <a:ext cx="669485" cy="74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600" fill="norm" stroke="1" extrusionOk="0">
                <a:moveTo>
                  <a:pt x="21281" y="0"/>
                </a:moveTo>
                <a:cubicBezTo>
                  <a:pt x="21271" y="4"/>
                  <a:pt x="21262" y="10"/>
                  <a:pt x="21253" y="16"/>
                </a:cubicBezTo>
                <a:lnTo>
                  <a:pt x="92" y="13287"/>
                </a:lnTo>
                <a:cubicBezTo>
                  <a:pt x="21" y="13332"/>
                  <a:pt x="-12" y="13405"/>
                  <a:pt x="4" y="13482"/>
                </a:cubicBezTo>
                <a:cubicBezTo>
                  <a:pt x="19" y="13559"/>
                  <a:pt x="78" y="13616"/>
                  <a:pt x="162" y="13635"/>
                </a:cubicBezTo>
                <a:lnTo>
                  <a:pt x="8035" y="15408"/>
                </a:lnTo>
                <a:lnTo>
                  <a:pt x="21281" y="0"/>
                </a:lnTo>
                <a:close/>
                <a:moveTo>
                  <a:pt x="21588" y="236"/>
                </a:moveTo>
                <a:lnTo>
                  <a:pt x="11685" y="16220"/>
                </a:lnTo>
                <a:lnTo>
                  <a:pt x="15265" y="17261"/>
                </a:lnTo>
                <a:lnTo>
                  <a:pt x="15343" y="17277"/>
                </a:lnTo>
                <a:lnTo>
                  <a:pt x="20737" y="18840"/>
                </a:lnTo>
                <a:cubicBezTo>
                  <a:pt x="20802" y="18859"/>
                  <a:pt x="20872" y="18847"/>
                  <a:pt x="20928" y="18811"/>
                </a:cubicBezTo>
                <a:cubicBezTo>
                  <a:pt x="20983" y="18775"/>
                  <a:pt x="21014" y="18719"/>
                  <a:pt x="21016" y="18658"/>
                </a:cubicBezTo>
                <a:lnTo>
                  <a:pt x="21588" y="236"/>
                </a:lnTo>
                <a:close/>
                <a:moveTo>
                  <a:pt x="20412" y="1518"/>
                </a:moveTo>
                <a:lnTo>
                  <a:pt x="8296" y="15603"/>
                </a:lnTo>
                <a:lnTo>
                  <a:pt x="11209" y="21558"/>
                </a:lnTo>
                <a:cubicBezTo>
                  <a:pt x="11216" y="21574"/>
                  <a:pt x="11226" y="21587"/>
                  <a:pt x="11237" y="21600"/>
                </a:cubicBezTo>
                <a:lnTo>
                  <a:pt x="11269" y="16268"/>
                </a:lnTo>
                <a:lnTo>
                  <a:pt x="11290" y="16233"/>
                </a:lnTo>
                <a:lnTo>
                  <a:pt x="20412" y="1518"/>
                </a:lnTo>
                <a:close/>
                <a:moveTo>
                  <a:pt x="11608" y="16517"/>
                </a:moveTo>
                <a:lnTo>
                  <a:pt x="11576" y="21597"/>
                </a:lnTo>
                <a:lnTo>
                  <a:pt x="15046" y="17520"/>
                </a:lnTo>
                <a:lnTo>
                  <a:pt x="11608" y="16517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3" name="Arrow"/>
          <p:cNvSpPr/>
          <p:nvPr/>
        </p:nvSpPr>
        <p:spPr>
          <a:xfrm rot="5367457">
            <a:off x="6707269" y="22886492"/>
            <a:ext cx="304343" cy="1623659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24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30478" t="22271" r="64232" b="67502"/>
          <a:stretch>
            <a:fillRect/>
          </a:stretch>
        </p:blipFill>
        <p:spPr>
          <a:xfrm>
            <a:off x="12584157" y="17504332"/>
            <a:ext cx="616348" cy="781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fill="norm" stroke="1" extrusionOk="0">
                <a:moveTo>
                  <a:pt x="0" y="0"/>
                </a:moveTo>
                <a:lnTo>
                  <a:pt x="125" y="9719"/>
                </a:lnTo>
                <a:cubicBezTo>
                  <a:pt x="198" y="15065"/>
                  <a:pt x="267" y="19930"/>
                  <a:pt x="278" y="20524"/>
                </a:cubicBezTo>
                <a:cubicBezTo>
                  <a:pt x="289" y="21118"/>
                  <a:pt x="561" y="21599"/>
                  <a:pt x="876" y="21599"/>
                </a:cubicBezTo>
                <a:cubicBezTo>
                  <a:pt x="1192" y="21599"/>
                  <a:pt x="3034" y="20473"/>
                  <a:pt x="4979" y="19087"/>
                </a:cubicBezTo>
                <a:cubicBezTo>
                  <a:pt x="11872" y="14174"/>
                  <a:pt x="10533" y="14284"/>
                  <a:pt x="15953" y="18188"/>
                </a:cubicBezTo>
                <a:cubicBezTo>
                  <a:pt x="18561" y="20066"/>
                  <a:pt x="20890" y="21598"/>
                  <a:pt x="21141" y="21599"/>
                </a:cubicBezTo>
                <a:cubicBezTo>
                  <a:pt x="21392" y="21600"/>
                  <a:pt x="21600" y="16745"/>
                  <a:pt x="21600" y="10805"/>
                </a:cubicBezTo>
                <a:lnTo>
                  <a:pt x="21600" y="0"/>
                </a:lnTo>
                <a:lnTo>
                  <a:pt x="10793" y="0"/>
                </a:lnTo>
                <a:lnTo>
                  <a:pt x="0" y="0"/>
                </a:lnTo>
                <a:close/>
                <a:moveTo>
                  <a:pt x="15911" y="768"/>
                </a:moveTo>
                <a:cubicBezTo>
                  <a:pt x="19453" y="799"/>
                  <a:pt x="19613" y="1022"/>
                  <a:pt x="20195" y="1920"/>
                </a:cubicBezTo>
                <a:cubicBezTo>
                  <a:pt x="21174" y="3429"/>
                  <a:pt x="21321" y="18027"/>
                  <a:pt x="20362" y="18495"/>
                </a:cubicBezTo>
                <a:cubicBezTo>
                  <a:pt x="20015" y="18664"/>
                  <a:pt x="17849" y="17599"/>
                  <a:pt x="15536" y="16125"/>
                </a:cubicBezTo>
                <a:cubicBezTo>
                  <a:pt x="13223" y="14651"/>
                  <a:pt x="11010" y="13449"/>
                  <a:pt x="10626" y="13449"/>
                </a:cubicBezTo>
                <a:cubicBezTo>
                  <a:pt x="10242" y="13449"/>
                  <a:pt x="8266" y="14629"/>
                  <a:pt x="6231" y="16081"/>
                </a:cubicBezTo>
                <a:cubicBezTo>
                  <a:pt x="4197" y="17533"/>
                  <a:pt x="2350" y="18725"/>
                  <a:pt x="2128" y="18725"/>
                </a:cubicBezTo>
                <a:cubicBezTo>
                  <a:pt x="1077" y="18725"/>
                  <a:pt x="904" y="17518"/>
                  <a:pt x="904" y="9752"/>
                </a:cubicBezTo>
                <a:cubicBezTo>
                  <a:pt x="904" y="2697"/>
                  <a:pt x="1045" y="1369"/>
                  <a:pt x="1836" y="1130"/>
                </a:cubicBezTo>
                <a:cubicBezTo>
                  <a:pt x="2350" y="974"/>
                  <a:pt x="6523" y="813"/>
                  <a:pt x="11099" y="779"/>
                </a:cubicBezTo>
                <a:cubicBezTo>
                  <a:pt x="13173" y="763"/>
                  <a:pt x="14731" y="757"/>
                  <a:pt x="15911" y="76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28" name="Group"/>
          <p:cNvGrpSpPr/>
          <p:nvPr/>
        </p:nvGrpSpPr>
        <p:grpSpPr>
          <a:xfrm>
            <a:off x="13131961" y="1732612"/>
            <a:ext cx="137992" cy="615119"/>
            <a:chOff x="0" y="0"/>
            <a:chExt cx="137990" cy="615118"/>
          </a:xfrm>
        </p:grpSpPr>
        <p:sp>
          <p:nvSpPr>
            <p:cNvPr id="225" name="Circle"/>
            <p:cNvSpPr/>
            <p:nvPr/>
          </p:nvSpPr>
          <p:spPr>
            <a:xfrm>
              <a:off x="0" y="0"/>
              <a:ext cx="137991" cy="137991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26" name="Circle"/>
            <p:cNvSpPr/>
            <p:nvPr/>
          </p:nvSpPr>
          <p:spPr>
            <a:xfrm>
              <a:off x="0" y="238563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27" name="Circle"/>
            <p:cNvSpPr/>
            <p:nvPr/>
          </p:nvSpPr>
          <p:spPr>
            <a:xfrm>
              <a:off x="0" y="477127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229" name="←"/>
          <p:cNvSpPr txBox="1"/>
          <p:nvPr/>
        </p:nvSpPr>
        <p:spPr>
          <a:xfrm>
            <a:off x="-22033" y="-133125"/>
            <a:ext cx="881858" cy="97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←</a:t>
            </a:r>
          </a:p>
        </p:txBody>
      </p:sp>
      <p:sp>
        <p:nvSpPr>
          <p:cNvPr id="230" name="Posts"/>
          <p:cNvSpPr txBox="1"/>
          <p:nvPr/>
        </p:nvSpPr>
        <p:spPr>
          <a:xfrm>
            <a:off x="1196447" y="69249"/>
            <a:ext cx="1150081" cy="566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Posts</a:t>
            </a:r>
          </a:p>
        </p:txBody>
      </p:sp>
      <p:sp>
        <p:nvSpPr>
          <p:cNvPr id="231" name="Square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-6657" y="2864"/>
            <a:ext cx="1270001" cy="1270001"/>
          </a:xfrm>
          <a:prstGeom prst="rect">
            <a:avLst/>
          </a:prstGeom>
          <a:solidFill>
            <a:schemeClr val="accent1">
              <a:lumOff val="13529"/>
              <a:alpha val="0"/>
            </a:scheme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3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18015" y="3359150"/>
            <a:ext cx="13931093" cy="14010472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FindSomeoneWho… Walked to school today!…"/>
          <p:cNvSpPr txBox="1"/>
          <p:nvPr/>
        </p:nvSpPr>
        <p:spPr>
          <a:xfrm>
            <a:off x="527859" y="18833775"/>
            <a:ext cx="11984197" cy="216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algn="l">
              <a:defRPr sz="4500">
                <a:solidFill>
                  <a:srgbClr val="000000"/>
                </a:solidFill>
              </a:defRPr>
            </a:pPr>
            <a:r>
              <a:t>FindSomeoneWho… </a:t>
            </a:r>
            <a:r>
              <a:rPr b="0"/>
              <a:t>Walked to school today!</a:t>
            </a:r>
            <a:endParaRPr b="0"/>
          </a:p>
          <a:p>
            <a:pPr algn="l">
              <a:defRPr sz="4500">
                <a:solidFill>
                  <a:srgbClr val="0433FF"/>
                </a:solidFill>
              </a:defRPr>
            </a:pPr>
            <a:r>
              <a:rPr b="0"/>
              <a:t>#Walk2School</a:t>
            </a:r>
            <a:endParaRPr b="0"/>
          </a:p>
        </p:txBody>
      </p:sp>
      <p:pic>
        <p:nvPicPr>
          <p:cNvPr id="23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6638" y="1456791"/>
            <a:ext cx="1648144" cy="1576485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Enter Name of Classmate"/>
          <p:cNvSpPr txBox="1"/>
          <p:nvPr/>
        </p:nvSpPr>
        <p:spPr>
          <a:xfrm>
            <a:off x="2145902" y="2320612"/>
            <a:ext cx="4761200" cy="566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Enter Name of Classmate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←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1372869">
              <a:defRPr sz="18800"/>
            </a:lvl1pPr>
          </a:lstStyle>
          <a:p>
            <a:pPr/>
            <a:r>
              <a:t>←</a:t>
            </a:r>
          </a:p>
        </p:txBody>
      </p:sp>
      <p:sp>
        <p:nvSpPr>
          <p:cNvPr id="238" name="Double-tap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153795">
              <a:defRPr sz="7268"/>
            </a:pPr>
          </a:p>
        </p:txBody>
      </p:sp>
      <p:sp>
        <p:nvSpPr>
          <p:cNvPr id="239" name="Heart"/>
          <p:cNvSpPr/>
          <p:nvPr/>
        </p:nvSpPr>
        <p:spPr>
          <a:xfrm>
            <a:off x="468896" y="17587272"/>
            <a:ext cx="692814" cy="612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fill="norm" stroke="1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0" name="Quote Bubble"/>
          <p:cNvSpPr/>
          <p:nvPr/>
        </p:nvSpPr>
        <p:spPr>
          <a:xfrm>
            <a:off x="1412315" y="17578483"/>
            <a:ext cx="718146" cy="611228"/>
          </a:xfrm>
          <a:prstGeom prst="wedgeEllipseCallout">
            <a:avLst>
              <a:gd name="adj1" fmla="val 44247"/>
              <a:gd name="adj2" fmla="val 52488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1" name="Paper airplane"/>
          <p:cNvSpPr/>
          <p:nvPr/>
        </p:nvSpPr>
        <p:spPr>
          <a:xfrm rot="2360495">
            <a:off x="2364444" y="17391429"/>
            <a:ext cx="669485" cy="74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600" fill="norm" stroke="1" extrusionOk="0">
                <a:moveTo>
                  <a:pt x="21281" y="0"/>
                </a:moveTo>
                <a:cubicBezTo>
                  <a:pt x="21271" y="4"/>
                  <a:pt x="21262" y="10"/>
                  <a:pt x="21253" y="16"/>
                </a:cubicBezTo>
                <a:lnTo>
                  <a:pt x="92" y="13287"/>
                </a:lnTo>
                <a:cubicBezTo>
                  <a:pt x="21" y="13332"/>
                  <a:pt x="-12" y="13405"/>
                  <a:pt x="4" y="13482"/>
                </a:cubicBezTo>
                <a:cubicBezTo>
                  <a:pt x="19" y="13559"/>
                  <a:pt x="78" y="13616"/>
                  <a:pt x="162" y="13635"/>
                </a:cubicBezTo>
                <a:lnTo>
                  <a:pt x="8035" y="15408"/>
                </a:lnTo>
                <a:lnTo>
                  <a:pt x="21281" y="0"/>
                </a:lnTo>
                <a:close/>
                <a:moveTo>
                  <a:pt x="21588" y="236"/>
                </a:moveTo>
                <a:lnTo>
                  <a:pt x="11685" y="16220"/>
                </a:lnTo>
                <a:lnTo>
                  <a:pt x="15265" y="17261"/>
                </a:lnTo>
                <a:lnTo>
                  <a:pt x="15343" y="17277"/>
                </a:lnTo>
                <a:lnTo>
                  <a:pt x="20737" y="18840"/>
                </a:lnTo>
                <a:cubicBezTo>
                  <a:pt x="20802" y="18859"/>
                  <a:pt x="20872" y="18847"/>
                  <a:pt x="20928" y="18811"/>
                </a:cubicBezTo>
                <a:cubicBezTo>
                  <a:pt x="20983" y="18775"/>
                  <a:pt x="21014" y="18719"/>
                  <a:pt x="21016" y="18658"/>
                </a:cubicBezTo>
                <a:lnTo>
                  <a:pt x="21588" y="236"/>
                </a:lnTo>
                <a:close/>
                <a:moveTo>
                  <a:pt x="20412" y="1518"/>
                </a:moveTo>
                <a:lnTo>
                  <a:pt x="8296" y="15603"/>
                </a:lnTo>
                <a:lnTo>
                  <a:pt x="11209" y="21558"/>
                </a:lnTo>
                <a:cubicBezTo>
                  <a:pt x="11216" y="21574"/>
                  <a:pt x="11226" y="21587"/>
                  <a:pt x="11237" y="21600"/>
                </a:cubicBezTo>
                <a:lnTo>
                  <a:pt x="11269" y="16268"/>
                </a:lnTo>
                <a:lnTo>
                  <a:pt x="11290" y="16233"/>
                </a:lnTo>
                <a:lnTo>
                  <a:pt x="20412" y="1518"/>
                </a:lnTo>
                <a:close/>
                <a:moveTo>
                  <a:pt x="11608" y="16517"/>
                </a:moveTo>
                <a:lnTo>
                  <a:pt x="11576" y="21597"/>
                </a:lnTo>
                <a:lnTo>
                  <a:pt x="15046" y="17520"/>
                </a:lnTo>
                <a:lnTo>
                  <a:pt x="11608" y="16517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2" name="Arrow"/>
          <p:cNvSpPr/>
          <p:nvPr/>
        </p:nvSpPr>
        <p:spPr>
          <a:xfrm rot="5367457">
            <a:off x="6707269" y="22886492"/>
            <a:ext cx="304343" cy="1623659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43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30478" t="22271" r="64232" b="67502"/>
          <a:stretch>
            <a:fillRect/>
          </a:stretch>
        </p:blipFill>
        <p:spPr>
          <a:xfrm>
            <a:off x="12584157" y="17504332"/>
            <a:ext cx="616348" cy="781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fill="norm" stroke="1" extrusionOk="0">
                <a:moveTo>
                  <a:pt x="0" y="0"/>
                </a:moveTo>
                <a:lnTo>
                  <a:pt x="125" y="9719"/>
                </a:lnTo>
                <a:cubicBezTo>
                  <a:pt x="198" y="15065"/>
                  <a:pt x="267" y="19930"/>
                  <a:pt x="278" y="20524"/>
                </a:cubicBezTo>
                <a:cubicBezTo>
                  <a:pt x="289" y="21118"/>
                  <a:pt x="561" y="21599"/>
                  <a:pt x="876" y="21599"/>
                </a:cubicBezTo>
                <a:cubicBezTo>
                  <a:pt x="1192" y="21599"/>
                  <a:pt x="3034" y="20473"/>
                  <a:pt x="4979" y="19087"/>
                </a:cubicBezTo>
                <a:cubicBezTo>
                  <a:pt x="11872" y="14174"/>
                  <a:pt x="10533" y="14284"/>
                  <a:pt x="15953" y="18188"/>
                </a:cubicBezTo>
                <a:cubicBezTo>
                  <a:pt x="18561" y="20066"/>
                  <a:pt x="20890" y="21598"/>
                  <a:pt x="21141" y="21599"/>
                </a:cubicBezTo>
                <a:cubicBezTo>
                  <a:pt x="21392" y="21600"/>
                  <a:pt x="21600" y="16745"/>
                  <a:pt x="21600" y="10805"/>
                </a:cubicBezTo>
                <a:lnTo>
                  <a:pt x="21600" y="0"/>
                </a:lnTo>
                <a:lnTo>
                  <a:pt x="10793" y="0"/>
                </a:lnTo>
                <a:lnTo>
                  <a:pt x="0" y="0"/>
                </a:lnTo>
                <a:close/>
                <a:moveTo>
                  <a:pt x="15911" y="768"/>
                </a:moveTo>
                <a:cubicBezTo>
                  <a:pt x="19453" y="799"/>
                  <a:pt x="19613" y="1022"/>
                  <a:pt x="20195" y="1920"/>
                </a:cubicBezTo>
                <a:cubicBezTo>
                  <a:pt x="21174" y="3429"/>
                  <a:pt x="21321" y="18027"/>
                  <a:pt x="20362" y="18495"/>
                </a:cubicBezTo>
                <a:cubicBezTo>
                  <a:pt x="20015" y="18664"/>
                  <a:pt x="17849" y="17599"/>
                  <a:pt x="15536" y="16125"/>
                </a:cubicBezTo>
                <a:cubicBezTo>
                  <a:pt x="13223" y="14651"/>
                  <a:pt x="11010" y="13449"/>
                  <a:pt x="10626" y="13449"/>
                </a:cubicBezTo>
                <a:cubicBezTo>
                  <a:pt x="10242" y="13449"/>
                  <a:pt x="8266" y="14629"/>
                  <a:pt x="6231" y="16081"/>
                </a:cubicBezTo>
                <a:cubicBezTo>
                  <a:pt x="4197" y="17533"/>
                  <a:pt x="2350" y="18725"/>
                  <a:pt x="2128" y="18725"/>
                </a:cubicBezTo>
                <a:cubicBezTo>
                  <a:pt x="1077" y="18725"/>
                  <a:pt x="904" y="17518"/>
                  <a:pt x="904" y="9752"/>
                </a:cubicBezTo>
                <a:cubicBezTo>
                  <a:pt x="904" y="2697"/>
                  <a:pt x="1045" y="1369"/>
                  <a:pt x="1836" y="1130"/>
                </a:cubicBezTo>
                <a:cubicBezTo>
                  <a:pt x="2350" y="974"/>
                  <a:pt x="6523" y="813"/>
                  <a:pt x="11099" y="779"/>
                </a:cubicBezTo>
                <a:cubicBezTo>
                  <a:pt x="13173" y="763"/>
                  <a:pt x="14731" y="757"/>
                  <a:pt x="15911" y="76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47" name="Group"/>
          <p:cNvGrpSpPr/>
          <p:nvPr/>
        </p:nvGrpSpPr>
        <p:grpSpPr>
          <a:xfrm>
            <a:off x="13131961" y="1732612"/>
            <a:ext cx="137992" cy="615119"/>
            <a:chOff x="0" y="0"/>
            <a:chExt cx="137990" cy="615118"/>
          </a:xfrm>
        </p:grpSpPr>
        <p:sp>
          <p:nvSpPr>
            <p:cNvPr id="244" name="Circle"/>
            <p:cNvSpPr/>
            <p:nvPr/>
          </p:nvSpPr>
          <p:spPr>
            <a:xfrm>
              <a:off x="0" y="0"/>
              <a:ext cx="137991" cy="137991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45" name="Circle"/>
            <p:cNvSpPr/>
            <p:nvPr/>
          </p:nvSpPr>
          <p:spPr>
            <a:xfrm>
              <a:off x="0" y="238563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46" name="Circle"/>
            <p:cNvSpPr/>
            <p:nvPr/>
          </p:nvSpPr>
          <p:spPr>
            <a:xfrm>
              <a:off x="0" y="477127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248" name="←"/>
          <p:cNvSpPr txBox="1"/>
          <p:nvPr/>
        </p:nvSpPr>
        <p:spPr>
          <a:xfrm>
            <a:off x="-22033" y="-133125"/>
            <a:ext cx="881858" cy="97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←</a:t>
            </a:r>
          </a:p>
        </p:txBody>
      </p:sp>
      <p:sp>
        <p:nvSpPr>
          <p:cNvPr id="249" name="Posts"/>
          <p:cNvSpPr txBox="1"/>
          <p:nvPr/>
        </p:nvSpPr>
        <p:spPr>
          <a:xfrm>
            <a:off x="1196447" y="69249"/>
            <a:ext cx="1150081" cy="566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Posts</a:t>
            </a:r>
          </a:p>
        </p:txBody>
      </p:sp>
      <p:sp>
        <p:nvSpPr>
          <p:cNvPr id="250" name="Square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-6657" y="2864"/>
            <a:ext cx="1270001" cy="1270001"/>
          </a:xfrm>
          <a:prstGeom prst="rect">
            <a:avLst/>
          </a:prstGeom>
          <a:solidFill>
            <a:schemeClr val="accent1">
              <a:lumOff val="13529"/>
              <a:alpha val="0"/>
            </a:scheme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5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18015" y="3359150"/>
            <a:ext cx="13829482" cy="13908282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FindSomeoneWho… Is left handed.…"/>
          <p:cNvSpPr txBox="1"/>
          <p:nvPr/>
        </p:nvSpPr>
        <p:spPr>
          <a:xfrm>
            <a:off x="527859" y="18833775"/>
            <a:ext cx="9454738" cy="216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algn="l">
              <a:defRPr sz="4500">
                <a:solidFill>
                  <a:srgbClr val="000000"/>
                </a:solidFill>
              </a:defRPr>
            </a:pPr>
            <a:r>
              <a:t>FindSomeoneWho… </a:t>
            </a:r>
            <a:r>
              <a:rPr b="0"/>
              <a:t>Is left handed.</a:t>
            </a:r>
            <a:endParaRPr b="0"/>
          </a:p>
          <a:p>
            <a:pPr algn="l">
              <a:defRPr sz="4500">
                <a:solidFill>
                  <a:srgbClr val="0433FF"/>
                </a:solidFill>
              </a:defRPr>
            </a:pPr>
            <a:r>
              <a:rPr b="0"/>
              <a:t>#Lefthanded</a:t>
            </a:r>
            <a:endParaRPr b="0"/>
          </a:p>
        </p:txBody>
      </p:sp>
      <p:pic>
        <p:nvPicPr>
          <p:cNvPr id="253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6638" y="1456791"/>
            <a:ext cx="1648144" cy="1576485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Enter Name of Classmate"/>
          <p:cNvSpPr txBox="1"/>
          <p:nvPr/>
        </p:nvSpPr>
        <p:spPr>
          <a:xfrm>
            <a:off x="2145902" y="2320612"/>
            <a:ext cx="4761200" cy="566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Enter Name of Classmate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←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1372869">
              <a:defRPr sz="18800"/>
            </a:lvl1pPr>
          </a:lstStyle>
          <a:p>
            <a:pPr/>
            <a:r>
              <a:t>←</a:t>
            </a:r>
          </a:p>
        </p:txBody>
      </p:sp>
      <p:sp>
        <p:nvSpPr>
          <p:cNvPr id="257" name="Double-tap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153795">
              <a:defRPr sz="7268"/>
            </a:pPr>
          </a:p>
        </p:txBody>
      </p:sp>
      <p:sp>
        <p:nvSpPr>
          <p:cNvPr id="258" name="Heart"/>
          <p:cNvSpPr/>
          <p:nvPr/>
        </p:nvSpPr>
        <p:spPr>
          <a:xfrm>
            <a:off x="468896" y="17587272"/>
            <a:ext cx="692814" cy="612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fill="norm" stroke="1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59" name="Quote Bubble"/>
          <p:cNvSpPr/>
          <p:nvPr/>
        </p:nvSpPr>
        <p:spPr>
          <a:xfrm>
            <a:off x="1412315" y="17578483"/>
            <a:ext cx="718146" cy="611228"/>
          </a:xfrm>
          <a:prstGeom prst="wedgeEllipseCallout">
            <a:avLst>
              <a:gd name="adj1" fmla="val 44247"/>
              <a:gd name="adj2" fmla="val 52488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0" name="Paper airplane"/>
          <p:cNvSpPr/>
          <p:nvPr/>
        </p:nvSpPr>
        <p:spPr>
          <a:xfrm rot="2360495">
            <a:off x="2364444" y="17391429"/>
            <a:ext cx="669485" cy="74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600" fill="norm" stroke="1" extrusionOk="0">
                <a:moveTo>
                  <a:pt x="21281" y="0"/>
                </a:moveTo>
                <a:cubicBezTo>
                  <a:pt x="21271" y="4"/>
                  <a:pt x="21262" y="10"/>
                  <a:pt x="21253" y="16"/>
                </a:cubicBezTo>
                <a:lnTo>
                  <a:pt x="92" y="13287"/>
                </a:lnTo>
                <a:cubicBezTo>
                  <a:pt x="21" y="13332"/>
                  <a:pt x="-12" y="13405"/>
                  <a:pt x="4" y="13482"/>
                </a:cubicBezTo>
                <a:cubicBezTo>
                  <a:pt x="19" y="13559"/>
                  <a:pt x="78" y="13616"/>
                  <a:pt x="162" y="13635"/>
                </a:cubicBezTo>
                <a:lnTo>
                  <a:pt x="8035" y="15408"/>
                </a:lnTo>
                <a:lnTo>
                  <a:pt x="21281" y="0"/>
                </a:lnTo>
                <a:close/>
                <a:moveTo>
                  <a:pt x="21588" y="236"/>
                </a:moveTo>
                <a:lnTo>
                  <a:pt x="11685" y="16220"/>
                </a:lnTo>
                <a:lnTo>
                  <a:pt x="15265" y="17261"/>
                </a:lnTo>
                <a:lnTo>
                  <a:pt x="15343" y="17277"/>
                </a:lnTo>
                <a:lnTo>
                  <a:pt x="20737" y="18840"/>
                </a:lnTo>
                <a:cubicBezTo>
                  <a:pt x="20802" y="18859"/>
                  <a:pt x="20872" y="18847"/>
                  <a:pt x="20928" y="18811"/>
                </a:cubicBezTo>
                <a:cubicBezTo>
                  <a:pt x="20983" y="18775"/>
                  <a:pt x="21014" y="18719"/>
                  <a:pt x="21016" y="18658"/>
                </a:cubicBezTo>
                <a:lnTo>
                  <a:pt x="21588" y="236"/>
                </a:lnTo>
                <a:close/>
                <a:moveTo>
                  <a:pt x="20412" y="1518"/>
                </a:moveTo>
                <a:lnTo>
                  <a:pt x="8296" y="15603"/>
                </a:lnTo>
                <a:lnTo>
                  <a:pt x="11209" y="21558"/>
                </a:lnTo>
                <a:cubicBezTo>
                  <a:pt x="11216" y="21574"/>
                  <a:pt x="11226" y="21587"/>
                  <a:pt x="11237" y="21600"/>
                </a:cubicBezTo>
                <a:lnTo>
                  <a:pt x="11269" y="16268"/>
                </a:lnTo>
                <a:lnTo>
                  <a:pt x="11290" y="16233"/>
                </a:lnTo>
                <a:lnTo>
                  <a:pt x="20412" y="1518"/>
                </a:lnTo>
                <a:close/>
                <a:moveTo>
                  <a:pt x="11608" y="16517"/>
                </a:moveTo>
                <a:lnTo>
                  <a:pt x="11576" y="21597"/>
                </a:lnTo>
                <a:lnTo>
                  <a:pt x="15046" y="17520"/>
                </a:lnTo>
                <a:lnTo>
                  <a:pt x="11608" y="16517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1" name="Arrow"/>
          <p:cNvSpPr/>
          <p:nvPr/>
        </p:nvSpPr>
        <p:spPr>
          <a:xfrm rot="5367457">
            <a:off x="6707269" y="22886492"/>
            <a:ext cx="304343" cy="1623659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62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30478" t="22271" r="64232" b="67502"/>
          <a:stretch>
            <a:fillRect/>
          </a:stretch>
        </p:blipFill>
        <p:spPr>
          <a:xfrm>
            <a:off x="12584157" y="17504332"/>
            <a:ext cx="616348" cy="781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fill="norm" stroke="1" extrusionOk="0">
                <a:moveTo>
                  <a:pt x="0" y="0"/>
                </a:moveTo>
                <a:lnTo>
                  <a:pt x="125" y="9719"/>
                </a:lnTo>
                <a:cubicBezTo>
                  <a:pt x="198" y="15065"/>
                  <a:pt x="267" y="19930"/>
                  <a:pt x="278" y="20524"/>
                </a:cubicBezTo>
                <a:cubicBezTo>
                  <a:pt x="289" y="21118"/>
                  <a:pt x="561" y="21599"/>
                  <a:pt x="876" y="21599"/>
                </a:cubicBezTo>
                <a:cubicBezTo>
                  <a:pt x="1192" y="21599"/>
                  <a:pt x="3034" y="20473"/>
                  <a:pt x="4979" y="19087"/>
                </a:cubicBezTo>
                <a:cubicBezTo>
                  <a:pt x="11872" y="14174"/>
                  <a:pt x="10533" y="14284"/>
                  <a:pt x="15953" y="18188"/>
                </a:cubicBezTo>
                <a:cubicBezTo>
                  <a:pt x="18561" y="20066"/>
                  <a:pt x="20890" y="21598"/>
                  <a:pt x="21141" y="21599"/>
                </a:cubicBezTo>
                <a:cubicBezTo>
                  <a:pt x="21392" y="21600"/>
                  <a:pt x="21600" y="16745"/>
                  <a:pt x="21600" y="10805"/>
                </a:cubicBezTo>
                <a:lnTo>
                  <a:pt x="21600" y="0"/>
                </a:lnTo>
                <a:lnTo>
                  <a:pt x="10793" y="0"/>
                </a:lnTo>
                <a:lnTo>
                  <a:pt x="0" y="0"/>
                </a:lnTo>
                <a:close/>
                <a:moveTo>
                  <a:pt x="15911" y="768"/>
                </a:moveTo>
                <a:cubicBezTo>
                  <a:pt x="19453" y="799"/>
                  <a:pt x="19613" y="1022"/>
                  <a:pt x="20195" y="1920"/>
                </a:cubicBezTo>
                <a:cubicBezTo>
                  <a:pt x="21174" y="3429"/>
                  <a:pt x="21321" y="18027"/>
                  <a:pt x="20362" y="18495"/>
                </a:cubicBezTo>
                <a:cubicBezTo>
                  <a:pt x="20015" y="18664"/>
                  <a:pt x="17849" y="17599"/>
                  <a:pt x="15536" y="16125"/>
                </a:cubicBezTo>
                <a:cubicBezTo>
                  <a:pt x="13223" y="14651"/>
                  <a:pt x="11010" y="13449"/>
                  <a:pt x="10626" y="13449"/>
                </a:cubicBezTo>
                <a:cubicBezTo>
                  <a:pt x="10242" y="13449"/>
                  <a:pt x="8266" y="14629"/>
                  <a:pt x="6231" y="16081"/>
                </a:cubicBezTo>
                <a:cubicBezTo>
                  <a:pt x="4197" y="17533"/>
                  <a:pt x="2350" y="18725"/>
                  <a:pt x="2128" y="18725"/>
                </a:cubicBezTo>
                <a:cubicBezTo>
                  <a:pt x="1077" y="18725"/>
                  <a:pt x="904" y="17518"/>
                  <a:pt x="904" y="9752"/>
                </a:cubicBezTo>
                <a:cubicBezTo>
                  <a:pt x="904" y="2697"/>
                  <a:pt x="1045" y="1369"/>
                  <a:pt x="1836" y="1130"/>
                </a:cubicBezTo>
                <a:cubicBezTo>
                  <a:pt x="2350" y="974"/>
                  <a:pt x="6523" y="813"/>
                  <a:pt x="11099" y="779"/>
                </a:cubicBezTo>
                <a:cubicBezTo>
                  <a:pt x="13173" y="763"/>
                  <a:pt x="14731" y="757"/>
                  <a:pt x="15911" y="76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66" name="Group"/>
          <p:cNvGrpSpPr/>
          <p:nvPr/>
        </p:nvGrpSpPr>
        <p:grpSpPr>
          <a:xfrm>
            <a:off x="13131961" y="1732612"/>
            <a:ext cx="137992" cy="615119"/>
            <a:chOff x="0" y="0"/>
            <a:chExt cx="137990" cy="615118"/>
          </a:xfrm>
        </p:grpSpPr>
        <p:sp>
          <p:nvSpPr>
            <p:cNvPr id="263" name="Circle"/>
            <p:cNvSpPr/>
            <p:nvPr/>
          </p:nvSpPr>
          <p:spPr>
            <a:xfrm>
              <a:off x="0" y="0"/>
              <a:ext cx="137991" cy="137991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64" name="Circle"/>
            <p:cNvSpPr/>
            <p:nvPr/>
          </p:nvSpPr>
          <p:spPr>
            <a:xfrm>
              <a:off x="0" y="238563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65" name="Circle"/>
            <p:cNvSpPr/>
            <p:nvPr/>
          </p:nvSpPr>
          <p:spPr>
            <a:xfrm>
              <a:off x="0" y="477127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267" name="←"/>
          <p:cNvSpPr txBox="1"/>
          <p:nvPr/>
        </p:nvSpPr>
        <p:spPr>
          <a:xfrm>
            <a:off x="-22033" y="-133125"/>
            <a:ext cx="881858" cy="97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←</a:t>
            </a:r>
          </a:p>
        </p:txBody>
      </p:sp>
      <p:sp>
        <p:nvSpPr>
          <p:cNvPr id="268" name="Posts"/>
          <p:cNvSpPr txBox="1"/>
          <p:nvPr/>
        </p:nvSpPr>
        <p:spPr>
          <a:xfrm>
            <a:off x="1196447" y="69249"/>
            <a:ext cx="1150081" cy="566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Posts</a:t>
            </a:r>
          </a:p>
        </p:txBody>
      </p:sp>
      <p:sp>
        <p:nvSpPr>
          <p:cNvPr id="269" name="Square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-6657" y="2864"/>
            <a:ext cx="1270001" cy="1270001"/>
          </a:xfrm>
          <a:prstGeom prst="rect">
            <a:avLst/>
          </a:prstGeom>
          <a:solidFill>
            <a:schemeClr val="accent1">
              <a:lumOff val="13529"/>
              <a:alpha val="0"/>
            </a:scheme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7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11665" y="3334980"/>
            <a:ext cx="13939330" cy="14058811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FindSomeoneWho… Rode a bike this summer.…"/>
          <p:cNvSpPr txBox="1"/>
          <p:nvPr/>
        </p:nvSpPr>
        <p:spPr>
          <a:xfrm>
            <a:off x="527859" y="18833775"/>
            <a:ext cx="12303666" cy="216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algn="l">
              <a:defRPr sz="4500">
                <a:solidFill>
                  <a:srgbClr val="000000"/>
                </a:solidFill>
              </a:defRPr>
            </a:pPr>
            <a:r>
              <a:t>FindSomeoneWho… </a:t>
            </a:r>
            <a:r>
              <a:rPr b="0"/>
              <a:t>Rode a bike this summer.</a:t>
            </a:r>
            <a:endParaRPr b="0"/>
          </a:p>
          <a:p>
            <a:pPr algn="l">
              <a:defRPr sz="4500">
                <a:solidFill>
                  <a:srgbClr val="0433FF"/>
                </a:solidFill>
              </a:defRPr>
            </a:pPr>
            <a:r>
              <a:rPr b="0"/>
              <a:t>#bikeride</a:t>
            </a:r>
            <a:endParaRPr b="0"/>
          </a:p>
        </p:txBody>
      </p:sp>
      <p:pic>
        <p:nvPicPr>
          <p:cNvPr id="272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6638" y="1456791"/>
            <a:ext cx="1648144" cy="1576485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Enter Name of Classmate"/>
          <p:cNvSpPr txBox="1"/>
          <p:nvPr/>
        </p:nvSpPr>
        <p:spPr>
          <a:xfrm>
            <a:off x="2145902" y="2320612"/>
            <a:ext cx="4761200" cy="566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Enter Name of Classmate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←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1372869">
              <a:defRPr sz="18800"/>
            </a:lvl1pPr>
          </a:lstStyle>
          <a:p>
            <a:pPr/>
            <a:r>
              <a:t>←</a:t>
            </a:r>
          </a:p>
        </p:txBody>
      </p:sp>
      <p:sp>
        <p:nvSpPr>
          <p:cNvPr id="276" name="Double-tap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153795">
              <a:defRPr sz="7268"/>
            </a:pPr>
          </a:p>
        </p:txBody>
      </p:sp>
      <p:sp>
        <p:nvSpPr>
          <p:cNvPr id="277" name="Heart"/>
          <p:cNvSpPr/>
          <p:nvPr/>
        </p:nvSpPr>
        <p:spPr>
          <a:xfrm>
            <a:off x="468896" y="17587272"/>
            <a:ext cx="692814" cy="612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fill="norm" stroke="1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8" name="Quote Bubble"/>
          <p:cNvSpPr/>
          <p:nvPr/>
        </p:nvSpPr>
        <p:spPr>
          <a:xfrm>
            <a:off x="1412315" y="17578483"/>
            <a:ext cx="718146" cy="611228"/>
          </a:xfrm>
          <a:prstGeom prst="wedgeEllipseCallout">
            <a:avLst>
              <a:gd name="adj1" fmla="val 44247"/>
              <a:gd name="adj2" fmla="val 52488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9" name="Paper airplane"/>
          <p:cNvSpPr/>
          <p:nvPr/>
        </p:nvSpPr>
        <p:spPr>
          <a:xfrm rot="2360495">
            <a:off x="2364444" y="17391429"/>
            <a:ext cx="669485" cy="74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600" fill="norm" stroke="1" extrusionOk="0">
                <a:moveTo>
                  <a:pt x="21281" y="0"/>
                </a:moveTo>
                <a:cubicBezTo>
                  <a:pt x="21271" y="4"/>
                  <a:pt x="21262" y="10"/>
                  <a:pt x="21253" y="16"/>
                </a:cubicBezTo>
                <a:lnTo>
                  <a:pt x="92" y="13287"/>
                </a:lnTo>
                <a:cubicBezTo>
                  <a:pt x="21" y="13332"/>
                  <a:pt x="-12" y="13405"/>
                  <a:pt x="4" y="13482"/>
                </a:cubicBezTo>
                <a:cubicBezTo>
                  <a:pt x="19" y="13559"/>
                  <a:pt x="78" y="13616"/>
                  <a:pt x="162" y="13635"/>
                </a:cubicBezTo>
                <a:lnTo>
                  <a:pt x="8035" y="15408"/>
                </a:lnTo>
                <a:lnTo>
                  <a:pt x="21281" y="0"/>
                </a:lnTo>
                <a:close/>
                <a:moveTo>
                  <a:pt x="21588" y="236"/>
                </a:moveTo>
                <a:lnTo>
                  <a:pt x="11685" y="16220"/>
                </a:lnTo>
                <a:lnTo>
                  <a:pt x="15265" y="17261"/>
                </a:lnTo>
                <a:lnTo>
                  <a:pt x="15343" y="17277"/>
                </a:lnTo>
                <a:lnTo>
                  <a:pt x="20737" y="18840"/>
                </a:lnTo>
                <a:cubicBezTo>
                  <a:pt x="20802" y="18859"/>
                  <a:pt x="20872" y="18847"/>
                  <a:pt x="20928" y="18811"/>
                </a:cubicBezTo>
                <a:cubicBezTo>
                  <a:pt x="20983" y="18775"/>
                  <a:pt x="21014" y="18719"/>
                  <a:pt x="21016" y="18658"/>
                </a:cubicBezTo>
                <a:lnTo>
                  <a:pt x="21588" y="236"/>
                </a:lnTo>
                <a:close/>
                <a:moveTo>
                  <a:pt x="20412" y="1518"/>
                </a:moveTo>
                <a:lnTo>
                  <a:pt x="8296" y="15603"/>
                </a:lnTo>
                <a:lnTo>
                  <a:pt x="11209" y="21558"/>
                </a:lnTo>
                <a:cubicBezTo>
                  <a:pt x="11216" y="21574"/>
                  <a:pt x="11226" y="21587"/>
                  <a:pt x="11237" y="21600"/>
                </a:cubicBezTo>
                <a:lnTo>
                  <a:pt x="11269" y="16268"/>
                </a:lnTo>
                <a:lnTo>
                  <a:pt x="11290" y="16233"/>
                </a:lnTo>
                <a:lnTo>
                  <a:pt x="20412" y="1518"/>
                </a:lnTo>
                <a:close/>
                <a:moveTo>
                  <a:pt x="11608" y="16517"/>
                </a:moveTo>
                <a:lnTo>
                  <a:pt x="11576" y="21597"/>
                </a:lnTo>
                <a:lnTo>
                  <a:pt x="15046" y="17520"/>
                </a:lnTo>
                <a:lnTo>
                  <a:pt x="11608" y="16517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80" name="Arrow"/>
          <p:cNvSpPr/>
          <p:nvPr/>
        </p:nvSpPr>
        <p:spPr>
          <a:xfrm rot="5367457">
            <a:off x="6707269" y="22886492"/>
            <a:ext cx="304343" cy="1623659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81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30478" t="22271" r="64232" b="67502"/>
          <a:stretch>
            <a:fillRect/>
          </a:stretch>
        </p:blipFill>
        <p:spPr>
          <a:xfrm>
            <a:off x="12584157" y="17504332"/>
            <a:ext cx="616348" cy="781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fill="norm" stroke="1" extrusionOk="0">
                <a:moveTo>
                  <a:pt x="0" y="0"/>
                </a:moveTo>
                <a:lnTo>
                  <a:pt x="125" y="9719"/>
                </a:lnTo>
                <a:cubicBezTo>
                  <a:pt x="198" y="15065"/>
                  <a:pt x="267" y="19930"/>
                  <a:pt x="278" y="20524"/>
                </a:cubicBezTo>
                <a:cubicBezTo>
                  <a:pt x="289" y="21118"/>
                  <a:pt x="561" y="21599"/>
                  <a:pt x="876" y="21599"/>
                </a:cubicBezTo>
                <a:cubicBezTo>
                  <a:pt x="1192" y="21599"/>
                  <a:pt x="3034" y="20473"/>
                  <a:pt x="4979" y="19087"/>
                </a:cubicBezTo>
                <a:cubicBezTo>
                  <a:pt x="11872" y="14174"/>
                  <a:pt x="10533" y="14284"/>
                  <a:pt x="15953" y="18188"/>
                </a:cubicBezTo>
                <a:cubicBezTo>
                  <a:pt x="18561" y="20066"/>
                  <a:pt x="20890" y="21598"/>
                  <a:pt x="21141" y="21599"/>
                </a:cubicBezTo>
                <a:cubicBezTo>
                  <a:pt x="21392" y="21600"/>
                  <a:pt x="21600" y="16745"/>
                  <a:pt x="21600" y="10805"/>
                </a:cubicBezTo>
                <a:lnTo>
                  <a:pt x="21600" y="0"/>
                </a:lnTo>
                <a:lnTo>
                  <a:pt x="10793" y="0"/>
                </a:lnTo>
                <a:lnTo>
                  <a:pt x="0" y="0"/>
                </a:lnTo>
                <a:close/>
                <a:moveTo>
                  <a:pt x="15911" y="768"/>
                </a:moveTo>
                <a:cubicBezTo>
                  <a:pt x="19453" y="799"/>
                  <a:pt x="19613" y="1022"/>
                  <a:pt x="20195" y="1920"/>
                </a:cubicBezTo>
                <a:cubicBezTo>
                  <a:pt x="21174" y="3429"/>
                  <a:pt x="21321" y="18027"/>
                  <a:pt x="20362" y="18495"/>
                </a:cubicBezTo>
                <a:cubicBezTo>
                  <a:pt x="20015" y="18664"/>
                  <a:pt x="17849" y="17599"/>
                  <a:pt x="15536" y="16125"/>
                </a:cubicBezTo>
                <a:cubicBezTo>
                  <a:pt x="13223" y="14651"/>
                  <a:pt x="11010" y="13449"/>
                  <a:pt x="10626" y="13449"/>
                </a:cubicBezTo>
                <a:cubicBezTo>
                  <a:pt x="10242" y="13449"/>
                  <a:pt x="8266" y="14629"/>
                  <a:pt x="6231" y="16081"/>
                </a:cubicBezTo>
                <a:cubicBezTo>
                  <a:pt x="4197" y="17533"/>
                  <a:pt x="2350" y="18725"/>
                  <a:pt x="2128" y="18725"/>
                </a:cubicBezTo>
                <a:cubicBezTo>
                  <a:pt x="1077" y="18725"/>
                  <a:pt x="904" y="17518"/>
                  <a:pt x="904" y="9752"/>
                </a:cubicBezTo>
                <a:cubicBezTo>
                  <a:pt x="904" y="2697"/>
                  <a:pt x="1045" y="1369"/>
                  <a:pt x="1836" y="1130"/>
                </a:cubicBezTo>
                <a:cubicBezTo>
                  <a:pt x="2350" y="974"/>
                  <a:pt x="6523" y="813"/>
                  <a:pt x="11099" y="779"/>
                </a:cubicBezTo>
                <a:cubicBezTo>
                  <a:pt x="13173" y="763"/>
                  <a:pt x="14731" y="757"/>
                  <a:pt x="15911" y="76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85" name="Group"/>
          <p:cNvGrpSpPr/>
          <p:nvPr/>
        </p:nvGrpSpPr>
        <p:grpSpPr>
          <a:xfrm>
            <a:off x="13131961" y="1732612"/>
            <a:ext cx="137992" cy="615119"/>
            <a:chOff x="0" y="0"/>
            <a:chExt cx="137990" cy="615118"/>
          </a:xfrm>
        </p:grpSpPr>
        <p:sp>
          <p:nvSpPr>
            <p:cNvPr id="282" name="Circle"/>
            <p:cNvSpPr/>
            <p:nvPr/>
          </p:nvSpPr>
          <p:spPr>
            <a:xfrm>
              <a:off x="0" y="0"/>
              <a:ext cx="137991" cy="137991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83" name="Circle"/>
            <p:cNvSpPr/>
            <p:nvPr/>
          </p:nvSpPr>
          <p:spPr>
            <a:xfrm>
              <a:off x="0" y="238563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84" name="Circle"/>
            <p:cNvSpPr/>
            <p:nvPr/>
          </p:nvSpPr>
          <p:spPr>
            <a:xfrm>
              <a:off x="0" y="477127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286" name="←"/>
          <p:cNvSpPr txBox="1"/>
          <p:nvPr/>
        </p:nvSpPr>
        <p:spPr>
          <a:xfrm>
            <a:off x="-22033" y="-133125"/>
            <a:ext cx="881858" cy="97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←</a:t>
            </a:r>
          </a:p>
        </p:txBody>
      </p:sp>
      <p:sp>
        <p:nvSpPr>
          <p:cNvPr id="287" name="Posts"/>
          <p:cNvSpPr txBox="1"/>
          <p:nvPr/>
        </p:nvSpPr>
        <p:spPr>
          <a:xfrm>
            <a:off x="1196447" y="69249"/>
            <a:ext cx="1150081" cy="566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Posts</a:t>
            </a:r>
          </a:p>
        </p:txBody>
      </p:sp>
      <p:sp>
        <p:nvSpPr>
          <p:cNvPr id="288" name="Square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-6657" y="2864"/>
            <a:ext cx="1270001" cy="1270001"/>
          </a:xfrm>
          <a:prstGeom prst="rect">
            <a:avLst/>
          </a:prstGeom>
          <a:solidFill>
            <a:schemeClr val="accent1">
              <a:lumOff val="13529"/>
              <a:alpha val="0"/>
            </a:scheme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8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18015" y="3359150"/>
            <a:ext cx="13931093" cy="14010472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FindSomeoneWho… Is the oldest sibling.…"/>
          <p:cNvSpPr txBox="1"/>
          <p:nvPr/>
        </p:nvSpPr>
        <p:spPr>
          <a:xfrm>
            <a:off x="527859" y="18833775"/>
            <a:ext cx="10925779" cy="216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algn="l">
              <a:defRPr sz="4500">
                <a:solidFill>
                  <a:srgbClr val="000000"/>
                </a:solidFill>
              </a:defRPr>
            </a:pPr>
            <a:r>
              <a:t>FindSomeoneWho… </a:t>
            </a:r>
            <a:r>
              <a:rPr b="0"/>
              <a:t>Is the oldest sibling.</a:t>
            </a:r>
            <a:endParaRPr b="0"/>
          </a:p>
          <a:p>
            <a:pPr algn="l">
              <a:defRPr sz="4500">
                <a:solidFill>
                  <a:srgbClr val="0433FF"/>
                </a:solidFill>
              </a:defRPr>
            </a:pPr>
            <a:r>
              <a:rPr b="0"/>
              <a:t>#Oldestsibling</a:t>
            </a:r>
            <a:endParaRPr b="0"/>
          </a:p>
        </p:txBody>
      </p:sp>
      <p:pic>
        <p:nvPicPr>
          <p:cNvPr id="291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6638" y="1456791"/>
            <a:ext cx="1648144" cy="1576485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Enter Name of Classmate"/>
          <p:cNvSpPr txBox="1"/>
          <p:nvPr/>
        </p:nvSpPr>
        <p:spPr>
          <a:xfrm>
            <a:off x="2145902" y="2320612"/>
            <a:ext cx="4761200" cy="566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Enter Name of Classmate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←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1372869">
              <a:defRPr sz="18800"/>
            </a:lvl1pPr>
          </a:lstStyle>
          <a:p>
            <a:pPr/>
            <a:r>
              <a:t>←</a:t>
            </a:r>
          </a:p>
        </p:txBody>
      </p:sp>
      <p:sp>
        <p:nvSpPr>
          <p:cNvPr id="295" name="Double-tap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153795">
              <a:defRPr sz="7268"/>
            </a:pPr>
          </a:p>
        </p:txBody>
      </p:sp>
      <p:sp>
        <p:nvSpPr>
          <p:cNvPr id="296" name="Heart"/>
          <p:cNvSpPr/>
          <p:nvPr/>
        </p:nvSpPr>
        <p:spPr>
          <a:xfrm>
            <a:off x="468896" y="17587272"/>
            <a:ext cx="692814" cy="612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fill="norm" stroke="1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7" name="Quote Bubble"/>
          <p:cNvSpPr/>
          <p:nvPr/>
        </p:nvSpPr>
        <p:spPr>
          <a:xfrm>
            <a:off x="1412315" y="17578483"/>
            <a:ext cx="718146" cy="611228"/>
          </a:xfrm>
          <a:prstGeom prst="wedgeEllipseCallout">
            <a:avLst>
              <a:gd name="adj1" fmla="val 44247"/>
              <a:gd name="adj2" fmla="val 52488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8" name="Paper airplane"/>
          <p:cNvSpPr/>
          <p:nvPr/>
        </p:nvSpPr>
        <p:spPr>
          <a:xfrm rot="2360495">
            <a:off x="2364444" y="17391429"/>
            <a:ext cx="669485" cy="74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600" fill="norm" stroke="1" extrusionOk="0">
                <a:moveTo>
                  <a:pt x="21281" y="0"/>
                </a:moveTo>
                <a:cubicBezTo>
                  <a:pt x="21271" y="4"/>
                  <a:pt x="21262" y="10"/>
                  <a:pt x="21253" y="16"/>
                </a:cubicBezTo>
                <a:lnTo>
                  <a:pt x="92" y="13287"/>
                </a:lnTo>
                <a:cubicBezTo>
                  <a:pt x="21" y="13332"/>
                  <a:pt x="-12" y="13405"/>
                  <a:pt x="4" y="13482"/>
                </a:cubicBezTo>
                <a:cubicBezTo>
                  <a:pt x="19" y="13559"/>
                  <a:pt x="78" y="13616"/>
                  <a:pt x="162" y="13635"/>
                </a:cubicBezTo>
                <a:lnTo>
                  <a:pt x="8035" y="15408"/>
                </a:lnTo>
                <a:lnTo>
                  <a:pt x="21281" y="0"/>
                </a:lnTo>
                <a:close/>
                <a:moveTo>
                  <a:pt x="21588" y="236"/>
                </a:moveTo>
                <a:lnTo>
                  <a:pt x="11685" y="16220"/>
                </a:lnTo>
                <a:lnTo>
                  <a:pt x="15265" y="17261"/>
                </a:lnTo>
                <a:lnTo>
                  <a:pt x="15343" y="17277"/>
                </a:lnTo>
                <a:lnTo>
                  <a:pt x="20737" y="18840"/>
                </a:lnTo>
                <a:cubicBezTo>
                  <a:pt x="20802" y="18859"/>
                  <a:pt x="20872" y="18847"/>
                  <a:pt x="20928" y="18811"/>
                </a:cubicBezTo>
                <a:cubicBezTo>
                  <a:pt x="20983" y="18775"/>
                  <a:pt x="21014" y="18719"/>
                  <a:pt x="21016" y="18658"/>
                </a:cubicBezTo>
                <a:lnTo>
                  <a:pt x="21588" y="236"/>
                </a:lnTo>
                <a:close/>
                <a:moveTo>
                  <a:pt x="20412" y="1518"/>
                </a:moveTo>
                <a:lnTo>
                  <a:pt x="8296" y="15603"/>
                </a:lnTo>
                <a:lnTo>
                  <a:pt x="11209" y="21558"/>
                </a:lnTo>
                <a:cubicBezTo>
                  <a:pt x="11216" y="21574"/>
                  <a:pt x="11226" y="21587"/>
                  <a:pt x="11237" y="21600"/>
                </a:cubicBezTo>
                <a:lnTo>
                  <a:pt x="11269" y="16268"/>
                </a:lnTo>
                <a:lnTo>
                  <a:pt x="11290" y="16233"/>
                </a:lnTo>
                <a:lnTo>
                  <a:pt x="20412" y="1518"/>
                </a:lnTo>
                <a:close/>
                <a:moveTo>
                  <a:pt x="11608" y="16517"/>
                </a:moveTo>
                <a:lnTo>
                  <a:pt x="11576" y="21597"/>
                </a:lnTo>
                <a:lnTo>
                  <a:pt x="15046" y="17520"/>
                </a:lnTo>
                <a:lnTo>
                  <a:pt x="11608" y="16517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9" name="Arrow"/>
          <p:cNvSpPr/>
          <p:nvPr/>
        </p:nvSpPr>
        <p:spPr>
          <a:xfrm rot="5367457">
            <a:off x="6707269" y="22886492"/>
            <a:ext cx="304343" cy="1623659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00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30478" t="22271" r="64232" b="67502"/>
          <a:stretch>
            <a:fillRect/>
          </a:stretch>
        </p:blipFill>
        <p:spPr>
          <a:xfrm>
            <a:off x="12584157" y="17504332"/>
            <a:ext cx="616348" cy="781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fill="norm" stroke="1" extrusionOk="0">
                <a:moveTo>
                  <a:pt x="0" y="0"/>
                </a:moveTo>
                <a:lnTo>
                  <a:pt x="125" y="9719"/>
                </a:lnTo>
                <a:cubicBezTo>
                  <a:pt x="198" y="15065"/>
                  <a:pt x="267" y="19930"/>
                  <a:pt x="278" y="20524"/>
                </a:cubicBezTo>
                <a:cubicBezTo>
                  <a:pt x="289" y="21118"/>
                  <a:pt x="561" y="21599"/>
                  <a:pt x="876" y="21599"/>
                </a:cubicBezTo>
                <a:cubicBezTo>
                  <a:pt x="1192" y="21599"/>
                  <a:pt x="3034" y="20473"/>
                  <a:pt x="4979" y="19087"/>
                </a:cubicBezTo>
                <a:cubicBezTo>
                  <a:pt x="11872" y="14174"/>
                  <a:pt x="10533" y="14284"/>
                  <a:pt x="15953" y="18188"/>
                </a:cubicBezTo>
                <a:cubicBezTo>
                  <a:pt x="18561" y="20066"/>
                  <a:pt x="20890" y="21598"/>
                  <a:pt x="21141" y="21599"/>
                </a:cubicBezTo>
                <a:cubicBezTo>
                  <a:pt x="21392" y="21600"/>
                  <a:pt x="21600" y="16745"/>
                  <a:pt x="21600" y="10805"/>
                </a:cubicBezTo>
                <a:lnTo>
                  <a:pt x="21600" y="0"/>
                </a:lnTo>
                <a:lnTo>
                  <a:pt x="10793" y="0"/>
                </a:lnTo>
                <a:lnTo>
                  <a:pt x="0" y="0"/>
                </a:lnTo>
                <a:close/>
                <a:moveTo>
                  <a:pt x="15911" y="768"/>
                </a:moveTo>
                <a:cubicBezTo>
                  <a:pt x="19453" y="799"/>
                  <a:pt x="19613" y="1022"/>
                  <a:pt x="20195" y="1920"/>
                </a:cubicBezTo>
                <a:cubicBezTo>
                  <a:pt x="21174" y="3429"/>
                  <a:pt x="21321" y="18027"/>
                  <a:pt x="20362" y="18495"/>
                </a:cubicBezTo>
                <a:cubicBezTo>
                  <a:pt x="20015" y="18664"/>
                  <a:pt x="17849" y="17599"/>
                  <a:pt x="15536" y="16125"/>
                </a:cubicBezTo>
                <a:cubicBezTo>
                  <a:pt x="13223" y="14651"/>
                  <a:pt x="11010" y="13449"/>
                  <a:pt x="10626" y="13449"/>
                </a:cubicBezTo>
                <a:cubicBezTo>
                  <a:pt x="10242" y="13449"/>
                  <a:pt x="8266" y="14629"/>
                  <a:pt x="6231" y="16081"/>
                </a:cubicBezTo>
                <a:cubicBezTo>
                  <a:pt x="4197" y="17533"/>
                  <a:pt x="2350" y="18725"/>
                  <a:pt x="2128" y="18725"/>
                </a:cubicBezTo>
                <a:cubicBezTo>
                  <a:pt x="1077" y="18725"/>
                  <a:pt x="904" y="17518"/>
                  <a:pt x="904" y="9752"/>
                </a:cubicBezTo>
                <a:cubicBezTo>
                  <a:pt x="904" y="2697"/>
                  <a:pt x="1045" y="1369"/>
                  <a:pt x="1836" y="1130"/>
                </a:cubicBezTo>
                <a:cubicBezTo>
                  <a:pt x="2350" y="974"/>
                  <a:pt x="6523" y="813"/>
                  <a:pt x="11099" y="779"/>
                </a:cubicBezTo>
                <a:cubicBezTo>
                  <a:pt x="13173" y="763"/>
                  <a:pt x="14731" y="757"/>
                  <a:pt x="15911" y="76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04" name="Group"/>
          <p:cNvGrpSpPr/>
          <p:nvPr/>
        </p:nvGrpSpPr>
        <p:grpSpPr>
          <a:xfrm>
            <a:off x="13131961" y="1732612"/>
            <a:ext cx="137992" cy="615119"/>
            <a:chOff x="0" y="0"/>
            <a:chExt cx="137990" cy="615118"/>
          </a:xfrm>
        </p:grpSpPr>
        <p:sp>
          <p:nvSpPr>
            <p:cNvPr id="301" name="Circle"/>
            <p:cNvSpPr/>
            <p:nvPr/>
          </p:nvSpPr>
          <p:spPr>
            <a:xfrm>
              <a:off x="0" y="0"/>
              <a:ext cx="137991" cy="137991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02" name="Circle"/>
            <p:cNvSpPr/>
            <p:nvPr/>
          </p:nvSpPr>
          <p:spPr>
            <a:xfrm>
              <a:off x="0" y="238563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03" name="Circle"/>
            <p:cNvSpPr/>
            <p:nvPr/>
          </p:nvSpPr>
          <p:spPr>
            <a:xfrm>
              <a:off x="0" y="477127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305" name="←"/>
          <p:cNvSpPr txBox="1"/>
          <p:nvPr/>
        </p:nvSpPr>
        <p:spPr>
          <a:xfrm>
            <a:off x="-22033" y="-133125"/>
            <a:ext cx="881858" cy="97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←</a:t>
            </a:r>
          </a:p>
        </p:txBody>
      </p:sp>
      <p:sp>
        <p:nvSpPr>
          <p:cNvPr id="306" name="Posts"/>
          <p:cNvSpPr txBox="1"/>
          <p:nvPr/>
        </p:nvSpPr>
        <p:spPr>
          <a:xfrm>
            <a:off x="1196447" y="69249"/>
            <a:ext cx="1150081" cy="566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Posts</a:t>
            </a:r>
          </a:p>
        </p:txBody>
      </p:sp>
      <p:sp>
        <p:nvSpPr>
          <p:cNvPr id="307" name="Square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-6657" y="2864"/>
            <a:ext cx="1270001" cy="1270001"/>
          </a:xfrm>
          <a:prstGeom prst="rect">
            <a:avLst/>
          </a:prstGeom>
          <a:solidFill>
            <a:schemeClr val="accent1">
              <a:lumOff val="13529"/>
              <a:alpha val="0"/>
            </a:scheme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0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11711" y="3354961"/>
            <a:ext cx="13939422" cy="14018849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FindSomeoneWho… Has 1 or more pets at home.…"/>
          <p:cNvSpPr txBox="1"/>
          <p:nvPr/>
        </p:nvSpPr>
        <p:spPr>
          <a:xfrm>
            <a:off x="527859" y="18833775"/>
            <a:ext cx="13128912" cy="216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algn="l">
              <a:defRPr sz="4500">
                <a:solidFill>
                  <a:srgbClr val="000000"/>
                </a:solidFill>
              </a:defRPr>
            </a:pPr>
            <a:r>
              <a:t>FindSomeoneWho… </a:t>
            </a:r>
            <a:r>
              <a:rPr b="0"/>
              <a:t>Has 1 or more pets at home.</a:t>
            </a:r>
            <a:endParaRPr b="0"/>
          </a:p>
          <a:p>
            <a:pPr algn="l">
              <a:defRPr sz="4500">
                <a:solidFill>
                  <a:srgbClr val="0433FF"/>
                </a:solidFill>
              </a:defRPr>
            </a:pPr>
            <a:r>
              <a:rPr b="0"/>
              <a:t>#Pets!</a:t>
            </a:r>
            <a:endParaRPr b="0"/>
          </a:p>
        </p:txBody>
      </p:sp>
      <p:pic>
        <p:nvPicPr>
          <p:cNvPr id="310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6638" y="1456791"/>
            <a:ext cx="1648144" cy="1576485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Enter Name of Classmate"/>
          <p:cNvSpPr txBox="1"/>
          <p:nvPr/>
        </p:nvSpPr>
        <p:spPr>
          <a:xfrm>
            <a:off x="2145902" y="2320612"/>
            <a:ext cx="4761200" cy="566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Enter Name of Classmate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3578" tIns="53578" rIns="53578" bIns="53578" numCol="1" spcCol="38100" rtlCol="0" anchor="ctr" upright="0">
        <a:spAutoFit/>
      </a:bodyPr>
      <a:lstStyle>
        <a:defPPr marL="0" marR="0" indent="0" algn="ctr" defTabSz="1460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3578" tIns="53578" rIns="53578" bIns="53578" numCol="1" spcCol="38100" rtlCol="0" anchor="ctr" upright="0">
        <a:spAutoFit/>
      </a:bodyPr>
      <a:lstStyle>
        <a:defPPr marL="0" marR="0" indent="0" algn="ctr" defTabSz="1460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6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3578" tIns="53578" rIns="53578" bIns="53578" numCol="1" spcCol="38100" rtlCol="0" anchor="ctr" upright="0">
        <a:spAutoFit/>
      </a:bodyPr>
      <a:lstStyle>
        <a:defPPr marL="0" marR="0" indent="0" algn="ctr" defTabSz="1460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3578" tIns="53578" rIns="53578" bIns="53578" numCol="1" spcCol="38100" rtlCol="0" anchor="ctr" upright="0">
        <a:spAutoFit/>
      </a:bodyPr>
      <a:lstStyle>
        <a:defPPr marL="0" marR="0" indent="0" algn="ctr" defTabSz="1460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6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