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716000" cy="2438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>
    <p:kiosk/>
  </p:showPr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339453" y="13759160"/>
            <a:ext cx="11037094" cy="10002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6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339453" y="11228477"/>
            <a:ext cx="11037094" cy="137162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8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80444" y="7035105"/>
            <a:ext cx="17456953" cy="116379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21"/>
          </p:nvPr>
        </p:nvSpPr>
        <p:spPr>
          <a:xfrm>
            <a:off x="-683122" y="7584281"/>
            <a:ext cx="13046276" cy="64784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339453" y="14134207"/>
            <a:ext cx="11037094" cy="150018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339453" y="15647789"/>
            <a:ext cx="11037094" cy="119211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39453" y="10450710"/>
            <a:ext cx="11037094" cy="348258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585100" y="6902427"/>
            <a:ext cx="14265178" cy="95101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004589" y="7718226"/>
            <a:ext cx="5625704" cy="4205884"/>
          </a:xfrm>
          <a:prstGeom prst="rect">
            <a:avLst/>
          </a:prstGeom>
        </p:spPr>
        <p:txBody>
          <a:bodyPr/>
          <a:lstStyle>
            <a:lvl1pPr>
              <a:defRPr sz="15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004589" y="12031265"/>
            <a:ext cx="5625704" cy="433982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004589" y="7316390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004589" y="7316390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1004589" y="9780984"/>
            <a:ext cx="11706822" cy="6630294"/>
          </a:xfrm>
          <a:prstGeom prst="rect">
            <a:avLst/>
          </a:prstGeom>
        </p:spPr>
        <p:txBody>
          <a:bodyPr anchor="ctr"/>
          <a:lstStyle>
            <a:lvl1pPr marL="1111250" indent="-1111250" algn="l">
              <a:spcBef>
                <a:spcPts val="10500"/>
              </a:spcBef>
              <a:buSzPct val="145000"/>
              <a:buChar char="•"/>
              <a:defRPr sz="8000"/>
            </a:lvl1pPr>
            <a:lvl2pPr marL="1555750" indent="-1111250" algn="l">
              <a:spcBef>
                <a:spcPts val="10500"/>
              </a:spcBef>
              <a:buSzPct val="145000"/>
              <a:buChar char="•"/>
              <a:defRPr sz="8000"/>
            </a:lvl2pPr>
            <a:lvl3pPr marL="2000250" indent="-1111250" algn="l">
              <a:spcBef>
                <a:spcPts val="10500"/>
              </a:spcBef>
              <a:buSzPct val="145000"/>
              <a:buChar char="•"/>
              <a:defRPr sz="8000"/>
            </a:lvl3pPr>
            <a:lvl4pPr marL="2444750" indent="-1111250" algn="l">
              <a:spcBef>
                <a:spcPts val="10500"/>
              </a:spcBef>
              <a:buSzPct val="145000"/>
              <a:buChar char="•"/>
              <a:defRPr sz="8000"/>
            </a:lvl4pPr>
            <a:lvl5pPr marL="2889250" indent="-1111250" algn="l">
              <a:spcBef>
                <a:spcPts val="10500"/>
              </a:spcBef>
              <a:buSzPct val="145000"/>
              <a:buChar char="•"/>
              <a:defRPr sz="8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4718223" y="9191625"/>
            <a:ext cx="10849571" cy="72330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004589" y="7316390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004589" y="9780984"/>
            <a:ext cx="5625704" cy="6630294"/>
          </a:xfrm>
          <a:prstGeom prst="rect">
            <a:avLst/>
          </a:prstGeom>
        </p:spPr>
        <p:txBody>
          <a:bodyPr anchor="ctr"/>
          <a:lstStyle>
            <a:lvl1pPr marL="857250" indent="-857250" algn="l">
              <a:spcBef>
                <a:spcPts val="8000"/>
              </a:spcBef>
              <a:buSzPct val="145000"/>
              <a:buChar char="•"/>
              <a:defRPr sz="7000"/>
            </a:lvl1pPr>
            <a:lvl2pPr marL="1200150" indent="-857250" algn="l">
              <a:spcBef>
                <a:spcPts val="8000"/>
              </a:spcBef>
              <a:buSzPct val="145000"/>
              <a:buChar char="•"/>
              <a:defRPr sz="7000"/>
            </a:lvl2pPr>
            <a:lvl3pPr marL="1543050" indent="-857250" algn="l">
              <a:spcBef>
                <a:spcPts val="8000"/>
              </a:spcBef>
              <a:buSzPct val="145000"/>
              <a:buChar char="•"/>
              <a:defRPr sz="7000"/>
            </a:lvl3pPr>
            <a:lvl4pPr marL="1885950" indent="-857250" algn="l">
              <a:spcBef>
                <a:spcPts val="8000"/>
              </a:spcBef>
              <a:buSzPct val="145000"/>
              <a:buChar char="•"/>
              <a:defRPr sz="7000"/>
            </a:lvl4pPr>
            <a:lvl5pPr marL="2228850" indent="-857250" algn="l">
              <a:spcBef>
                <a:spcPts val="8000"/>
              </a:spcBef>
              <a:buSzPct val="145000"/>
              <a:buChar char="•"/>
              <a:defRPr sz="7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004589" y="8387953"/>
            <a:ext cx="11706822" cy="7608094"/>
          </a:xfrm>
          <a:prstGeom prst="rect">
            <a:avLst/>
          </a:prstGeom>
        </p:spPr>
        <p:txBody>
          <a:bodyPr anchor="ctr"/>
          <a:lstStyle>
            <a:lvl1pPr marL="1111250" indent="-1111250" algn="l">
              <a:spcBef>
                <a:spcPts val="10500"/>
              </a:spcBef>
              <a:buSzPct val="145000"/>
              <a:buChar char="•"/>
              <a:defRPr sz="8000"/>
            </a:lvl1pPr>
            <a:lvl2pPr marL="1555750" indent="-1111250" algn="l">
              <a:spcBef>
                <a:spcPts val="10500"/>
              </a:spcBef>
              <a:buSzPct val="145000"/>
              <a:buChar char="•"/>
              <a:defRPr sz="8000"/>
            </a:lvl2pPr>
            <a:lvl3pPr marL="2000250" indent="-1111250" algn="l">
              <a:spcBef>
                <a:spcPts val="10500"/>
              </a:spcBef>
              <a:buSzPct val="145000"/>
              <a:buChar char="•"/>
              <a:defRPr sz="8000"/>
            </a:lvl3pPr>
            <a:lvl4pPr marL="2444750" indent="-1111250" algn="l">
              <a:spcBef>
                <a:spcPts val="10500"/>
              </a:spcBef>
              <a:buSzPct val="145000"/>
              <a:buChar char="•"/>
              <a:defRPr sz="8000"/>
            </a:lvl4pPr>
            <a:lvl5pPr marL="2889250" indent="-1111250" algn="l">
              <a:spcBef>
                <a:spcPts val="10500"/>
              </a:spcBef>
              <a:buSzPct val="145000"/>
              <a:buChar char="•"/>
              <a:defRPr sz="8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777632" y="12285761"/>
            <a:ext cx="6208367" cy="41389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7105798" y="7722691"/>
            <a:ext cx="6201669" cy="41344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3586386" y="6914554"/>
            <a:ext cx="14265177" cy="95101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39453" y="8776394"/>
            <a:ext cx="11037094" cy="348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39453" y="12352734"/>
            <a:ext cx="11037094" cy="119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512052" y="16853296"/>
            <a:ext cx="684753" cy="714726"/>
          </a:xfrm>
          <a:prstGeom prst="rect">
            <a:avLst/>
          </a:prstGeom>
          <a:ln w="12700">
            <a:miter lim="400000"/>
          </a:ln>
        </p:spPr>
        <p:txBody>
          <a:bodyPr wrap="none" lIns="53578" tIns="53578" rIns="53578" bIns="53578">
            <a:spAutoFit/>
          </a:bodyPr>
          <a:lstStyle>
            <a:lvl1pPr>
              <a:defRPr b="0"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image" Target="../media/image1.tif"/><Relationship Id="rId4" Type="http://schemas.openxmlformats.org/officeDocument/2006/relationships/slide" Target="slide3.xml"/><Relationship Id="rId5" Type="http://schemas.openxmlformats.org/officeDocument/2006/relationships/image" Target="../media/image1.png"/><Relationship Id="rId6" Type="http://schemas.openxmlformats.org/officeDocument/2006/relationships/slide" Target="slide4.xml"/><Relationship Id="rId7" Type="http://schemas.openxmlformats.org/officeDocument/2006/relationships/image" Target="../media/image2.png"/><Relationship Id="rId8" Type="http://schemas.openxmlformats.org/officeDocument/2006/relationships/slide" Target="slide5.xml"/><Relationship Id="rId9" Type="http://schemas.openxmlformats.org/officeDocument/2006/relationships/image" Target="../media/image3.png"/><Relationship Id="rId10" Type="http://schemas.openxmlformats.org/officeDocument/2006/relationships/slide" Target="slide6.xml"/><Relationship Id="rId11" Type="http://schemas.openxmlformats.org/officeDocument/2006/relationships/image" Target="../media/image4.png"/><Relationship Id="rId12" Type="http://schemas.openxmlformats.org/officeDocument/2006/relationships/slide" Target="slide7.xml"/><Relationship Id="rId13" Type="http://schemas.openxmlformats.org/officeDocument/2006/relationships/image" Target="../media/image5.png"/><Relationship Id="rId14" Type="http://schemas.openxmlformats.org/officeDocument/2006/relationships/slide" Target="slide8.xml"/><Relationship Id="rId15" Type="http://schemas.openxmlformats.org/officeDocument/2006/relationships/image" Target="../media/image6.png"/><Relationship Id="rId16" Type="http://schemas.openxmlformats.org/officeDocument/2006/relationships/slide" Target="slide9.xml"/><Relationship Id="rId17" Type="http://schemas.openxmlformats.org/officeDocument/2006/relationships/image" Target="../media/image7.png"/><Relationship Id="rId18" Type="http://schemas.openxmlformats.org/officeDocument/2006/relationships/slide" Target="slide10.xml"/><Relationship Id="rId19" Type="http://schemas.openxmlformats.org/officeDocument/2006/relationships/image" Target="../media/image8.png"/><Relationship Id="rId20" Type="http://schemas.openxmlformats.org/officeDocument/2006/relationships/slide" Target="slide11.xml"/><Relationship Id="rId21" Type="http://schemas.openxmlformats.org/officeDocument/2006/relationships/image" Target="../media/image9.png"/><Relationship Id="rId22" Type="http://schemas.openxmlformats.org/officeDocument/2006/relationships/image" Target="../media/image10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slide" Target="slide12.xml"/><Relationship Id="rId4" Type="http://schemas.openxmlformats.org/officeDocument/2006/relationships/image" Target="../media/image11.png"/><Relationship Id="rId5" Type="http://schemas.openxmlformats.org/officeDocument/2006/relationships/slide" Target="slide13.xml"/><Relationship Id="rId6" Type="http://schemas.openxmlformats.org/officeDocument/2006/relationships/image" Target="../media/image12.png"/><Relationship Id="rId7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4.xml"/><Relationship Id="rId3" Type="http://schemas.openxmlformats.org/officeDocument/2006/relationships/slide" Target="slide1.xml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rrow">
            <a:hlinkClick r:id="rId2" invalidUrl="" action="ppaction://hlinksldjump" tgtFrame="" tooltip="" history="1" highlightClick="0" endSnd="0"/>
          </p:cNvPr>
          <p:cNvSpPr/>
          <p:nvPr/>
        </p:nvSpPr>
        <p:spPr>
          <a:xfrm rot="5367457">
            <a:off x="7235475" y="23314704"/>
            <a:ext cx="304343" cy="1623658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0" name="FindSomeoneWho…"/>
          <p:cNvSpPr txBox="1"/>
          <p:nvPr/>
        </p:nvSpPr>
        <p:spPr>
          <a:xfrm>
            <a:off x="-325179" y="171681"/>
            <a:ext cx="6337620" cy="71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FindSomeoneWho…</a:t>
            </a:r>
          </a:p>
        </p:txBody>
      </p:sp>
      <p:sp>
        <p:nvSpPr>
          <p:cNvPr id="121" name="13"/>
          <p:cNvSpPr txBox="1"/>
          <p:nvPr/>
        </p:nvSpPr>
        <p:spPr>
          <a:xfrm>
            <a:off x="4110761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13</a:t>
            </a:r>
          </a:p>
        </p:txBody>
      </p:sp>
      <p:sp>
        <p:nvSpPr>
          <p:cNvPr id="122" name="40"/>
          <p:cNvSpPr txBox="1"/>
          <p:nvPr/>
        </p:nvSpPr>
        <p:spPr>
          <a:xfrm>
            <a:off x="6601486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40</a:t>
            </a:r>
          </a:p>
        </p:txBody>
      </p:sp>
      <p:sp>
        <p:nvSpPr>
          <p:cNvPr id="123" name="40"/>
          <p:cNvSpPr txBox="1"/>
          <p:nvPr/>
        </p:nvSpPr>
        <p:spPr>
          <a:xfrm>
            <a:off x="9092211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40</a:t>
            </a:r>
          </a:p>
        </p:txBody>
      </p:sp>
      <p:sp>
        <p:nvSpPr>
          <p:cNvPr id="124" name="Posts"/>
          <p:cNvSpPr txBox="1"/>
          <p:nvPr/>
        </p:nvSpPr>
        <p:spPr>
          <a:xfrm>
            <a:off x="3826484" y="2320415"/>
            <a:ext cx="1408654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125" name="Followers"/>
          <p:cNvSpPr txBox="1"/>
          <p:nvPr/>
        </p:nvSpPr>
        <p:spPr>
          <a:xfrm>
            <a:off x="5870931" y="2320415"/>
            <a:ext cx="2301209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Followers</a:t>
            </a:r>
          </a:p>
        </p:txBody>
      </p:sp>
      <p:sp>
        <p:nvSpPr>
          <p:cNvPr id="126" name="Following"/>
          <p:cNvSpPr txBox="1"/>
          <p:nvPr/>
        </p:nvSpPr>
        <p:spPr>
          <a:xfrm>
            <a:off x="8366229" y="2320415"/>
            <a:ext cx="2292065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Following</a:t>
            </a:r>
          </a:p>
        </p:txBody>
      </p:sp>
      <p:graphicFrame>
        <p:nvGraphicFramePr>
          <p:cNvPr id="127" name="Table"/>
          <p:cNvGraphicFramePr/>
          <p:nvPr/>
        </p:nvGraphicFramePr>
        <p:xfrm>
          <a:off x="1823093" y="7945294"/>
          <a:ext cx="774701" cy="72742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4000"/>
                <a:gridCol w="254000"/>
                <a:gridCol w="254000"/>
              </a:tblGrid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28" name="Hello! My name is…"/>
          <p:cNvSpPr txBox="1"/>
          <p:nvPr/>
        </p:nvSpPr>
        <p:spPr>
          <a:xfrm>
            <a:off x="486712" y="5256663"/>
            <a:ext cx="5856765" cy="1327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43434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Hello! My name is…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1795" t="86831" r="13874" b="10173"/>
          <a:stretch>
            <a:fillRect/>
          </a:stretch>
        </p:blipFill>
        <p:spPr>
          <a:xfrm>
            <a:off x="1050190" y="22842709"/>
            <a:ext cx="11615620" cy="852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fill="norm" stroke="1" extrusionOk="0">
                <a:moveTo>
                  <a:pt x="737" y="0"/>
                </a:moveTo>
                <a:cubicBezTo>
                  <a:pt x="707" y="0"/>
                  <a:pt x="529" y="2087"/>
                  <a:pt x="341" y="4626"/>
                </a:cubicBezTo>
                <a:lnTo>
                  <a:pt x="0" y="9231"/>
                </a:lnTo>
                <a:lnTo>
                  <a:pt x="0" y="15416"/>
                </a:lnTo>
                <a:lnTo>
                  <a:pt x="0" y="21600"/>
                </a:lnTo>
                <a:lnTo>
                  <a:pt x="259" y="21369"/>
                </a:lnTo>
                <a:lnTo>
                  <a:pt x="517" y="21137"/>
                </a:lnTo>
                <a:lnTo>
                  <a:pt x="545" y="17507"/>
                </a:lnTo>
                <a:cubicBezTo>
                  <a:pt x="594" y="10891"/>
                  <a:pt x="904" y="11027"/>
                  <a:pt x="935" y="17678"/>
                </a:cubicBezTo>
                <a:lnTo>
                  <a:pt x="952" y="21137"/>
                </a:lnTo>
                <a:lnTo>
                  <a:pt x="1210" y="21369"/>
                </a:lnTo>
                <a:lnTo>
                  <a:pt x="1468" y="21600"/>
                </a:lnTo>
                <a:lnTo>
                  <a:pt x="1468" y="15446"/>
                </a:lnTo>
                <a:lnTo>
                  <a:pt x="1468" y="9312"/>
                </a:lnTo>
                <a:lnTo>
                  <a:pt x="1129" y="4656"/>
                </a:lnTo>
                <a:cubicBezTo>
                  <a:pt x="943" y="2095"/>
                  <a:pt x="767" y="0"/>
                  <a:pt x="737" y="0"/>
                </a:cubicBezTo>
                <a:close/>
                <a:moveTo>
                  <a:pt x="10795" y="0"/>
                </a:moveTo>
                <a:cubicBezTo>
                  <a:pt x="10082" y="0"/>
                  <a:pt x="10034" y="587"/>
                  <a:pt x="10008" y="9603"/>
                </a:cubicBezTo>
                <a:cubicBezTo>
                  <a:pt x="9988" y="16927"/>
                  <a:pt x="10051" y="19414"/>
                  <a:pt x="10289" y="20816"/>
                </a:cubicBezTo>
                <a:cubicBezTo>
                  <a:pt x="10355" y="21200"/>
                  <a:pt x="10610" y="21409"/>
                  <a:pt x="10858" y="21278"/>
                </a:cubicBezTo>
                <a:cubicBezTo>
                  <a:pt x="11461" y="20961"/>
                  <a:pt x="11539" y="19961"/>
                  <a:pt x="11568" y="12228"/>
                </a:cubicBezTo>
                <a:cubicBezTo>
                  <a:pt x="11608" y="1459"/>
                  <a:pt x="11515" y="0"/>
                  <a:pt x="10795" y="0"/>
                </a:cubicBezTo>
                <a:close/>
                <a:moveTo>
                  <a:pt x="5504" y="40"/>
                </a:moveTo>
                <a:cubicBezTo>
                  <a:pt x="5377" y="46"/>
                  <a:pt x="5328" y="576"/>
                  <a:pt x="5193" y="2423"/>
                </a:cubicBezTo>
                <a:cubicBezTo>
                  <a:pt x="5035" y="4579"/>
                  <a:pt x="5001" y="5588"/>
                  <a:pt x="5001" y="8135"/>
                </a:cubicBezTo>
                <a:cubicBezTo>
                  <a:pt x="5001" y="13819"/>
                  <a:pt x="5212" y="17018"/>
                  <a:pt x="5588" y="17045"/>
                </a:cubicBezTo>
                <a:cubicBezTo>
                  <a:pt x="5717" y="17054"/>
                  <a:pt x="5873" y="16691"/>
                  <a:pt x="5935" y="16240"/>
                </a:cubicBezTo>
                <a:cubicBezTo>
                  <a:pt x="6032" y="15533"/>
                  <a:pt x="6078" y="15846"/>
                  <a:pt x="6269" y="18453"/>
                </a:cubicBezTo>
                <a:cubicBezTo>
                  <a:pt x="6390" y="20114"/>
                  <a:pt x="6503" y="21305"/>
                  <a:pt x="6517" y="21107"/>
                </a:cubicBezTo>
                <a:cubicBezTo>
                  <a:pt x="6531" y="20910"/>
                  <a:pt x="6448" y="19431"/>
                  <a:pt x="6333" y="17819"/>
                </a:cubicBezTo>
                <a:cubicBezTo>
                  <a:pt x="6141" y="15145"/>
                  <a:pt x="6129" y="14716"/>
                  <a:pt x="6187" y="12972"/>
                </a:cubicBezTo>
                <a:cubicBezTo>
                  <a:pt x="6302" y="9516"/>
                  <a:pt x="6267" y="5460"/>
                  <a:pt x="6098" y="2886"/>
                </a:cubicBezTo>
                <a:cubicBezTo>
                  <a:pt x="5974" y="992"/>
                  <a:pt x="5892" y="480"/>
                  <a:pt x="5664" y="181"/>
                </a:cubicBezTo>
                <a:cubicBezTo>
                  <a:pt x="5598" y="94"/>
                  <a:pt x="5547" y="38"/>
                  <a:pt x="5504" y="40"/>
                </a:cubicBezTo>
                <a:close/>
                <a:moveTo>
                  <a:pt x="20930" y="432"/>
                </a:moveTo>
                <a:cubicBezTo>
                  <a:pt x="20842" y="250"/>
                  <a:pt x="20747" y="445"/>
                  <a:pt x="20659" y="1066"/>
                </a:cubicBezTo>
                <a:cubicBezTo>
                  <a:pt x="20396" y="2924"/>
                  <a:pt x="20353" y="7110"/>
                  <a:pt x="20568" y="10046"/>
                </a:cubicBezTo>
                <a:cubicBezTo>
                  <a:pt x="20715" y="12055"/>
                  <a:pt x="20848" y="12305"/>
                  <a:pt x="21059" y="10991"/>
                </a:cubicBezTo>
                <a:cubicBezTo>
                  <a:pt x="21276" y="9640"/>
                  <a:pt x="21332" y="4735"/>
                  <a:pt x="21160" y="2102"/>
                </a:cubicBezTo>
                <a:cubicBezTo>
                  <a:pt x="21099" y="1174"/>
                  <a:pt x="21018" y="615"/>
                  <a:pt x="20930" y="432"/>
                </a:cubicBezTo>
                <a:close/>
                <a:moveTo>
                  <a:pt x="10788" y="744"/>
                </a:moveTo>
                <a:cubicBezTo>
                  <a:pt x="11439" y="744"/>
                  <a:pt x="11496" y="1492"/>
                  <a:pt x="11496" y="10237"/>
                </a:cubicBezTo>
                <a:cubicBezTo>
                  <a:pt x="11496" y="15748"/>
                  <a:pt x="11477" y="17169"/>
                  <a:pt x="11391" y="18463"/>
                </a:cubicBezTo>
                <a:cubicBezTo>
                  <a:pt x="11300" y="19839"/>
                  <a:pt x="11227" y="20031"/>
                  <a:pt x="10784" y="20031"/>
                </a:cubicBezTo>
                <a:cubicBezTo>
                  <a:pt x="10299" y="20031"/>
                  <a:pt x="10276" y="19953"/>
                  <a:pt x="10162" y="17990"/>
                </a:cubicBezTo>
                <a:cubicBezTo>
                  <a:pt x="10059" y="16195"/>
                  <a:pt x="10047" y="15218"/>
                  <a:pt x="10064" y="9774"/>
                </a:cubicBezTo>
                <a:cubicBezTo>
                  <a:pt x="10088" y="1563"/>
                  <a:pt x="10153" y="744"/>
                  <a:pt x="10788" y="744"/>
                </a:cubicBezTo>
                <a:close/>
                <a:moveTo>
                  <a:pt x="5586" y="1016"/>
                </a:moveTo>
                <a:cubicBezTo>
                  <a:pt x="5679" y="926"/>
                  <a:pt x="5773" y="1178"/>
                  <a:pt x="5863" y="1810"/>
                </a:cubicBezTo>
                <a:cubicBezTo>
                  <a:pt x="6225" y="4370"/>
                  <a:pt x="6294" y="9934"/>
                  <a:pt x="6011" y="13797"/>
                </a:cubicBezTo>
                <a:cubicBezTo>
                  <a:pt x="5868" y="15756"/>
                  <a:pt x="5782" y="16311"/>
                  <a:pt x="5626" y="16311"/>
                </a:cubicBezTo>
                <a:cubicBezTo>
                  <a:pt x="5347" y="16311"/>
                  <a:pt x="5055" y="12407"/>
                  <a:pt x="5055" y="8658"/>
                </a:cubicBezTo>
                <a:cubicBezTo>
                  <a:pt x="5055" y="4481"/>
                  <a:pt x="5309" y="1285"/>
                  <a:pt x="5586" y="1016"/>
                </a:cubicBezTo>
                <a:close/>
                <a:moveTo>
                  <a:pt x="20862" y="1478"/>
                </a:moveTo>
                <a:cubicBezTo>
                  <a:pt x="21176" y="1478"/>
                  <a:pt x="21307" y="6491"/>
                  <a:pt x="21071" y="9513"/>
                </a:cubicBezTo>
                <a:cubicBezTo>
                  <a:pt x="21002" y="10400"/>
                  <a:pt x="20902" y="11132"/>
                  <a:pt x="20850" y="11132"/>
                </a:cubicBezTo>
                <a:cubicBezTo>
                  <a:pt x="20721" y="11132"/>
                  <a:pt x="20490" y="7813"/>
                  <a:pt x="20490" y="5963"/>
                </a:cubicBezTo>
                <a:cubicBezTo>
                  <a:pt x="20490" y="3787"/>
                  <a:pt x="20682" y="1478"/>
                  <a:pt x="20862" y="1478"/>
                </a:cubicBezTo>
                <a:close/>
                <a:moveTo>
                  <a:pt x="16242" y="1619"/>
                </a:moveTo>
                <a:cubicBezTo>
                  <a:pt x="16209" y="1630"/>
                  <a:pt x="16170" y="1691"/>
                  <a:pt x="16121" y="1790"/>
                </a:cubicBezTo>
                <a:cubicBezTo>
                  <a:pt x="15843" y="2343"/>
                  <a:pt x="15789" y="2347"/>
                  <a:pt x="15509" y="1790"/>
                </a:cubicBezTo>
                <a:cubicBezTo>
                  <a:pt x="15206" y="1188"/>
                  <a:pt x="15055" y="3116"/>
                  <a:pt x="15055" y="7592"/>
                </a:cubicBezTo>
                <a:cubicBezTo>
                  <a:pt x="15055" y="10491"/>
                  <a:pt x="15082" y="11092"/>
                  <a:pt x="15411" y="15385"/>
                </a:cubicBezTo>
                <a:cubicBezTo>
                  <a:pt x="15607" y="17943"/>
                  <a:pt x="15785" y="20031"/>
                  <a:pt x="15807" y="20031"/>
                </a:cubicBezTo>
                <a:cubicBezTo>
                  <a:pt x="15829" y="20031"/>
                  <a:pt x="16011" y="17942"/>
                  <a:pt x="16211" y="15385"/>
                </a:cubicBezTo>
                <a:cubicBezTo>
                  <a:pt x="16531" y="11314"/>
                  <a:pt x="16577" y="10414"/>
                  <a:pt x="16577" y="8075"/>
                </a:cubicBezTo>
                <a:cubicBezTo>
                  <a:pt x="16577" y="6468"/>
                  <a:pt x="16530" y="4586"/>
                  <a:pt x="16460" y="3369"/>
                </a:cubicBezTo>
                <a:cubicBezTo>
                  <a:pt x="16382" y="2025"/>
                  <a:pt x="16342" y="1587"/>
                  <a:pt x="16242" y="1619"/>
                </a:cubicBezTo>
                <a:close/>
                <a:moveTo>
                  <a:pt x="16163" y="2303"/>
                </a:moveTo>
                <a:cubicBezTo>
                  <a:pt x="16247" y="2332"/>
                  <a:pt x="16331" y="2875"/>
                  <a:pt x="16405" y="3942"/>
                </a:cubicBezTo>
                <a:cubicBezTo>
                  <a:pt x="16615" y="6998"/>
                  <a:pt x="16563" y="9471"/>
                  <a:pt x="16188" y="14269"/>
                </a:cubicBezTo>
                <a:cubicBezTo>
                  <a:pt x="16004" y="16625"/>
                  <a:pt x="15834" y="18543"/>
                  <a:pt x="15811" y="18543"/>
                </a:cubicBezTo>
                <a:cubicBezTo>
                  <a:pt x="15787" y="18543"/>
                  <a:pt x="15619" y="16668"/>
                  <a:pt x="15438" y="14380"/>
                </a:cubicBezTo>
                <a:cubicBezTo>
                  <a:pt x="15160" y="10865"/>
                  <a:pt x="15110" y="9839"/>
                  <a:pt x="15110" y="7713"/>
                </a:cubicBezTo>
                <a:cubicBezTo>
                  <a:pt x="15110" y="2925"/>
                  <a:pt x="15442" y="647"/>
                  <a:pt x="15686" y="3771"/>
                </a:cubicBezTo>
                <a:lnTo>
                  <a:pt x="15806" y="5330"/>
                </a:lnTo>
                <a:lnTo>
                  <a:pt x="15920" y="3771"/>
                </a:lnTo>
                <a:cubicBezTo>
                  <a:pt x="15994" y="2755"/>
                  <a:pt x="16079" y="2274"/>
                  <a:pt x="16163" y="2303"/>
                </a:cubicBezTo>
                <a:close/>
                <a:moveTo>
                  <a:pt x="10796" y="4083"/>
                </a:moveTo>
                <a:lnTo>
                  <a:pt x="10765" y="7049"/>
                </a:lnTo>
                <a:cubicBezTo>
                  <a:pt x="10737" y="9785"/>
                  <a:pt x="10720" y="10038"/>
                  <a:pt x="10544" y="10327"/>
                </a:cubicBezTo>
                <a:lnTo>
                  <a:pt x="10354" y="10639"/>
                </a:lnTo>
                <a:lnTo>
                  <a:pt x="10544" y="11072"/>
                </a:lnTo>
                <a:cubicBezTo>
                  <a:pt x="10713" y="11452"/>
                  <a:pt x="10738" y="11790"/>
                  <a:pt x="10758" y="14098"/>
                </a:cubicBezTo>
                <a:lnTo>
                  <a:pt x="10780" y="16683"/>
                </a:lnTo>
                <a:lnTo>
                  <a:pt x="10812" y="14098"/>
                </a:lnTo>
                <a:cubicBezTo>
                  <a:pt x="10840" y="11790"/>
                  <a:pt x="10864" y="11461"/>
                  <a:pt x="11033" y="11182"/>
                </a:cubicBezTo>
                <a:lnTo>
                  <a:pt x="11224" y="10870"/>
                </a:lnTo>
                <a:lnTo>
                  <a:pt x="11033" y="10438"/>
                </a:lnTo>
                <a:cubicBezTo>
                  <a:pt x="10858" y="10044"/>
                  <a:pt x="10841" y="9782"/>
                  <a:pt x="10820" y="7049"/>
                </a:cubicBezTo>
                <a:lnTo>
                  <a:pt x="10796" y="4083"/>
                </a:lnTo>
                <a:close/>
                <a:moveTo>
                  <a:pt x="20843" y="13978"/>
                </a:moveTo>
                <a:cubicBezTo>
                  <a:pt x="20579" y="14008"/>
                  <a:pt x="20317" y="14504"/>
                  <a:pt x="20258" y="15406"/>
                </a:cubicBezTo>
                <a:cubicBezTo>
                  <a:pt x="20146" y="17104"/>
                  <a:pt x="20077" y="20765"/>
                  <a:pt x="20158" y="20765"/>
                </a:cubicBezTo>
                <a:cubicBezTo>
                  <a:pt x="20191" y="20765"/>
                  <a:pt x="20218" y="20042"/>
                  <a:pt x="20218" y="19156"/>
                </a:cubicBezTo>
                <a:cubicBezTo>
                  <a:pt x="20218" y="15814"/>
                  <a:pt x="20361" y="14842"/>
                  <a:pt x="20848" y="14842"/>
                </a:cubicBezTo>
                <a:cubicBezTo>
                  <a:pt x="21268" y="14843"/>
                  <a:pt x="21304" y="14963"/>
                  <a:pt x="21410" y="16793"/>
                </a:cubicBezTo>
                <a:cubicBezTo>
                  <a:pt x="21472" y="17868"/>
                  <a:pt x="21524" y="19460"/>
                  <a:pt x="21526" y="20323"/>
                </a:cubicBezTo>
                <a:cubicBezTo>
                  <a:pt x="21529" y="21186"/>
                  <a:pt x="21544" y="21454"/>
                  <a:pt x="21560" y="20926"/>
                </a:cubicBezTo>
                <a:cubicBezTo>
                  <a:pt x="21600" y="19549"/>
                  <a:pt x="21536" y="16623"/>
                  <a:pt x="21436" y="15265"/>
                </a:cubicBezTo>
                <a:cubicBezTo>
                  <a:pt x="21371" y="14378"/>
                  <a:pt x="21107" y="13948"/>
                  <a:pt x="20843" y="1397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0" name="Line"/>
          <p:cNvSpPr/>
          <p:nvPr/>
        </p:nvSpPr>
        <p:spPr>
          <a:xfrm>
            <a:off x="12159682" y="438410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Line"/>
          <p:cNvSpPr/>
          <p:nvPr/>
        </p:nvSpPr>
        <p:spPr>
          <a:xfrm>
            <a:off x="12159682" y="699573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2" name="Line"/>
          <p:cNvSpPr/>
          <p:nvPr/>
        </p:nvSpPr>
        <p:spPr>
          <a:xfrm>
            <a:off x="12159682" y="960735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" name="Shape"/>
          <p:cNvSpPr/>
          <p:nvPr/>
        </p:nvSpPr>
        <p:spPr>
          <a:xfrm>
            <a:off x="5627679" y="362018"/>
            <a:ext cx="808356" cy="524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70" y="0"/>
                </a:moveTo>
                <a:cubicBezTo>
                  <a:pt x="3440" y="0"/>
                  <a:pt x="3404" y="17"/>
                  <a:pt x="3381" y="53"/>
                </a:cubicBezTo>
                <a:lnTo>
                  <a:pt x="34" y="5212"/>
                </a:lnTo>
                <a:cubicBezTo>
                  <a:pt x="11" y="5248"/>
                  <a:pt x="0" y="5303"/>
                  <a:pt x="0" y="5350"/>
                </a:cubicBezTo>
                <a:cubicBezTo>
                  <a:pt x="0" y="5397"/>
                  <a:pt x="11" y="5441"/>
                  <a:pt x="34" y="5477"/>
                </a:cubicBezTo>
                <a:lnTo>
                  <a:pt x="138" y="5636"/>
                </a:lnTo>
                <a:lnTo>
                  <a:pt x="179" y="5562"/>
                </a:lnTo>
                <a:lnTo>
                  <a:pt x="10583" y="21600"/>
                </a:lnTo>
                <a:lnTo>
                  <a:pt x="21600" y="4607"/>
                </a:lnTo>
                <a:lnTo>
                  <a:pt x="18646" y="53"/>
                </a:lnTo>
                <a:cubicBezTo>
                  <a:pt x="18623" y="17"/>
                  <a:pt x="18594" y="0"/>
                  <a:pt x="18563" y="0"/>
                </a:cubicBezTo>
                <a:cubicBezTo>
                  <a:pt x="18533" y="0"/>
                  <a:pt x="18504" y="17"/>
                  <a:pt x="18481" y="53"/>
                </a:cubicBezTo>
                <a:lnTo>
                  <a:pt x="11072" y="11474"/>
                </a:lnTo>
                <a:cubicBezTo>
                  <a:pt x="11056" y="11498"/>
                  <a:pt x="11037" y="11506"/>
                  <a:pt x="11017" y="11506"/>
                </a:cubicBezTo>
                <a:cubicBezTo>
                  <a:pt x="10997" y="11506"/>
                  <a:pt x="10977" y="11498"/>
                  <a:pt x="10962" y="11474"/>
                </a:cubicBezTo>
                <a:lnTo>
                  <a:pt x="3553" y="53"/>
                </a:lnTo>
                <a:cubicBezTo>
                  <a:pt x="3530" y="17"/>
                  <a:pt x="3501" y="0"/>
                  <a:pt x="347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4" name="+"/>
          <p:cNvSpPr txBox="1"/>
          <p:nvPr/>
        </p:nvSpPr>
        <p:spPr>
          <a:xfrm>
            <a:off x="10784275" y="-172235"/>
            <a:ext cx="750269" cy="140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8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grpSp>
        <p:nvGrpSpPr>
          <p:cNvPr id="140" name="Group"/>
          <p:cNvGrpSpPr/>
          <p:nvPr/>
        </p:nvGrpSpPr>
        <p:grpSpPr>
          <a:xfrm>
            <a:off x="6464300" y="7788187"/>
            <a:ext cx="787400" cy="947116"/>
            <a:chOff x="0" y="0"/>
            <a:chExt cx="787400" cy="947115"/>
          </a:xfrm>
        </p:grpSpPr>
        <p:sp>
          <p:nvSpPr>
            <p:cNvPr id="135" name="Rounded Rectangle"/>
            <p:cNvSpPr/>
            <p:nvPr/>
          </p:nvSpPr>
          <p:spPr>
            <a:xfrm>
              <a:off x="0" y="159715"/>
              <a:ext cx="787400" cy="787401"/>
            </a:xfrm>
            <a:prstGeom prst="roundRect">
              <a:avLst>
                <a:gd name="adj" fmla="val 15000"/>
              </a:avLst>
            </a:prstGeom>
            <a:noFill/>
            <a:ln w="508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6" name="Shape"/>
            <p:cNvSpPr/>
            <p:nvPr/>
          </p:nvSpPr>
          <p:spPr>
            <a:xfrm>
              <a:off x="223094" y="0"/>
              <a:ext cx="341212" cy="22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70" y="0"/>
                  </a:moveTo>
                  <a:cubicBezTo>
                    <a:pt x="3440" y="0"/>
                    <a:pt x="3404" y="17"/>
                    <a:pt x="3381" y="53"/>
                  </a:cubicBezTo>
                  <a:lnTo>
                    <a:pt x="34" y="5212"/>
                  </a:lnTo>
                  <a:cubicBezTo>
                    <a:pt x="11" y="5248"/>
                    <a:pt x="0" y="5303"/>
                    <a:pt x="0" y="5350"/>
                  </a:cubicBezTo>
                  <a:cubicBezTo>
                    <a:pt x="0" y="5397"/>
                    <a:pt x="11" y="5441"/>
                    <a:pt x="34" y="5477"/>
                  </a:cubicBezTo>
                  <a:lnTo>
                    <a:pt x="138" y="5636"/>
                  </a:lnTo>
                  <a:lnTo>
                    <a:pt x="179" y="5562"/>
                  </a:lnTo>
                  <a:lnTo>
                    <a:pt x="10583" y="21600"/>
                  </a:lnTo>
                  <a:lnTo>
                    <a:pt x="21600" y="4607"/>
                  </a:lnTo>
                  <a:lnTo>
                    <a:pt x="18646" y="53"/>
                  </a:lnTo>
                  <a:cubicBezTo>
                    <a:pt x="18623" y="17"/>
                    <a:pt x="18594" y="0"/>
                    <a:pt x="18563" y="0"/>
                  </a:cubicBezTo>
                  <a:cubicBezTo>
                    <a:pt x="18533" y="0"/>
                    <a:pt x="18504" y="17"/>
                    <a:pt x="18481" y="53"/>
                  </a:cubicBezTo>
                  <a:lnTo>
                    <a:pt x="11072" y="11474"/>
                  </a:lnTo>
                  <a:cubicBezTo>
                    <a:pt x="11056" y="11498"/>
                    <a:pt x="11037" y="11506"/>
                    <a:pt x="11017" y="11506"/>
                  </a:cubicBezTo>
                  <a:cubicBezTo>
                    <a:pt x="10997" y="11506"/>
                    <a:pt x="10977" y="11498"/>
                    <a:pt x="10962" y="11474"/>
                  </a:cubicBezTo>
                  <a:lnTo>
                    <a:pt x="3553" y="53"/>
                  </a:lnTo>
                  <a:cubicBezTo>
                    <a:pt x="3530" y="17"/>
                    <a:pt x="3501" y="0"/>
                    <a:pt x="3470" y="0"/>
                  </a:cubicBezTo>
                  <a:close/>
                </a:path>
              </a:pathLst>
            </a:cu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7" name="Rectangle"/>
            <p:cNvSpPr/>
            <p:nvPr/>
          </p:nvSpPr>
          <p:spPr>
            <a:xfrm>
              <a:off x="249809" y="182626"/>
              <a:ext cx="287782" cy="2213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 flipV="1">
              <a:off x="169219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 flipV="1">
              <a:off x="343844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141" name="Image" descr="Image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4966" y="8818006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43246" y="8818006"/>
            <a:ext cx="44450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>
            <a:hlinkClick r:id="rId8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283161" y="8818006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>
            <a:hlinkClick r:id="rId10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-24966" y="13410232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>
            <a:hlinkClick r:id="rId1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635500" y="13382417"/>
            <a:ext cx="4445000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>
            <a:hlinkClick r:id="rId1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283265" y="13410232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>
            <a:hlinkClick r:id="rId1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-40668" y="18010765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>
            <a:hlinkClick r:id="rId18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4656473" y="18088122"/>
            <a:ext cx="44450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>
            <a:hlinkClick r:id="rId20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9283161" y="18010765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488791" y="1135820"/>
            <a:ext cx="2336801" cy="223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313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314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5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6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7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22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19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0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1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23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24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25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665" y="3359150"/>
            <a:ext cx="13891402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Charactername Likes to read.…"/>
          <p:cNvSpPr txBox="1"/>
          <p:nvPr/>
        </p:nvSpPr>
        <p:spPr>
          <a:xfrm>
            <a:off x="527859" y="18833775"/>
            <a:ext cx="7973410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Likes to read.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#Readbooks</a:t>
            </a:r>
            <a:endParaRPr b="0"/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332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333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4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5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6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41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38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9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0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42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43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44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711" y="3354961"/>
            <a:ext cx="13939422" cy="14018849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Charactername Likes to play sports.…"/>
          <p:cNvSpPr txBox="1"/>
          <p:nvPr/>
        </p:nvSpPr>
        <p:spPr>
          <a:xfrm>
            <a:off x="527859" y="18833775"/>
            <a:ext cx="9666765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Likes to play sports.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#Athlete</a:t>
            </a:r>
            <a:endParaRPr b="0"/>
          </a:p>
        </p:txBody>
      </p:sp>
      <p:pic>
        <p:nvPicPr>
          <p:cNvPr id="34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Enter Name of Classmate"/>
          <p:cNvSpPr txBox="1"/>
          <p:nvPr/>
        </p:nvSpPr>
        <p:spPr>
          <a:xfrm>
            <a:off x="1983702" y="2346093"/>
            <a:ext cx="4761199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351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352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3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4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5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5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60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57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8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9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61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62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63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6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8015" y="3359150"/>
            <a:ext cx="13931093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Charactername Is wearing the same color shirt as you.…"/>
          <p:cNvSpPr txBox="1"/>
          <p:nvPr/>
        </p:nvSpPr>
        <p:spPr>
          <a:xfrm>
            <a:off x="225926" y="18736258"/>
            <a:ext cx="13243211" cy="2847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Is wearing the same color shirt as you.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#Colorshirt</a:t>
            </a:r>
            <a:endParaRPr b="0"/>
          </a:p>
        </p:txBody>
      </p:sp>
      <p:pic>
        <p:nvPicPr>
          <p:cNvPr id="36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370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371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2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3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4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7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79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76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7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8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80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81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82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8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91855" y="3354961"/>
            <a:ext cx="13899710" cy="14018849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Charactername Someone you want to know better.…"/>
          <p:cNvSpPr txBox="1"/>
          <p:nvPr/>
        </p:nvSpPr>
        <p:spPr>
          <a:xfrm>
            <a:off x="145811" y="18868830"/>
            <a:ext cx="13424377" cy="2161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Someone you want to know better.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#NewBFF</a:t>
            </a:r>
            <a:endParaRPr b="0"/>
          </a:p>
        </p:txBody>
      </p:sp>
      <p:pic>
        <p:nvPicPr>
          <p:cNvPr id="38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rrow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 rot="5367457">
            <a:off x="6707269" y="-575168"/>
            <a:ext cx="304343" cy="1623658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3" name="11"/>
          <p:cNvSpPr txBox="1"/>
          <p:nvPr/>
        </p:nvSpPr>
        <p:spPr>
          <a:xfrm>
            <a:off x="4110761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11</a:t>
            </a:r>
          </a:p>
        </p:txBody>
      </p:sp>
      <p:sp>
        <p:nvSpPr>
          <p:cNvPr id="154" name="10,000"/>
          <p:cNvSpPr txBox="1"/>
          <p:nvPr/>
        </p:nvSpPr>
        <p:spPr>
          <a:xfrm>
            <a:off x="5971274" y="1483339"/>
            <a:ext cx="2100524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10,000</a:t>
            </a:r>
          </a:p>
        </p:txBody>
      </p:sp>
      <p:sp>
        <p:nvSpPr>
          <p:cNvPr id="155" name="642"/>
          <p:cNvSpPr txBox="1"/>
          <p:nvPr/>
        </p:nvSpPr>
        <p:spPr>
          <a:xfrm>
            <a:off x="8912151" y="1483339"/>
            <a:ext cx="1200221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642</a:t>
            </a:r>
          </a:p>
        </p:txBody>
      </p:sp>
      <p:sp>
        <p:nvSpPr>
          <p:cNvPr id="156" name="Posts"/>
          <p:cNvSpPr txBox="1"/>
          <p:nvPr/>
        </p:nvSpPr>
        <p:spPr>
          <a:xfrm>
            <a:off x="3826484" y="2320415"/>
            <a:ext cx="1408654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157" name="Followers"/>
          <p:cNvSpPr txBox="1"/>
          <p:nvPr/>
        </p:nvSpPr>
        <p:spPr>
          <a:xfrm>
            <a:off x="5870931" y="2320415"/>
            <a:ext cx="2301209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Followers</a:t>
            </a:r>
          </a:p>
        </p:txBody>
      </p:sp>
      <p:sp>
        <p:nvSpPr>
          <p:cNvPr id="158" name="Following"/>
          <p:cNvSpPr txBox="1"/>
          <p:nvPr/>
        </p:nvSpPr>
        <p:spPr>
          <a:xfrm>
            <a:off x="8366229" y="2320415"/>
            <a:ext cx="2292065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Following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1795" t="86831" r="13874" b="10173"/>
          <a:stretch>
            <a:fillRect/>
          </a:stretch>
        </p:blipFill>
        <p:spPr>
          <a:xfrm>
            <a:off x="1050190" y="23135408"/>
            <a:ext cx="11615620" cy="852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fill="norm" stroke="1" extrusionOk="0">
                <a:moveTo>
                  <a:pt x="737" y="0"/>
                </a:moveTo>
                <a:cubicBezTo>
                  <a:pt x="707" y="0"/>
                  <a:pt x="529" y="2087"/>
                  <a:pt x="341" y="4626"/>
                </a:cubicBezTo>
                <a:lnTo>
                  <a:pt x="0" y="9231"/>
                </a:lnTo>
                <a:lnTo>
                  <a:pt x="0" y="15416"/>
                </a:lnTo>
                <a:lnTo>
                  <a:pt x="0" y="21600"/>
                </a:lnTo>
                <a:lnTo>
                  <a:pt x="259" y="21369"/>
                </a:lnTo>
                <a:lnTo>
                  <a:pt x="517" y="21137"/>
                </a:lnTo>
                <a:lnTo>
                  <a:pt x="545" y="17507"/>
                </a:lnTo>
                <a:cubicBezTo>
                  <a:pt x="594" y="10891"/>
                  <a:pt x="904" y="11027"/>
                  <a:pt x="935" y="17678"/>
                </a:cubicBezTo>
                <a:lnTo>
                  <a:pt x="952" y="21137"/>
                </a:lnTo>
                <a:lnTo>
                  <a:pt x="1210" y="21369"/>
                </a:lnTo>
                <a:lnTo>
                  <a:pt x="1468" y="21600"/>
                </a:lnTo>
                <a:lnTo>
                  <a:pt x="1468" y="15446"/>
                </a:lnTo>
                <a:lnTo>
                  <a:pt x="1468" y="9312"/>
                </a:lnTo>
                <a:lnTo>
                  <a:pt x="1129" y="4656"/>
                </a:lnTo>
                <a:cubicBezTo>
                  <a:pt x="943" y="2095"/>
                  <a:pt x="767" y="0"/>
                  <a:pt x="737" y="0"/>
                </a:cubicBezTo>
                <a:close/>
                <a:moveTo>
                  <a:pt x="10795" y="0"/>
                </a:moveTo>
                <a:cubicBezTo>
                  <a:pt x="10082" y="0"/>
                  <a:pt x="10034" y="587"/>
                  <a:pt x="10008" y="9603"/>
                </a:cubicBezTo>
                <a:cubicBezTo>
                  <a:pt x="9988" y="16927"/>
                  <a:pt x="10051" y="19414"/>
                  <a:pt x="10289" y="20816"/>
                </a:cubicBezTo>
                <a:cubicBezTo>
                  <a:pt x="10355" y="21200"/>
                  <a:pt x="10610" y="21409"/>
                  <a:pt x="10858" y="21278"/>
                </a:cubicBezTo>
                <a:cubicBezTo>
                  <a:pt x="11461" y="20961"/>
                  <a:pt x="11539" y="19961"/>
                  <a:pt x="11568" y="12228"/>
                </a:cubicBezTo>
                <a:cubicBezTo>
                  <a:pt x="11608" y="1459"/>
                  <a:pt x="11515" y="0"/>
                  <a:pt x="10795" y="0"/>
                </a:cubicBezTo>
                <a:close/>
                <a:moveTo>
                  <a:pt x="5504" y="40"/>
                </a:moveTo>
                <a:cubicBezTo>
                  <a:pt x="5377" y="46"/>
                  <a:pt x="5328" y="576"/>
                  <a:pt x="5193" y="2423"/>
                </a:cubicBezTo>
                <a:cubicBezTo>
                  <a:pt x="5035" y="4579"/>
                  <a:pt x="5001" y="5588"/>
                  <a:pt x="5001" y="8135"/>
                </a:cubicBezTo>
                <a:cubicBezTo>
                  <a:pt x="5001" y="13819"/>
                  <a:pt x="5212" y="17018"/>
                  <a:pt x="5588" y="17045"/>
                </a:cubicBezTo>
                <a:cubicBezTo>
                  <a:pt x="5717" y="17054"/>
                  <a:pt x="5873" y="16691"/>
                  <a:pt x="5935" y="16240"/>
                </a:cubicBezTo>
                <a:cubicBezTo>
                  <a:pt x="6032" y="15533"/>
                  <a:pt x="6078" y="15846"/>
                  <a:pt x="6269" y="18453"/>
                </a:cubicBezTo>
                <a:cubicBezTo>
                  <a:pt x="6390" y="20114"/>
                  <a:pt x="6503" y="21305"/>
                  <a:pt x="6517" y="21107"/>
                </a:cubicBezTo>
                <a:cubicBezTo>
                  <a:pt x="6531" y="20910"/>
                  <a:pt x="6448" y="19431"/>
                  <a:pt x="6333" y="17819"/>
                </a:cubicBezTo>
                <a:cubicBezTo>
                  <a:pt x="6141" y="15145"/>
                  <a:pt x="6129" y="14716"/>
                  <a:pt x="6187" y="12972"/>
                </a:cubicBezTo>
                <a:cubicBezTo>
                  <a:pt x="6302" y="9516"/>
                  <a:pt x="6267" y="5460"/>
                  <a:pt x="6098" y="2886"/>
                </a:cubicBezTo>
                <a:cubicBezTo>
                  <a:pt x="5974" y="992"/>
                  <a:pt x="5892" y="480"/>
                  <a:pt x="5664" y="181"/>
                </a:cubicBezTo>
                <a:cubicBezTo>
                  <a:pt x="5598" y="94"/>
                  <a:pt x="5547" y="38"/>
                  <a:pt x="5504" y="40"/>
                </a:cubicBezTo>
                <a:close/>
                <a:moveTo>
                  <a:pt x="20930" y="432"/>
                </a:moveTo>
                <a:cubicBezTo>
                  <a:pt x="20842" y="250"/>
                  <a:pt x="20747" y="445"/>
                  <a:pt x="20659" y="1066"/>
                </a:cubicBezTo>
                <a:cubicBezTo>
                  <a:pt x="20396" y="2924"/>
                  <a:pt x="20353" y="7110"/>
                  <a:pt x="20568" y="10046"/>
                </a:cubicBezTo>
                <a:cubicBezTo>
                  <a:pt x="20715" y="12055"/>
                  <a:pt x="20848" y="12305"/>
                  <a:pt x="21059" y="10991"/>
                </a:cubicBezTo>
                <a:cubicBezTo>
                  <a:pt x="21276" y="9640"/>
                  <a:pt x="21332" y="4735"/>
                  <a:pt x="21160" y="2102"/>
                </a:cubicBezTo>
                <a:cubicBezTo>
                  <a:pt x="21099" y="1174"/>
                  <a:pt x="21018" y="615"/>
                  <a:pt x="20930" y="432"/>
                </a:cubicBezTo>
                <a:close/>
                <a:moveTo>
                  <a:pt x="10788" y="744"/>
                </a:moveTo>
                <a:cubicBezTo>
                  <a:pt x="11439" y="744"/>
                  <a:pt x="11496" y="1492"/>
                  <a:pt x="11496" y="10237"/>
                </a:cubicBezTo>
                <a:cubicBezTo>
                  <a:pt x="11496" y="15748"/>
                  <a:pt x="11477" y="17169"/>
                  <a:pt x="11391" y="18463"/>
                </a:cubicBezTo>
                <a:cubicBezTo>
                  <a:pt x="11300" y="19839"/>
                  <a:pt x="11227" y="20031"/>
                  <a:pt x="10784" y="20031"/>
                </a:cubicBezTo>
                <a:cubicBezTo>
                  <a:pt x="10299" y="20031"/>
                  <a:pt x="10276" y="19953"/>
                  <a:pt x="10162" y="17990"/>
                </a:cubicBezTo>
                <a:cubicBezTo>
                  <a:pt x="10059" y="16195"/>
                  <a:pt x="10047" y="15218"/>
                  <a:pt x="10064" y="9774"/>
                </a:cubicBezTo>
                <a:cubicBezTo>
                  <a:pt x="10088" y="1563"/>
                  <a:pt x="10153" y="744"/>
                  <a:pt x="10788" y="744"/>
                </a:cubicBezTo>
                <a:close/>
                <a:moveTo>
                  <a:pt x="5586" y="1016"/>
                </a:moveTo>
                <a:cubicBezTo>
                  <a:pt x="5679" y="926"/>
                  <a:pt x="5773" y="1178"/>
                  <a:pt x="5863" y="1810"/>
                </a:cubicBezTo>
                <a:cubicBezTo>
                  <a:pt x="6225" y="4370"/>
                  <a:pt x="6294" y="9934"/>
                  <a:pt x="6011" y="13797"/>
                </a:cubicBezTo>
                <a:cubicBezTo>
                  <a:pt x="5868" y="15756"/>
                  <a:pt x="5782" y="16311"/>
                  <a:pt x="5626" y="16311"/>
                </a:cubicBezTo>
                <a:cubicBezTo>
                  <a:pt x="5347" y="16311"/>
                  <a:pt x="5055" y="12407"/>
                  <a:pt x="5055" y="8658"/>
                </a:cubicBezTo>
                <a:cubicBezTo>
                  <a:pt x="5055" y="4481"/>
                  <a:pt x="5309" y="1285"/>
                  <a:pt x="5586" y="1016"/>
                </a:cubicBezTo>
                <a:close/>
                <a:moveTo>
                  <a:pt x="20862" y="1478"/>
                </a:moveTo>
                <a:cubicBezTo>
                  <a:pt x="21176" y="1478"/>
                  <a:pt x="21307" y="6491"/>
                  <a:pt x="21071" y="9513"/>
                </a:cubicBezTo>
                <a:cubicBezTo>
                  <a:pt x="21002" y="10400"/>
                  <a:pt x="20902" y="11132"/>
                  <a:pt x="20850" y="11132"/>
                </a:cubicBezTo>
                <a:cubicBezTo>
                  <a:pt x="20721" y="11132"/>
                  <a:pt x="20490" y="7813"/>
                  <a:pt x="20490" y="5963"/>
                </a:cubicBezTo>
                <a:cubicBezTo>
                  <a:pt x="20490" y="3787"/>
                  <a:pt x="20682" y="1478"/>
                  <a:pt x="20862" y="1478"/>
                </a:cubicBezTo>
                <a:close/>
                <a:moveTo>
                  <a:pt x="16242" y="1619"/>
                </a:moveTo>
                <a:cubicBezTo>
                  <a:pt x="16209" y="1630"/>
                  <a:pt x="16170" y="1691"/>
                  <a:pt x="16121" y="1790"/>
                </a:cubicBezTo>
                <a:cubicBezTo>
                  <a:pt x="15843" y="2343"/>
                  <a:pt x="15789" y="2347"/>
                  <a:pt x="15509" y="1790"/>
                </a:cubicBezTo>
                <a:cubicBezTo>
                  <a:pt x="15206" y="1188"/>
                  <a:pt x="15055" y="3116"/>
                  <a:pt x="15055" y="7592"/>
                </a:cubicBezTo>
                <a:cubicBezTo>
                  <a:pt x="15055" y="10491"/>
                  <a:pt x="15082" y="11092"/>
                  <a:pt x="15411" y="15385"/>
                </a:cubicBezTo>
                <a:cubicBezTo>
                  <a:pt x="15607" y="17943"/>
                  <a:pt x="15785" y="20031"/>
                  <a:pt x="15807" y="20031"/>
                </a:cubicBezTo>
                <a:cubicBezTo>
                  <a:pt x="15829" y="20031"/>
                  <a:pt x="16011" y="17942"/>
                  <a:pt x="16211" y="15385"/>
                </a:cubicBezTo>
                <a:cubicBezTo>
                  <a:pt x="16531" y="11314"/>
                  <a:pt x="16577" y="10414"/>
                  <a:pt x="16577" y="8075"/>
                </a:cubicBezTo>
                <a:cubicBezTo>
                  <a:pt x="16577" y="6468"/>
                  <a:pt x="16530" y="4586"/>
                  <a:pt x="16460" y="3369"/>
                </a:cubicBezTo>
                <a:cubicBezTo>
                  <a:pt x="16382" y="2025"/>
                  <a:pt x="16342" y="1587"/>
                  <a:pt x="16242" y="1619"/>
                </a:cubicBezTo>
                <a:close/>
                <a:moveTo>
                  <a:pt x="16163" y="2303"/>
                </a:moveTo>
                <a:cubicBezTo>
                  <a:pt x="16247" y="2332"/>
                  <a:pt x="16331" y="2875"/>
                  <a:pt x="16405" y="3942"/>
                </a:cubicBezTo>
                <a:cubicBezTo>
                  <a:pt x="16615" y="6998"/>
                  <a:pt x="16563" y="9471"/>
                  <a:pt x="16188" y="14269"/>
                </a:cubicBezTo>
                <a:cubicBezTo>
                  <a:pt x="16004" y="16625"/>
                  <a:pt x="15834" y="18543"/>
                  <a:pt x="15811" y="18543"/>
                </a:cubicBezTo>
                <a:cubicBezTo>
                  <a:pt x="15787" y="18543"/>
                  <a:pt x="15619" y="16668"/>
                  <a:pt x="15438" y="14380"/>
                </a:cubicBezTo>
                <a:cubicBezTo>
                  <a:pt x="15160" y="10865"/>
                  <a:pt x="15110" y="9839"/>
                  <a:pt x="15110" y="7713"/>
                </a:cubicBezTo>
                <a:cubicBezTo>
                  <a:pt x="15110" y="2925"/>
                  <a:pt x="15442" y="647"/>
                  <a:pt x="15686" y="3771"/>
                </a:cubicBezTo>
                <a:lnTo>
                  <a:pt x="15806" y="5330"/>
                </a:lnTo>
                <a:lnTo>
                  <a:pt x="15920" y="3771"/>
                </a:lnTo>
                <a:cubicBezTo>
                  <a:pt x="15994" y="2755"/>
                  <a:pt x="16079" y="2274"/>
                  <a:pt x="16163" y="2303"/>
                </a:cubicBezTo>
                <a:close/>
                <a:moveTo>
                  <a:pt x="10796" y="4083"/>
                </a:moveTo>
                <a:lnTo>
                  <a:pt x="10765" y="7049"/>
                </a:lnTo>
                <a:cubicBezTo>
                  <a:pt x="10737" y="9785"/>
                  <a:pt x="10720" y="10038"/>
                  <a:pt x="10544" y="10327"/>
                </a:cubicBezTo>
                <a:lnTo>
                  <a:pt x="10354" y="10639"/>
                </a:lnTo>
                <a:lnTo>
                  <a:pt x="10544" y="11072"/>
                </a:lnTo>
                <a:cubicBezTo>
                  <a:pt x="10713" y="11452"/>
                  <a:pt x="10738" y="11790"/>
                  <a:pt x="10758" y="14098"/>
                </a:cubicBezTo>
                <a:lnTo>
                  <a:pt x="10780" y="16683"/>
                </a:lnTo>
                <a:lnTo>
                  <a:pt x="10812" y="14098"/>
                </a:lnTo>
                <a:cubicBezTo>
                  <a:pt x="10840" y="11790"/>
                  <a:pt x="10864" y="11461"/>
                  <a:pt x="11033" y="11182"/>
                </a:cubicBezTo>
                <a:lnTo>
                  <a:pt x="11224" y="10870"/>
                </a:lnTo>
                <a:lnTo>
                  <a:pt x="11033" y="10438"/>
                </a:lnTo>
                <a:cubicBezTo>
                  <a:pt x="10858" y="10044"/>
                  <a:pt x="10841" y="9782"/>
                  <a:pt x="10820" y="7049"/>
                </a:cubicBezTo>
                <a:lnTo>
                  <a:pt x="10796" y="4083"/>
                </a:lnTo>
                <a:close/>
                <a:moveTo>
                  <a:pt x="20843" y="13978"/>
                </a:moveTo>
                <a:cubicBezTo>
                  <a:pt x="20579" y="14008"/>
                  <a:pt x="20317" y="14504"/>
                  <a:pt x="20258" y="15406"/>
                </a:cubicBezTo>
                <a:cubicBezTo>
                  <a:pt x="20146" y="17104"/>
                  <a:pt x="20077" y="20765"/>
                  <a:pt x="20158" y="20765"/>
                </a:cubicBezTo>
                <a:cubicBezTo>
                  <a:pt x="20191" y="20765"/>
                  <a:pt x="20218" y="20042"/>
                  <a:pt x="20218" y="19156"/>
                </a:cubicBezTo>
                <a:cubicBezTo>
                  <a:pt x="20218" y="15814"/>
                  <a:pt x="20361" y="14842"/>
                  <a:pt x="20848" y="14842"/>
                </a:cubicBezTo>
                <a:cubicBezTo>
                  <a:pt x="21268" y="14843"/>
                  <a:pt x="21304" y="14963"/>
                  <a:pt x="21410" y="16793"/>
                </a:cubicBezTo>
                <a:cubicBezTo>
                  <a:pt x="21472" y="17868"/>
                  <a:pt x="21524" y="19460"/>
                  <a:pt x="21526" y="20323"/>
                </a:cubicBezTo>
                <a:cubicBezTo>
                  <a:pt x="21529" y="21186"/>
                  <a:pt x="21544" y="21454"/>
                  <a:pt x="21560" y="20926"/>
                </a:cubicBezTo>
                <a:cubicBezTo>
                  <a:pt x="21600" y="19549"/>
                  <a:pt x="21536" y="16623"/>
                  <a:pt x="21436" y="15265"/>
                </a:cubicBezTo>
                <a:cubicBezTo>
                  <a:pt x="21371" y="14378"/>
                  <a:pt x="21107" y="13948"/>
                  <a:pt x="20843" y="1397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0" name="Line"/>
          <p:cNvSpPr/>
          <p:nvPr/>
        </p:nvSpPr>
        <p:spPr>
          <a:xfrm>
            <a:off x="12159682" y="438410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1" name="Line"/>
          <p:cNvSpPr/>
          <p:nvPr/>
        </p:nvSpPr>
        <p:spPr>
          <a:xfrm>
            <a:off x="12159682" y="699573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2" name="Line"/>
          <p:cNvSpPr/>
          <p:nvPr/>
        </p:nvSpPr>
        <p:spPr>
          <a:xfrm>
            <a:off x="12159682" y="960735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3" name="BE"/>
          <p:cNvSpPr txBox="1"/>
          <p:nvPr/>
        </p:nvSpPr>
        <p:spPr>
          <a:xfrm>
            <a:off x="10936971" y="10559268"/>
            <a:ext cx="1150081" cy="102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/>
            <a:r>
              <a:t>BE</a:t>
            </a:r>
          </a:p>
        </p:txBody>
      </p:sp>
      <p:sp>
        <p:nvSpPr>
          <p:cNvPr id="164" name="AN"/>
          <p:cNvSpPr txBox="1"/>
          <p:nvPr/>
        </p:nvSpPr>
        <p:spPr>
          <a:xfrm>
            <a:off x="10908777" y="15180706"/>
            <a:ext cx="1206469" cy="102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/>
            <a:r>
              <a:t>AN</a:t>
            </a:r>
          </a:p>
        </p:txBody>
      </p:sp>
      <p:sp>
        <p:nvSpPr>
          <p:cNvPr id="165" name="Shape"/>
          <p:cNvSpPr/>
          <p:nvPr/>
        </p:nvSpPr>
        <p:spPr>
          <a:xfrm>
            <a:off x="4431847" y="226167"/>
            <a:ext cx="1078505" cy="699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0" y="0"/>
                </a:moveTo>
                <a:cubicBezTo>
                  <a:pt x="18160" y="0"/>
                  <a:pt x="18196" y="17"/>
                  <a:pt x="18219" y="53"/>
                </a:cubicBezTo>
                <a:lnTo>
                  <a:pt x="21566" y="5212"/>
                </a:lnTo>
                <a:cubicBezTo>
                  <a:pt x="21589" y="5248"/>
                  <a:pt x="21600" y="5303"/>
                  <a:pt x="21600" y="5350"/>
                </a:cubicBezTo>
                <a:cubicBezTo>
                  <a:pt x="21600" y="5397"/>
                  <a:pt x="21589" y="5441"/>
                  <a:pt x="21566" y="5477"/>
                </a:cubicBezTo>
                <a:lnTo>
                  <a:pt x="21462" y="5636"/>
                </a:lnTo>
                <a:lnTo>
                  <a:pt x="21421" y="5562"/>
                </a:lnTo>
                <a:lnTo>
                  <a:pt x="11017" y="21600"/>
                </a:lnTo>
                <a:lnTo>
                  <a:pt x="0" y="4607"/>
                </a:lnTo>
                <a:lnTo>
                  <a:pt x="2954" y="53"/>
                </a:lnTo>
                <a:cubicBezTo>
                  <a:pt x="2977" y="17"/>
                  <a:pt x="3006" y="0"/>
                  <a:pt x="3037" y="0"/>
                </a:cubicBezTo>
                <a:cubicBezTo>
                  <a:pt x="3067" y="0"/>
                  <a:pt x="3096" y="17"/>
                  <a:pt x="3119" y="53"/>
                </a:cubicBezTo>
                <a:lnTo>
                  <a:pt x="10528" y="11474"/>
                </a:lnTo>
                <a:cubicBezTo>
                  <a:pt x="10544" y="11498"/>
                  <a:pt x="10563" y="11506"/>
                  <a:pt x="10583" y="11506"/>
                </a:cubicBezTo>
                <a:cubicBezTo>
                  <a:pt x="10603" y="11506"/>
                  <a:pt x="10623" y="11498"/>
                  <a:pt x="10638" y="11474"/>
                </a:cubicBezTo>
                <a:lnTo>
                  <a:pt x="18047" y="53"/>
                </a:lnTo>
                <a:cubicBezTo>
                  <a:pt x="18070" y="17"/>
                  <a:pt x="18099" y="0"/>
                  <a:pt x="1813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6" name="+"/>
          <p:cNvSpPr txBox="1"/>
          <p:nvPr/>
        </p:nvSpPr>
        <p:spPr>
          <a:xfrm>
            <a:off x="10784275" y="-172235"/>
            <a:ext cx="750269" cy="140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8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graphicFrame>
        <p:nvGraphicFramePr>
          <p:cNvPr id="167" name="Table"/>
          <p:cNvGraphicFramePr/>
          <p:nvPr/>
        </p:nvGraphicFramePr>
        <p:xfrm>
          <a:off x="1823093" y="7945294"/>
          <a:ext cx="774701" cy="72742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4000"/>
                <a:gridCol w="254000"/>
                <a:gridCol w="254000"/>
              </a:tblGrid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173" name="Group"/>
          <p:cNvGrpSpPr/>
          <p:nvPr/>
        </p:nvGrpSpPr>
        <p:grpSpPr>
          <a:xfrm>
            <a:off x="6464300" y="7788187"/>
            <a:ext cx="787400" cy="947116"/>
            <a:chOff x="0" y="0"/>
            <a:chExt cx="787400" cy="947115"/>
          </a:xfrm>
        </p:grpSpPr>
        <p:sp>
          <p:nvSpPr>
            <p:cNvPr id="168" name="Rounded Rectangle"/>
            <p:cNvSpPr/>
            <p:nvPr/>
          </p:nvSpPr>
          <p:spPr>
            <a:xfrm>
              <a:off x="0" y="159715"/>
              <a:ext cx="787400" cy="787401"/>
            </a:xfrm>
            <a:prstGeom prst="roundRect">
              <a:avLst>
                <a:gd name="adj" fmla="val 15000"/>
              </a:avLst>
            </a:prstGeom>
            <a:noFill/>
            <a:ln w="508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9" name="Shape"/>
            <p:cNvSpPr/>
            <p:nvPr/>
          </p:nvSpPr>
          <p:spPr>
            <a:xfrm>
              <a:off x="223094" y="0"/>
              <a:ext cx="341212" cy="22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70" y="0"/>
                  </a:moveTo>
                  <a:cubicBezTo>
                    <a:pt x="3440" y="0"/>
                    <a:pt x="3404" y="17"/>
                    <a:pt x="3381" y="53"/>
                  </a:cubicBezTo>
                  <a:lnTo>
                    <a:pt x="34" y="5212"/>
                  </a:lnTo>
                  <a:cubicBezTo>
                    <a:pt x="11" y="5248"/>
                    <a:pt x="0" y="5303"/>
                    <a:pt x="0" y="5350"/>
                  </a:cubicBezTo>
                  <a:cubicBezTo>
                    <a:pt x="0" y="5397"/>
                    <a:pt x="11" y="5441"/>
                    <a:pt x="34" y="5477"/>
                  </a:cubicBezTo>
                  <a:lnTo>
                    <a:pt x="138" y="5636"/>
                  </a:lnTo>
                  <a:lnTo>
                    <a:pt x="179" y="5562"/>
                  </a:lnTo>
                  <a:lnTo>
                    <a:pt x="10583" y="21600"/>
                  </a:lnTo>
                  <a:lnTo>
                    <a:pt x="21600" y="4607"/>
                  </a:lnTo>
                  <a:lnTo>
                    <a:pt x="18646" y="53"/>
                  </a:lnTo>
                  <a:cubicBezTo>
                    <a:pt x="18623" y="17"/>
                    <a:pt x="18594" y="0"/>
                    <a:pt x="18563" y="0"/>
                  </a:cubicBezTo>
                  <a:cubicBezTo>
                    <a:pt x="18533" y="0"/>
                    <a:pt x="18504" y="17"/>
                    <a:pt x="18481" y="53"/>
                  </a:cubicBezTo>
                  <a:lnTo>
                    <a:pt x="11072" y="11474"/>
                  </a:lnTo>
                  <a:cubicBezTo>
                    <a:pt x="11056" y="11498"/>
                    <a:pt x="11037" y="11506"/>
                    <a:pt x="11017" y="11506"/>
                  </a:cubicBezTo>
                  <a:cubicBezTo>
                    <a:pt x="10997" y="11506"/>
                    <a:pt x="10977" y="11498"/>
                    <a:pt x="10962" y="11474"/>
                  </a:cubicBezTo>
                  <a:lnTo>
                    <a:pt x="3553" y="53"/>
                  </a:lnTo>
                  <a:cubicBezTo>
                    <a:pt x="3530" y="17"/>
                    <a:pt x="3501" y="0"/>
                    <a:pt x="3470" y="0"/>
                  </a:cubicBezTo>
                  <a:close/>
                </a:path>
              </a:pathLst>
            </a:cu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0" name="Rectangle"/>
            <p:cNvSpPr/>
            <p:nvPr/>
          </p:nvSpPr>
          <p:spPr>
            <a:xfrm>
              <a:off x="249809" y="182626"/>
              <a:ext cx="287782" cy="2213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 flipV="1">
              <a:off x="169219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 flipV="1">
              <a:off x="343844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174" name="Image" descr="Image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4757" y="8830147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" descr="Image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35500" y="8830147"/>
            <a:ext cx="4445000" cy="448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Character Name"/>
          <p:cNvSpPr txBox="1"/>
          <p:nvPr/>
        </p:nvSpPr>
        <p:spPr>
          <a:xfrm>
            <a:off x="154583" y="81048"/>
            <a:ext cx="4099021" cy="71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Character Name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8791" y="1135820"/>
            <a:ext cx="2336801" cy="223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180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181" name="Heart"/>
          <p:cNvSpPr/>
          <p:nvPr/>
        </p:nvSpPr>
        <p:spPr>
          <a:xfrm>
            <a:off x="468896" y="17568000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2" name="Quote Bubble"/>
          <p:cNvSpPr/>
          <p:nvPr/>
        </p:nvSpPr>
        <p:spPr>
          <a:xfrm>
            <a:off x="1542754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3" name="Paper airplane"/>
          <p:cNvSpPr/>
          <p:nvPr/>
        </p:nvSpPr>
        <p:spPr>
          <a:xfrm rot="2360495">
            <a:off x="2570914" y="17352888"/>
            <a:ext cx="669485" cy="74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Charactername Has the same hair color!…"/>
          <p:cNvSpPr txBox="1"/>
          <p:nvPr/>
        </p:nvSpPr>
        <p:spPr>
          <a:xfrm>
            <a:off x="527859" y="18833775"/>
            <a:ext cx="10724611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Has the same hair color!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#samehair</a:t>
            </a:r>
            <a:endParaRPr b="0"/>
          </a:p>
        </p:txBody>
      </p:sp>
      <p:sp>
        <p:nvSpPr>
          <p:cNvPr id="185" name="Arrow">
            <a:hlinkClick r:id="rId2" invalidUrl="" action="ppaction://hlinksldjump" tgtFrame="" tooltip="" history="1" highlightClick="0" endSnd="0"/>
          </p:cNvPr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89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186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87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88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190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191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192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3" name="Shape"/>
          <p:cNvSpPr/>
          <p:nvPr/>
        </p:nvSpPr>
        <p:spPr>
          <a:xfrm>
            <a:off x="12408026" y="17513782"/>
            <a:ext cx="720550" cy="672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89" y="0"/>
                </a:moveTo>
                <a:lnTo>
                  <a:pt x="21600" y="57"/>
                </a:lnTo>
                <a:lnTo>
                  <a:pt x="21576" y="55"/>
                </a:lnTo>
                <a:lnTo>
                  <a:pt x="21576" y="5532"/>
                </a:lnTo>
                <a:lnTo>
                  <a:pt x="21576" y="6799"/>
                </a:lnTo>
                <a:lnTo>
                  <a:pt x="21576" y="21600"/>
                </a:lnTo>
                <a:lnTo>
                  <a:pt x="10809" y="14483"/>
                </a:lnTo>
                <a:lnTo>
                  <a:pt x="39" y="21600"/>
                </a:lnTo>
                <a:lnTo>
                  <a:pt x="39" y="13363"/>
                </a:lnTo>
                <a:lnTo>
                  <a:pt x="39" y="5532"/>
                </a:lnTo>
                <a:lnTo>
                  <a:pt x="39" y="55"/>
                </a:lnTo>
                <a:lnTo>
                  <a:pt x="0" y="63"/>
                </a:lnTo>
                <a:lnTo>
                  <a:pt x="10489" y="0"/>
                </a:ln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6897" y="3217202"/>
            <a:ext cx="13769794" cy="1384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199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00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1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2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3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08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05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06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07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09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10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11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2227" y="3275484"/>
            <a:ext cx="13780454" cy="13898572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Charactername Has their birthday in the summer.…"/>
          <p:cNvSpPr txBox="1"/>
          <p:nvPr/>
        </p:nvSpPr>
        <p:spPr>
          <a:xfrm>
            <a:off x="527859" y="18833775"/>
            <a:ext cx="12960319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Has their birthday in the summer.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#SummerBday</a:t>
            </a:r>
            <a:endParaRPr b="0"/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18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19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0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1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2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27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24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25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26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28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29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30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3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8015" y="3359150"/>
            <a:ext cx="13931093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Charactername Walked to school today!…"/>
          <p:cNvSpPr txBox="1"/>
          <p:nvPr/>
        </p:nvSpPr>
        <p:spPr>
          <a:xfrm>
            <a:off x="527859" y="18833775"/>
            <a:ext cx="10672033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Walked to school today!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#Walk2School</a:t>
            </a:r>
            <a:endParaRPr b="0"/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37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38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9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0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1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46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43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44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45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47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48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49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8015" y="3359150"/>
            <a:ext cx="13829482" cy="13908282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Charactername Has the letter “i” in their name.…"/>
          <p:cNvSpPr txBox="1"/>
          <p:nvPr/>
        </p:nvSpPr>
        <p:spPr>
          <a:xfrm>
            <a:off x="527859" y="18833775"/>
            <a:ext cx="12334527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Has the letter “i” in their name.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#Letter”i”</a:t>
            </a:r>
            <a:endParaRPr b="0"/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56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57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8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9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0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65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62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3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4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66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67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68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6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665" y="3334980"/>
            <a:ext cx="13939330" cy="1405881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Charactername Has been on an airplane.…"/>
          <p:cNvSpPr txBox="1"/>
          <p:nvPr/>
        </p:nvSpPr>
        <p:spPr>
          <a:xfrm>
            <a:off x="527859" y="18833775"/>
            <a:ext cx="10884060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Has been on an airplane.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#airplaneride</a:t>
            </a:r>
            <a:endParaRPr b="0"/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75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76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7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8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9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84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81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2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3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85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86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87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8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8015" y="3359150"/>
            <a:ext cx="13931093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Charactername Is the oldest in their family.…"/>
          <p:cNvSpPr txBox="1"/>
          <p:nvPr/>
        </p:nvSpPr>
        <p:spPr>
          <a:xfrm>
            <a:off x="527859" y="18833775"/>
            <a:ext cx="11307541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Is the oldest in their family.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#Oldestsibling</a:t>
            </a:r>
            <a:endParaRPr b="0"/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94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95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6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7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8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9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03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00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1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2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04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05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06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711" y="3354961"/>
            <a:ext cx="13939422" cy="14018849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Charactername Was born in a different state.…"/>
          <p:cNvSpPr txBox="1"/>
          <p:nvPr/>
        </p:nvSpPr>
        <p:spPr>
          <a:xfrm>
            <a:off x="527859" y="18833775"/>
            <a:ext cx="11859610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Was born in a different state.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#DifferentState</a:t>
            </a:r>
            <a:endParaRPr b="0"/>
          </a:p>
        </p:txBody>
      </p:sp>
      <p:pic>
        <p:nvPicPr>
          <p:cNvPr id="30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6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6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