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6ac40bda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6ac40bda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6ac40bda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6ac40bda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6ac40bda7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6ac40bda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6ac40bd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6ac40bd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6ac40bda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6ac40bda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6ac40bda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6ac40bda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6ac40bda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6ac40bda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6ac40bda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6ac40bda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6ac40bda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6ac40bda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6ac40bda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6ac40bda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6ac40bda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6ac40bda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://www.youtube.com/watch?v=_W0bSen8Qjg" TargetMode="External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4ASKMcdCc3g" TargetMode="External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kxGWsHYITAw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0" l="2500" r="2080" t="0"/>
          <a:stretch/>
        </p:blipFill>
        <p:spPr>
          <a:xfrm>
            <a:off x="5370850" y="523875"/>
            <a:ext cx="31032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25550" y="691950"/>
            <a:ext cx="4613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aMAZEing</a:t>
            </a:r>
            <a:endParaRPr sz="5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Margaret</a:t>
            </a:r>
            <a:endParaRPr sz="5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Hamilton 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3998450"/>
            <a:ext cx="243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Kalista Pendleton </a:t>
            </a:r>
            <a:endParaRPr sz="20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Gifted &amp; Talented WY-Slice</a:t>
            </a:r>
            <a:endParaRPr sz="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 rotWithShape="1">
          <a:blip r:embed="rId3">
            <a:alphaModFix/>
          </a:blip>
          <a:srcRect b="0" l="1390" r="0" t="1058"/>
          <a:stretch/>
        </p:blipFill>
        <p:spPr>
          <a:xfrm>
            <a:off x="212800" y="119075"/>
            <a:ext cx="5015425" cy="35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5407650" y="807750"/>
            <a:ext cx="3600600" cy="35280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AutoNum type="arabicPeriod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What worked well?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AutoNum type="arabicPeriod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What were some challenges?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AutoNum type="arabicPeriod"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What did you do or could you do to improve 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your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 maze?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is timer counts down silently until it reaches 0:00, then a police siren sounds to alert you that time is up." id="113" name="Google Shape;113;p22" title="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2275" y="3824150"/>
            <a:ext cx="1676600" cy="12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42600" cy="47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/>
        </p:nvSpPr>
        <p:spPr>
          <a:xfrm>
            <a:off x="6927075" y="1342150"/>
            <a:ext cx="2108700" cy="1523700"/>
          </a:xfrm>
          <a:prstGeom prst="rect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c Sans MS"/>
                <a:ea typeface="Comic Sans MS"/>
                <a:cs typeface="Comic Sans MS"/>
                <a:sym typeface="Comic Sans MS"/>
              </a:rPr>
              <a:t>Let’s take a </a:t>
            </a:r>
            <a:r>
              <a:rPr lang="en" sz="2900">
                <a:latin typeface="Comic Sans MS"/>
                <a:ea typeface="Comic Sans MS"/>
                <a:cs typeface="Comic Sans MS"/>
                <a:sym typeface="Comic Sans MS"/>
              </a:rPr>
              <a:t>Gallery</a:t>
            </a: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c Sans MS"/>
                <a:ea typeface="Comic Sans MS"/>
                <a:cs typeface="Comic Sans MS"/>
                <a:sym typeface="Comic Sans MS"/>
              </a:rPr>
              <a:t>Walk!</a:t>
            </a:r>
            <a:endParaRPr sz="2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750" y="152400"/>
            <a:ext cx="64436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99850" y="835350"/>
            <a:ext cx="22926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Engineering Design Process</a:t>
            </a:r>
            <a:endParaRPr sz="33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4641100" y="923175"/>
            <a:ext cx="4232700" cy="3509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How can I create a maze for a bug to successfully make it from the computer to the trash?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0" y="1041175"/>
            <a:ext cx="4423800" cy="32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945675" y="3479300"/>
            <a:ext cx="2450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omic Sans MS"/>
                <a:ea typeface="Comic Sans MS"/>
                <a:cs typeface="Comic Sans MS"/>
                <a:sym typeface="Comic Sans MS"/>
              </a:rPr>
              <a:t>Define the constraints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7CC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1926750" y="58875"/>
            <a:ext cx="631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Supplies and Constraints:</a:t>
            </a:r>
            <a:endParaRPr sz="35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92950" y="782175"/>
            <a:ext cx="3838500" cy="4294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You and your team will have three feet of tape and may choose one of the following materials to make your maze: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Straws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Popsicle Sticks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Cardboard Rolls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Base 10 Sticks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omic Sans MS"/>
              <a:buChar char="●"/>
            </a:pPr>
            <a:r>
              <a:rPr lang="en" sz="2500">
                <a:latin typeface="Comic Sans MS"/>
                <a:ea typeface="Comic Sans MS"/>
                <a:cs typeface="Comic Sans MS"/>
                <a:sym typeface="Comic Sans MS"/>
              </a:rPr>
              <a:t>Keva Planks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5159325" y="1425900"/>
            <a:ext cx="36102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</a:t>
            </a:r>
            <a:r>
              <a:rPr lang="en" sz="2500" u="sng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</a:t>
            </a:r>
            <a:r>
              <a:rPr lang="en" sz="25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have at least </a:t>
            </a:r>
            <a:r>
              <a:rPr lang="en" sz="2500" u="sng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 </a:t>
            </a:r>
            <a:r>
              <a:rPr lang="en" sz="25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different twists and turns like a MAZE!</a:t>
            </a:r>
            <a:endParaRPr sz="2500">
              <a:solidFill>
                <a:srgbClr val="00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</a:t>
            </a:r>
            <a:r>
              <a:rPr lang="en" sz="2500" u="sng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CANNOT 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just make a 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straight path forward!</a:t>
            </a:r>
            <a:r>
              <a:rPr lang="en" sz="25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500">
              <a:solidFill>
                <a:srgbClr val="00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238" y="119088"/>
            <a:ext cx="7041526" cy="49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18"/>
            <a:ext cx="9144003" cy="512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0" l="0" r="0" t="714"/>
          <a:stretch/>
        </p:blipFill>
        <p:spPr>
          <a:xfrm>
            <a:off x="201875" y="285900"/>
            <a:ext cx="6539425" cy="45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6932250" y="2130350"/>
            <a:ext cx="2128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with your team to come up with a plan for your maze.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materials will you use? 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will do what jobs?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6833250" y="479150"/>
            <a:ext cx="2227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descr="This timer counts down silently until it reaches 0:00, then a police siren sounds to alert you that time is up." id="100" name="Google Shape;100;p20" title="1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0977" y="129350"/>
            <a:ext cx="2252048" cy="16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0" l="1058" r="0" t="0"/>
          <a:stretch/>
        </p:blipFill>
        <p:spPr>
          <a:xfrm>
            <a:off x="2764850" y="301600"/>
            <a:ext cx="6197325" cy="443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timer silently counts down to 0:00, then alerts you that time is up with a gentle beep sound." id="106" name="Google Shape;106;p21" title="20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25" y="1489450"/>
            <a:ext cx="2451725" cy="18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