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356590157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356590157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356590157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356590157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35659015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35659015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356590157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356590157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356590157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356590157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356590157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356590157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356590157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356590157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356590157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35659015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356590157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356590157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35659015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35659015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oNLf6aFYVoU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icrobit.org/projects/make-it-code-it/hear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hnT0qHM3_hQ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eRhlaXqT-0w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rvymAr6WqrQ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EDgdHb0R96I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-FZ8yTnoozY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3070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Introduction to Micro:bits!</a:t>
            </a:r>
            <a:endParaRPr sz="430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420525" y="41286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Let’s have some fun learning!</a:t>
            </a:r>
            <a:endParaRPr sz="2300"/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2502" l="7305" r="6442" t="8132"/>
          <a:stretch/>
        </p:blipFill>
        <p:spPr>
          <a:xfrm>
            <a:off x="2896350" y="1669000"/>
            <a:ext cx="2621674" cy="242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660275" y="22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Coding</a:t>
            </a:r>
            <a:endParaRPr/>
          </a:p>
        </p:txBody>
      </p:sp>
      <p:pic>
        <p:nvPicPr>
          <p:cNvPr descr="Meet the micro:bit in the first video in our new series. Find out more at https://www.microbit.org/get-started/first-steps/set-up/" id="194" name="Google Shape;194;p22" title="Introduction to the BBC micro:bi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075" y="9913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660200" y="3587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Flashing Heart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2446900" y="998775"/>
            <a:ext cx="40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https://microbit.org/projects/make-it-code-it/heart/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744250" y="3987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 Micro:bit!</a:t>
            </a:r>
            <a:endParaRPr sz="40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75" y="1218625"/>
            <a:ext cx="8074504" cy="348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660275" y="22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Buttons</a:t>
            </a:r>
            <a:endParaRPr/>
          </a:p>
        </p:txBody>
      </p:sp>
      <p:pic>
        <p:nvPicPr>
          <p:cNvPr descr="The buttons are probably the first input device you'll use on BBC micro:bit - this video tells you how you can use them. Find out more at https://www.microbit.org/get-started/user-guide/features-in-depth/" id="142" name="Google Shape;142;p15" title="micro:bit butt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6700" y="1131250"/>
            <a:ext cx="4051333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660275" y="22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LEDs</a:t>
            </a:r>
            <a:endParaRPr/>
          </a:p>
        </p:txBody>
      </p:sp>
      <p:pic>
        <p:nvPicPr>
          <p:cNvPr descr="LED lights are perfect for the BBC micro:bit - watch this video to find out why. Find out more at https://www.microbit.org/get-started/user-guide/features-in-depth/" id="148" name="Google Shape;148;p16" title="micro:bit LE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3325" y="1099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660275" y="22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Radio</a:t>
            </a:r>
            <a:endParaRPr/>
          </a:p>
        </p:txBody>
      </p:sp>
      <p:pic>
        <p:nvPicPr>
          <p:cNvPr descr="BBC micro:bits can communicate with each other wirelessly - find out how!&#10;Find out more at https://www.microbit.org/get-started/user-guide/features-in-depth/" id="154" name="Google Shape;154;p17" title="micro:bit radi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6600" y="1176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660275" y="22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Pins</a:t>
            </a:r>
            <a:endParaRPr/>
          </a:p>
        </p:txBody>
      </p:sp>
      <p:pic>
        <p:nvPicPr>
          <p:cNvPr descr="Your BBC micro:bit can do much more when you use the pins to connect it to other things!&#10;Find out more at https://www.microbit.org/get-started/user-guide/features-in-depth/" id="160" name="Google Shape;160;p18" title="micro:bit pi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750" y="9538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819150" y="258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Reset Button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1059150" y="908650"/>
            <a:ext cx="7265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32323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Restart your micro:bit programs with the reset button.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0" l="2419" r="0" t="0"/>
          <a:stretch/>
        </p:blipFill>
        <p:spPr>
          <a:xfrm>
            <a:off x="2871375" y="1439650"/>
            <a:ext cx="4424500" cy="30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/>
          <p:nvPr/>
        </p:nvSpPr>
        <p:spPr>
          <a:xfrm>
            <a:off x="6004925" y="1947600"/>
            <a:ext cx="1423200" cy="2586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4619175" y="1797725"/>
            <a:ext cx="786600" cy="849000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660275" y="22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Battery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836450" y="936025"/>
            <a:ext cx="7765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2323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Instead of powering your micro:bit from the USB socket, you can unplug it from your computer and use a battery pack instead. This is really useful if you want to take your micro:bit outside, wear it or play games with it. It can run for a long time using just two AAA batteries.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2419" r="0" t="17060"/>
          <a:stretch/>
        </p:blipFill>
        <p:spPr>
          <a:xfrm>
            <a:off x="2646675" y="1947550"/>
            <a:ext cx="4424500" cy="25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5805175" y="2521825"/>
            <a:ext cx="1323300" cy="199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4669100" y="1822700"/>
            <a:ext cx="262200" cy="237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4918775" y="1922575"/>
            <a:ext cx="798900" cy="808200"/>
          </a:xfrm>
          <a:prstGeom prst="ellipse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660275" y="2214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Basics: Micro USB Socket &amp; Downloading</a:t>
            </a:r>
            <a:endParaRPr/>
          </a:p>
        </p:txBody>
      </p:sp>
      <p:pic>
        <p:nvPicPr>
          <p:cNvPr descr="Find out how to flash your program onto a BBC micro:bit. Find out more at https://www.microbit.org/get-started/first-steps/set-up/" id="185" name="Google Shape;185;p21" title="Transferring your program to the BBC micro:bi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850" y="10038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550" y="2158025"/>
            <a:ext cx="3517950" cy="237421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349550" y="2678100"/>
            <a:ext cx="924000" cy="86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561800" y="848925"/>
            <a:ext cx="3246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USB connector will be used to connect a cable from the micro:bit to your device with the USB port to download your program to the micro:bit.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