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d09646d8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d09646d8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3d09646d8b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3d09646d8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3d09646d8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3d09646d8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Drag the dot to how your design plans were executed?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3d09646d8b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3d09646d8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This is a Pear Deck Text Slide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🍐 To edit the type of question, go back to the "Ask Students a Question" in the Pear Deck sidebar.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ontchangethislink.peardeckmagic.zone?eyJ0eXBlIjoiZnJlZVJlc3BvbnNlLXRleHQiLCJkcmFnZ2FibGVzIjpbeyJpZCI6ImRyYWdnYWJsZTAiLCJ0eXBlIjoiaWNvbiIsImljb24iOnsiaWQiOiJkZWZhdWx0LWNpcmNsZSJ9LCJjb2xvciI6IiNENTFEMjgifV0sImRyYWdnYWJsZVNpemUiOjEyLjU1LCJlbWJlZGRhYmxlVXJsIjoiaHR0cHM6Ly8iLCJhbnN3ZXJzIjpbXX0=pearId=magic-pear-shape-identifier" TargetMode="External"/><Relationship Id="rId4" Type="http://schemas.openxmlformats.org/officeDocument/2006/relationships/image" Target="../media/image4.png"/><Relationship Id="rId5" Type="http://schemas.openxmlformats.org/officeDocument/2006/relationships/hyperlink" Target="http://dontchangethislink.peardeckmagic.zone?eyJ0eXBlIjoiZ29vZ2xlLXNsaWRlcy1hZGRvbi1yZXNwb25zZS1mb290ZXIiLCJsYXN0RWRpdGVkQnkiOiIxMDY2NDE3NzE5NzIwODkwOTY2NzkiLCJwcmVzZW50YXRpb25JZCI6IjFPZTMyWVBvZlU0NzFNZXdLYmZFS01hQjJzSzlFN3RGZ2g5cDU0Um9CRFFFIiwiY29udGVudElkIjoiY3VzdG9tLXJlc3BvbnNlLWZyZWVSZXNwb25zZS10ZXh0Iiwic2xpZGVJZCI6ImcxM2QwOTY0NmQ4Yl8wXzAiLCJjb250ZW50SW5zdGFuY2VJZCI6IjFPZTMyWVBvZlU0NzFNZXdLYmZFS01hQjJzSzlFN3RGZ2g5cDU0Um9CRFFFLzhhZGJmY2U2LTk4NDItNDYwMy1iM2Q3LWVkNjQ3YTY2ODE5NCJ9pearId=magic-pear-metadata-identifie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ontchangethislink.peardeckmagic.zone?eyJ0eXBlIjoiZnJlZVJlc3BvbnNlLXRleHQiLCJkcmFnZ2FibGVzIjpbeyJpZCI6ImRyYWdnYWJsZTAiLCJ0eXBlIjoiaWNvbiIsImljb24iOnsiaWQiOiJkZWZhdWx0LWNpcmNsZSJ9LCJjb2xvciI6IiNENTFEMjgifV0sImRyYWdnYWJsZVNpemUiOjEyLjU1LCJlbWJlZGRhYmxlVXJsIjoiaHR0cHM6Ly8iLCJhbnN3ZXJzIjpbXX0=pearId=magic-pear-shape-identifier" TargetMode="External"/><Relationship Id="rId4" Type="http://schemas.openxmlformats.org/officeDocument/2006/relationships/image" Target="../media/image4.png"/><Relationship Id="rId5" Type="http://schemas.openxmlformats.org/officeDocument/2006/relationships/hyperlink" Target="http://dontchangethislink.peardeckmagic.zone?eyJ0eXBlIjoiZ29vZ2xlLXNsaWRlcy1hZGRvbi1yZXNwb25zZS1mb290ZXIiLCJsYXN0RWRpdGVkQnkiOiIxMDY2NDE3NzE5NzIwODkwOTY2NzkiLCJwcmVzZW50YXRpb25JZCI6IjFPZTMyWVBvZlU0NzFNZXdLYmZFS01hQjJzSzlFN3RGZ2g5cDU0Um9CRFFFIiwiY29udGVudElkIjoiY3VzdG9tLXJlc3BvbnNlLWZyZWVSZXNwb25zZS10ZXh0Iiwic2xpZGVJZCI6ImcxM2QwOTY0NmQ4Yl8wXzQiLCJjb250ZW50SW5zdGFuY2VJZCI6IjFPZTMyWVBvZlU0NzFNZXdLYmZFS01hQjJzSzlFN3RGZ2g5cDU0Um9CRFFFLzIxMzFmODZhLTYxYzctNDY3NC05MDAxLWM1M2I4MWQ2NTZmMCJ9pearId=magic-pear-metadata-identifier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ontchangethislink.peardeckmagic.zone?eyJ0eXBlIjoiZHJhZ2dhYmxlIiwiZHJhZ2dhYmxlcyI6W3siaWQiOiJkcmFnZ2FibGUwIiwidHlwZSI6Imljb24iLCJpY29uIjp7ImlkIjoiZGVmYXVsdC1jaXJjbGUifSwiY29sb3IiOiIjRDUxRDI4In1dLCJkcmFnZ2FibGVTaXplIjoxMi42LCJlbWJlZGRhYmxlVXJsIjoiaHR0cHM6Ly8iLCJhbnN3ZXJzIjpbXX0=pearId=magic-pear-shape-identifier" TargetMode="External"/><Relationship Id="rId4" Type="http://schemas.openxmlformats.org/officeDocument/2006/relationships/image" Target="../media/image2.png"/><Relationship Id="rId5" Type="http://schemas.openxmlformats.org/officeDocument/2006/relationships/hyperlink" Target="http://dontchangethislink.peardeckmagic.zone?eyJ0eXBlIjoiZ29vZ2xlLXNsaWRlcy1hZGRvbi1yZXNwb25zZS1mb290ZXIiLCJsYXN0RWRpdGVkQnkiOiIxMDY2NDE3NzE5NzIwODkwOTY2NzkiLCJwcmVzZW50YXRpb25JZCI6IjFPZTMyWVBvZlU0NzFNZXdLYmZFS01hQjJzSzlFN3RGZ2g5cDU0Um9CRFFFIiwiY29udGVudElkIjoiY3VzdG9tLXJlc3BvbnNlLWRyYWdnYWJsZSIsInNsaWRlSWQiOiJnMTNkMDk2NDZkOGJfMF84IiwiY29udGVudEluc3RhbmNlSWQiOiIxT2UzMllQb2ZVNDcxTWV3S2JmRUtNYUIyc0s5RTd0RmdoOXA1NFJvQkRRRS9jYmMxMmYxNy0xYTEwLTRlZTQtOTI1MC0wMzE2NDg1MzdkNTEifQ==pearId=magic-pear-metadata-identifier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ontchangethislink.peardeckmagic.zone?eyJ0eXBlIjoiZnJlZVJlc3BvbnNlLXRleHQiLCJkcmFnZ2FibGVzIjpbeyJpZCI6ImRyYWdnYWJsZTAiLCJ0eXBlIjoiaWNvbiIsImljb24iOnsiaWQiOiJkZWZhdWx0LWNpcmNsZSJ9LCJjb2xvciI6IiNENTFEMjgifV0sImRyYWdnYWJsZVNpemUiOjEyLjU1LCJlbWJlZGRhYmxlVXJsIjoiaHR0cHM6Ly8iLCJhbnN3ZXJzIjpbXX0=pearId=magic-pear-shape-identifier" TargetMode="External"/><Relationship Id="rId4" Type="http://schemas.openxmlformats.org/officeDocument/2006/relationships/image" Target="../media/image4.png"/><Relationship Id="rId5" Type="http://schemas.openxmlformats.org/officeDocument/2006/relationships/hyperlink" Target="http://dontchangethislink.peardeckmagic.zone?eyJ0eXBlIjoiZ29vZ2xlLXNsaWRlcy1hZGRvbi1yZXNwb25zZS1mb290ZXIiLCJsYXN0RWRpdGVkQnkiOiIxMDY2NDE3NzE5NzIwODkwOTY2NzkiLCJwcmVzZW50YXRpb25JZCI6IjFPZTMyWVBvZlU0NzFNZXdLYmZFS01hQjJzSzlFN3RGZ2g5cDU0Um9CRFFFIiwiY29udGVudElkIjoiY3VzdG9tLXJlc3BvbnNlLWZyZWVSZXNwb25zZS10ZXh0Iiwic2xpZGVJZCI6ImcxM2QwOTY0NmQ4Yl8wXzEyIiwiY29udGVudEluc3RhbmNlSWQiOiIxT2UzMllQb2ZVNDcxTWV3S2JmRUtNYUIyc0s5RTd0RmdoOXA1NFJvQkRRRS9jOGVhYzg5Ny1mMmUxLTQ4OWItYmViZi00YTFiOThjY2IxMTcifQ==pearId=magic-pear-metadata-identifi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CuteBot Challenge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was fun?</a:t>
            </a:r>
            <a:endParaRPr/>
          </a:p>
        </p:txBody>
      </p:sp>
      <p:pic>
        <p:nvPicPr>
          <p:cNvPr id="61" name="Google Shape;61;p1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hlinkClick r:id="rId5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was challenging?</a:t>
            </a:r>
            <a:endParaRPr/>
          </a:p>
        </p:txBody>
      </p:sp>
      <p:pic>
        <p:nvPicPr>
          <p:cNvPr id="68" name="Google Shape;68;p15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>
            <a:hlinkClick r:id="rId5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    		 Right on    			    Better</a:t>
            </a:r>
            <a:endParaRPr/>
          </a:p>
        </p:txBody>
      </p:sp>
      <p:pic>
        <p:nvPicPr>
          <p:cNvPr id="75" name="Google Shape;75;p16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>
            <a:hlinkClick r:id="rId5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would you change if there was another round?</a:t>
            </a:r>
            <a:endParaRPr/>
          </a:p>
        </p:txBody>
      </p:sp>
      <p:pic>
        <p:nvPicPr>
          <p:cNvPr id="82" name="Google Shape;82;p17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>
            <a:hlinkClick r:id="rId5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