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Nixie One"/>
      <p:regular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Varela Round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bold.fntdata"/><Relationship Id="rId13" Type="http://schemas.openxmlformats.org/officeDocument/2006/relationships/slide" Target="slides/slide9.xml"/><Relationship Id="rId24" Type="http://schemas.openxmlformats.org/officeDocument/2006/relationships/font" Target="fonts/VarelaRound-regular.fntdata"/><Relationship Id="rId12" Type="http://schemas.openxmlformats.org/officeDocument/2006/relationships/slide" Target="slides/slide8.xml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NixieOne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f4dfc8c9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f4dfc8c9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4dfc8c9b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4dfc8c9b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4dfc8c9b9_0_1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4dfc8c9b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4dfc8c9b9_0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4dfc8c9b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4dfc8c9b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4dfc8c9b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3d26f0f7c_1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3d26f0f7c_1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4dfc8c9b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4dfc8c9b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4dfc8c9b9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4dfc8c9b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4dfc8c9b9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4dfc8c9b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4dfc8c9b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4dfc8c9b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f4dfc8c9b9_0_1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f4dfc8c9b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4dfc8c9b9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4dfc8c9b9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4dfc8c9b9_0_1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4dfc8c9b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4dfc8c9b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4dfc8c9b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fmla="val 186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4" name="Google Shape;194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5" name="Google Shape;19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9" name="Google Shape;19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fmla="val 17100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fmla="val 10084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fmla="val 3727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fmla="val 5022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fmla="val 43984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68" name="Google Shape;68;p5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fmla="val 22275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fmla="val 42915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fmla="val 31897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+ image">
  <p:cSld name="TITLE_AND_BOD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6"/>
          <p:cNvSpPr txBox="1"/>
          <p:nvPr>
            <p:ph idx="1" type="body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fmla="val 39527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fmla="val 29951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8" name="Google Shape;98;p7"/>
          <p:cNvSpPr txBox="1"/>
          <p:nvPr>
            <p:ph idx="2" type="body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fmla="val 36789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fmla="val 22275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fmla="val 18606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fmla="val 8064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8" name="Google Shape;118;p8"/>
          <p:cNvSpPr txBox="1"/>
          <p:nvPr>
            <p:ph idx="1" type="body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9" name="Google Shape;119;p8"/>
          <p:cNvSpPr txBox="1"/>
          <p:nvPr>
            <p:ph idx="2" type="body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0" name="Google Shape;120;p8"/>
          <p:cNvSpPr txBox="1"/>
          <p:nvPr>
            <p:ph idx="3" type="body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21" name="Google Shape;121;p8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cap="flat" cmpd="sng" w="9525">
            <a:solidFill>
              <a:srgbClr val="00D1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fmla="val 43200" name="adj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fmla="val 9905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21094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7" name="Google Shape;137;p9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fmla="val 43200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6129" name="adj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fmla="val 18608" name="adj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56" name="Google Shape;156;p10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fmla="val 18608" name="adj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fmla="val 37879" name="adj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fmla="val 8754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fmla="val 39163" name="adj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fmla="val 30568" name="adj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file/d/1Scyv0m1Przp1HoyrNBAXHiVMRVLGb1bL/view?usp=sharing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3.png"/><Relationship Id="rId13" Type="http://schemas.openxmlformats.org/officeDocument/2006/relationships/image" Target="../media/image10.jpg"/><Relationship Id="rId12" Type="http://schemas.openxmlformats.org/officeDocument/2006/relationships/hyperlink" Target="http://drive.google.com/file/d/10u5orz8OiWoVNbQvjboabSoNYDEpNz__/view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3.jpg"/><Relationship Id="rId9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online-stopwatch.com/random-name-pickers/name-picker-wheel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Could Be A Computer!</a:t>
            </a:r>
            <a:endParaRPr/>
          </a:p>
        </p:txBody>
      </p:sp>
      <p:sp>
        <p:nvSpPr>
          <p:cNvPr id="208" name="Google Shape;208;p16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Learning Input and Output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7338300" y="3481200"/>
            <a:ext cx="180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latin typeface="Source Sans Pro"/>
                <a:ea typeface="Source Sans Pro"/>
                <a:cs typeface="Source Sans Pro"/>
                <a:sym typeface="Source Sans Pro"/>
              </a:rPr>
              <a:t>#2</a:t>
            </a:r>
            <a:endParaRPr b="1" sz="9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it yourself...</a:t>
            </a:r>
            <a:endParaRPr/>
          </a:p>
        </p:txBody>
      </p:sp>
      <p:pic>
        <p:nvPicPr>
          <p:cNvPr id="283" name="Google Shape;283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3600" y="1099800"/>
            <a:ext cx="5176804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6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finish early you can color.</a:t>
            </a:r>
            <a:endParaRPr/>
          </a:p>
        </p:txBody>
      </p:sp>
      <p:sp>
        <p:nvSpPr>
          <p:cNvPr id="295" name="Google Shape;295;p2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time...</a:t>
            </a:r>
            <a:endParaRPr/>
          </a:p>
        </p:txBody>
      </p:sp>
      <p:sp>
        <p:nvSpPr>
          <p:cNvPr id="301" name="Google Shape;301;p28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/>
              <a:t>In our next lesson, we’re going to be thinking like a computer by</a:t>
            </a:r>
            <a:endParaRPr sz="30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/>
              <a:t>SEQUENCING</a:t>
            </a:r>
            <a:endParaRPr b="1" sz="4800"/>
          </a:p>
        </p:txBody>
      </p:sp>
      <p:sp>
        <p:nvSpPr>
          <p:cNvPr id="302" name="Google Shape;302;p28">
            <a:hlinkClick action="ppaction://hlinkshowjump?jump=firstslide"/>
          </p:cNvPr>
          <p:cNvSpPr/>
          <p:nvPr/>
        </p:nvSpPr>
        <p:spPr>
          <a:xfrm>
            <a:off x="8081575" y="4203600"/>
            <a:ext cx="954600" cy="8586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9900FF"/>
                </a:solidFill>
              </a:rPr>
              <a:t>Home</a:t>
            </a:r>
            <a:endParaRPr b="1" sz="150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9" name="Google Shape;309;p2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10" name="Google Shape;310;p2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11" name="Google Shape;311;p2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3" name="Google Shape;313;p2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14" name="Google Shape;314;p2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6" name="Google Shape;316;p2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17" name="Google Shape;317;p2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9" name="Google Shape;319;p2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20" name="Google Shape;320;p2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FANCY words...</a:t>
            </a:r>
            <a:endParaRPr/>
          </a:p>
        </p:txBody>
      </p:sp>
      <p:pic>
        <p:nvPicPr>
          <p:cNvPr id="215" name="Google Shape;2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5075" y="162900"/>
            <a:ext cx="2549525" cy="12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475" y="3525150"/>
            <a:ext cx="2097876" cy="139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151" y="1236200"/>
            <a:ext cx="2270124" cy="15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700" y="3126475"/>
            <a:ext cx="2227575" cy="148444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 txBox="1"/>
          <p:nvPr/>
        </p:nvSpPr>
        <p:spPr>
          <a:xfrm>
            <a:off x="5497338" y="970175"/>
            <a:ext cx="209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Computer Science</a:t>
            </a:r>
            <a:endParaRPr b="1" sz="17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0" name="Google Shape;220;p17"/>
          <p:cNvSpPr txBox="1"/>
          <p:nvPr/>
        </p:nvSpPr>
        <p:spPr>
          <a:xfrm>
            <a:off x="6803463" y="4273275"/>
            <a:ext cx="2097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Hardware</a:t>
            </a:r>
            <a:endParaRPr b="1" sz="17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1" name="Google Shape;22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9725" y="1501775"/>
            <a:ext cx="1760375" cy="8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7"/>
          <p:cNvCxnSpPr/>
          <p:nvPr/>
        </p:nvCxnSpPr>
        <p:spPr>
          <a:xfrm flipH="1" rot="10800000">
            <a:off x="3224775" y="1483525"/>
            <a:ext cx="185400" cy="733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" name="Google Shape;223;p17"/>
          <p:cNvCxnSpPr/>
          <p:nvPr/>
        </p:nvCxnSpPr>
        <p:spPr>
          <a:xfrm rot="10800000">
            <a:off x="3732800" y="1491475"/>
            <a:ext cx="225600" cy="717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4" name="Google Shape;22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14150" y="3577975"/>
            <a:ext cx="698280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3732796" y="3577975"/>
            <a:ext cx="698292" cy="73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17"/>
          <p:cNvCxnSpPr/>
          <p:nvPr/>
        </p:nvCxnSpPr>
        <p:spPr>
          <a:xfrm flipH="1">
            <a:off x="3692300" y="3442425"/>
            <a:ext cx="201600" cy="78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17"/>
          <p:cNvCxnSpPr/>
          <p:nvPr/>
        </p:nvCxnSpPr>
        <p:spPr>
          <a:xfrm>
            <a:off x="3160275" y="3474675"/>
            <a:ext cx="241800" cy="765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8" name="Google Shape;22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33300" y="2133575"/>
            <a:ext cx="1260975" cy="126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62450" y="29000"/>
            <a:ext cx="869850" cy="4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15263" y="445025"/>
            <a:ext cx="764225" cy="11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 title="ComputerScience.mp4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2275" y="1596250"/>
            <a:ext cx="1710026" cy="9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Input is what PEOPLE do!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People press keys or talk to a device or press a button.  Can you think of other inputs?</a:t>
            </a:r>
            <a:endParaRPr/>
          </a:p>
        </p:txBody>
      </p:sp>
      <p:sp>
        <p:nvSpPr>
          <p:cNvPr id="237" name="Google Shape;237;p18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Output is what the COMPUTER does.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Computers give information with pictures, words, sounds, printer papers.  Can you think of other outputs?</a:t>
            </a:r>
            <a:endParaRPr/>
          </a:p>
        </p:txBody>
      </p:sp>
      <p:sp>
        <p:nvSpPr>
          <p:cNvPr id="243" name="Google Shape;243;p19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a computer?</a:t>
            </a:r>
            <a:endParaRPr/>
          </a:p>
        </p:txBody>
      </p:sp>
      <p:pic>
        <p:nvPicPr>
          <p:cNvPr id="249" name="Google Shape;2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275" y="0"/>
            <a:ext cx="257175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0"/>
          <p:cNvSpPr txBox="1"/>
          <p:nvPr/>
        </p:nvSpPr>
        <p:spPr>
          <a:xfrm>
            <a:off x="5869050" y="3998700"/>
            <a:ext cx="289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could be...</a:t>
            </a:r>
            <a:endParaRPr b="1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/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could be a computer if...</a:t>
            </a:r>
            <a:endParaRPr/>
          </a:p>
        </p:txBody>
      </p:sp>
      <p:sp>
        <p:nvSpPr>
          <p:cNvPr id="256" name="Google Shape;256;p21"/>
          <p:cNvSpPr txBox="1"/>
          <p:nvPr>
            <p:ph idx="1" type="body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...I added a special button that when I press the button the duck quacks twice and says, “Today is Wednesday.”  The input is a button.  The output is the quacks and date.</a:t>
            </a:r>
            <a:endParaRPr/>
          </a:p>
        </p:txBody>
      </p:sp>
      <p:sp>
        <p:nvSpPr>
          <p:cNvPr id="257" name="Google Shape;257;p2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a computer?</a:t>
            </a:r>
            <a:endParaRPr/>
          </a:p>
        </p:txBody>
      </p:sp>
      <p:sp>
        <p:nvSpPr>
          <p:cNvPr id="263" name="Google Shape;263;p22"/>
          <p:cNvSpPr txBox="1"/>
          <p:nvPr/>
        </p:nvSpPr>
        <p:spPr>
          <a:xfrm>
            <a:off x="5869050" y="3998700"/>
            <a:ext cx="289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could be...</a:t>
            </a:r>
            <a:endParaRPr b="1" sz="36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4" name="Google Shape;2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125" y="161700"/>
            <a:ext cx="2205953" cy="23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could be a computer if...</a:t>
            </a:r>
            <a:endParaRPr/>
          </a:p>
        </p:txBody>
      </p:sp>
      <p:sp>
        <p:nvSpPr>
          <p:cNvPr id="270" name="Google Shape;270;p23"/>
          <p:cNvSpPr txBox="1"/>
          <p:nvPr>
            <p:ph idx="1" type="body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...I added a special piece to the handle so when I picked it up it would remind me to get my lunch box.  The input is the handle.  The output is the reminder.</a:t>
            </a:r>
            <a:endParaRPr/>
          </a:p>
        </p:txBody>
      </p:sp>
      <p:sp>
        <p:nvSpPr>
          <p:cNvPr id="271" name="Google Shape;271;p23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Let’s play: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This is not a __________, it’s a computer that ___________________.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The input is ____________.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The output is _____________.</a:t>
            </a:r>
            <a:endParaRPr sz="2900"/>
          </a:p>
        </p:txBody>
      </p:sp>
      <p:pic>
        <p:nvPicPr>
          <p:cNvPr id="277" name="Google Shape;277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750" y="391800"/>
            <a:ext cx="2355024" cy="16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