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5225f1d4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5225f1d4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5225f1d4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5225f1d4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5225f1d4a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5225f1d4a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5225f1d4a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5225f1d4a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5225f1d4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5225f1d4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5225f1d4a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5225f1d4a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5225f1d4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5225f1d4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5225f1d4a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5225f1d4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5225f1d4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5225f1d4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5225f1d4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5225f1d4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5225f1d4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5225f1d4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5225f1d4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5225f1d4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5225f1d4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5225f1d4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5225f1d4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5225f1d4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5225f1d4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5225f1d4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5225f1d4a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5225f1d4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5225f1d4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5225f1d4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5225f1d4a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5225f1d4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zHzJnRSGnTw" TargetMode="External"/><Relationship Id="rId4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BKNLYx7QbM4" TargetMode="External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Dv4-Y0uYn9Y" TargetMode="External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s://drive.google.com/file/d/1fBGSj8pWSAgI4U0g4rrqQZg1jJlxe5sX/view?usp=sharing" TargetMode="External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Secret Handshake Sequencing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sequence?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7338300" y="3481200"/>
            <a:ext cx="18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Source Sans Pro"/>
                <a:ea typeface="Source Sans Pro"/>
                <a:cs typeface="Source Sans Pro"/>
                <a:sym typeface="Source Sans Pro"/>
              </a:rPr>
              <a:t>#3</a:t>
            </a:r>
            <a:endParaRPr b="1" sz="9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Challege 2 - SPICY - Make a sequence that uses only two moves but you do one twice.</a:t>
            </a:r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342" y="1625500"/>
            <a:ext cx="25533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388" y="2809025"/>
            <a:ext cx="59912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 up if...</a:t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13" y="1099525"/>
            <a:ext cx="5619785" cy="38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 up if...</a:t>
            </a:r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738" y="1099525"/>
            <a:ext cx="5856535" cy="38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 up if...</a:t>
            </a: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013" y="1017450"/>
            <a:ext cx="6245980" cy="38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Challenge 3 - SPICIER - Pick two images to glue onto your sequence, then draw your own image.</a:t>
            </a:r>
            <a:endParaRPr sz="2900"/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2425"/>
            <a:ext cx="8839200" cy="2758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4 - SPICIEST - Make up FOUR of your very own moves for your sequence.</a:t>
            </a: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4300"/>
            <a:ext cx="8839202" cy="224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for fun!</a:t>
            </a:r>
            <a:endParaRPr/>
          </a:p>
        </p:txBody>
      </p:sp>
      <p:pic>
        <p:nvPicPr>
          <p:cNvPr id="236" name="Google Shape;236;p28" title="Secret Handshakes #2 - Koo Koo Kanga Ro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900" y="1017450"/>
            <a:ext cx="5298200" cy="39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this...</a:t>
            </a:r>
            <a:endParaRPr/>
          </a:p>
        </p:txBody>
      </p:sp>
      <p:pic>
        <p:nvPicPr>
          <p:cNvPr id="242" name="Google Shape;242;p29" title="Secret Handshakes #3 - Koo Koo Kanga Ro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900" y="1017450"/>
            <a:ext cx="5298200" cy="39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Next...</a:t>
            </a:r>
            <a:endParaRPr/>
          </a:p>
        </p:txBody>
      </p:sp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We are going to do more thinking like a computer by looking for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800"/>
              <a:t>PATTERNS</a:t>
            </a:r>
            <a:endParaRPr b="1" sz="4800"/>
          </a:p>
        </p:txBody>
      </p:sp>
      <p:sp>
        <p:nvSpPr>
          <p:cNvPr id="249" name="Google Shape;249;p30">
            <a:hlinkClick action="ppaction://hlinkshowjump?jump=firstslide"/>
          </p:cNvPr>
          <p:cNvSpPr/>
          <p:nvPr/>
        </p:nvSpPr>
        <p:spPr>
          <a:xfrm>
            <a:off x="8081575" y="4203600"/>
            <a:ext cx="954600" cy="8586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900FF"/>
                </a:solidFill>
              </a:rPr>
              <a:t>Home</a:t>
            </a:r>
            <a:endParaRPr b="1" sz="150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fancy words...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025" y="356400"/>
            <a:ext cx="3504201" cy="17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5900063" y="1633700"/>
            <a:ext cx="209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Computer Science</a:t>
            </a:r>
            <a:endParaRPr b="1" sz="1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350" y="3174274"/>
            <a:ext cx="6171314" cy="15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/>
        </p:nvSpPr>
        <p:spPr>
          <a:xfrm>
            <a:off x="1938875" y="2139775"/>
            <a:ext cx="2762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Sequence</a:t>
            </a:r>
            <a:endParaRPr b="1" sz="30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239" y="3039688"/>
            <a:ext cx="197167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cool way to say hello!</a:t>
            </a:r>
            <a:endParaRPr/>
          </a:p>
        </p:txBody>
      </p:sp>
      <p:pic>
        <p:nvPicPr>
          <p:cNvPr id="152" name="Google Shape;152;p15" title="Secret Handshakes #1 - Koo Koo Kanga Ro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6388" y="1017450"/>
            <a:ext cx="5231225" cy="39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order did they teach us the moves?</a:t>
            </a: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3">
            <a:alphaModFix/>
          </a:blip>
          <a:srcRect b="0" l="0" r="58125" t="0"/>
          <a:stretch/>
        </p:blipFill>
        <p:spPr>
          <a:xfrm>
            <a:off x="152400" y="1169850"/>
            <a:ext cx="2258625" cy="22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41609" r="25550" t="0"/>
          <a:stretch/>
        </p:blipFill>
        <p:spPr>
          <a:xfrm>
            <a:off x="3596450" y="1169850"/>
            <a:ext cx="1771379" cy="22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75432" r="0" t="0"/>
          <a:stretch/>
        </p:blipFill>
        <p:spPr>
          <a:xfrm>
            <a:off x="7042175" y="1017450"/>
            <a:ext cx="1557625" cy="2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150700" y="391350"/>
            <a:ext cx="88203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order did they do the secret handshake?</a:t>
            </a: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b="0" l="0" r="57857" t="0"/>
          <a:stretch/>
        </p:blipFill>
        <p:spPr>
          <a:xfrm>
            <a:off x="152400" y="1169850"/>
            <a:ext cx="2158150" cy="21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75251" r="0" t="0"/>
          <a:stretch/>
        </p:blipFill>
        <p:spPr>
          <a:xfrm>
            <a:off x="3807401" y="1017450"/>
            <a:ext cx="1764950" cy="30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b="0" l="42685" r="25478" t="0"/>
          <a:stretch/>
        </p:blipFill>
        <p:spPr>
          <a:xfrm>
            <a:off x="6680525" y="1169851"/>
            <a:ext cx="1764950" cy="234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1:  Make a sequence using our three moves in any order you want.</a:t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986" y="1520700"/>
            <a:ext cx="2486025" cy="10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8500" y="2683850"/>
            <a:ext cx="4686973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 up if...</a:t>
            </a: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00" y="1099525"/>
            <a:ext cx="7778007" cy="382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 up if...</a:t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00" y="1079450"/>
            <a:ext cx="7497806" cy="38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 up if...</a:t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113" y="1059350"/>
            <a:ext cx="7331774" cy="38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