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Playfair Display"/>
      <p:regular r:id="rId16"/>
      <p:bold r:id="rId17"/>
      <p:italic r:id="rId18"/>
      <p:boldItalic r:id="rId19"/>
    </p:embeddedFont>
    <p:embeddedFont>
      <p:font typeface="Montserrat"/>
      <p:regular r:id="rId20"/>
      <p:bold r:id="rId21"/>
      <p:italic r:id="rId22"/>
      <p:boldItalic r:id="rId23"/>
    </p:embeddedFont>
    <p:embeddedFont>
      <p:font typeface="Tino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22" Type="http://schemas.openxmlformats.org/officeDocument/2006/relationships/font" Target="fonts/Montserrat-italic.fntdata"/><Relationship Id="rId21" Type="http://schemas.openxmlformats.org/officeDocument/2006/relationships/font" Target="fonts/Montserrat-bold.fntdata"/><Relationship Id="rId24" Type="http://schemas.openxmlformats.org/officeDocument/2006/relationships/font" Target="fonts/Tinos-regular.fntdata"/><Relationship Id="rId23"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Tinos-italic.fntdata"/><Relationship Id="rId25" Type="http://schemas.openxmlformats.org/officeDocument/2006/relationships/font" Target="fonts/Tinos-bold.fntdata"/><Relationship Id="rId27" Type="http://schemas.openxmlformats.org/officeDocument/2006/relationships/font" Target="fonts/Tinos-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PlayfairDisplay-bold.fntdata"/><Relationship Id="rId16" Type="http://schemas.openxmlformats.org/officeDocument/2006/relationships/font" Target="fonts/PlayfairDisplay-regular.fntdata"/><Relationship Id="rId19" Type="http://schemas.openxmlformats.org/officeDocument/2006/relationships/font" Target="fonts/PlayfairDisplay-boldItalic.fntdata"/><Relationship Id="rId18" Type="http://schemas.openxmlformats.org/officeDocument/2006/relationships/font" Target="fonts/PlayfairDispl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f5520ef6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f5520ef6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5520ef69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f5520ef69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73d1a989bc_30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3d1a989bc_3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f5520ef69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f5520ef69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f5520ef69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f5520ef69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f5520ef69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f5520ef69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5520ef69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5520ef69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f5520ef69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f5520ef69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f5520ef69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f5520ef69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f5520ef69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f5520ef69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f5520ef69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f5520ef69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 name="Shape 9"/>
        <p:cNvGrpSpPr/>
        <p:nvPr/>
      </p:nvGrpSpPr>
      <p:grpSpPr>
        <a:xfrm>
          <a:off x="0" y="0"/>
          <a:ext cx="0" cy="0"/>
          <a:chOff x="0" y="0"/>
          <a:chExt cx="0" cy="0"/>
        </a:xfrm>
      </p:grpSpPr>
      <p:pic>
        <p:nvPicPr>
          <p:cNvPr descr="organic-01.png" id="10" name="Google Shape;10;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1" name="Google Shape;11;p2"/>
          <p:cNvSpPr/>
          <p:nvPr/>
        </p:nvSpPr>
        <p:spPr>
          <a:xfrm>
            <a:off x="2022375" y="1022175"/>
            <a:ext cx="5099400" cy="3135900"/>
          </a:xfrm>
          <a:prstGeom prst="rect">
            <a:avLst/>
          </a:prstGeom>
          <a:solidFill>
            <a:schemeClr val="l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 name="Google Shape;12;p2"/>
          <p:cNvSpPr txBox="1"/>
          <p:nvPr>
            <p:ph type="ctrTitle"/>
          </p:nvPr>
        </p:nvSpPr>
        <p:spPr>
          <a:xfrm>
            <a:off x="2510400" y="2092225"/>
            <a:ext cx="4123200" cy="115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3" name="Google Shape;13;p2"/>
          <p:cNvSpPr/>
          <p:nvPr/>
        </p:nvSpPr>
        <p:spPr>
          <a:xfrm>
            <a:off x="4162050" y="756837"/>
            <a:ext cx="819900" cy="819900"/>
          </a:xfrm>
          <a:prstGeom prst="rect">
            <a:avLst/>
          </a:prstGeom>
          <a:solidFill>
            <a:schemeClr val="dk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68" name="Shape 68"/>
        <p:cNvGrpSpPr/>
        <p:nvPr/>
      </p:nvGrpSpPr>
      <p:grpSpPr>
        <a:xfrm>
          <a:off x="0" y="0"/>
          <a:ext cx="0" cy="0"/>
          <a:chOff x="0" y="0"/>
          <a:chExt cx="0" cy="0"/>
        </a:xfrm>
      </p:grpSpPr>
      <p:pic>
        <p:nvPicPr>
          <p:cNvPr descr="organic-04.png" id="69" name="Google Shape;69;p11"/>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a:off x="1794900" y="4199456"/>
            <a:ext cx="5554200" cy="629100"/>
          </a:xfrm>
          <a:prstGeom prst="rect">
            <a:avLst/>
          </a:prstGeom>
          <a:solidFill>
            <a:srgbClr val="ECC1C8"/>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txBox="1"/>
          <p:nvPr>
            <p:ph idx="1" type="body"/>
          </p:nvPr>
        </p:nvSpPr>
        <p:spPr>
          <a:xfrm>
            <a:off x="1794900" y="4192781"/>
            <a:ext cx="5554200" cy="629100"/>
          </a:xfrm>
          <a:prstGeom prst="rect">
            <a:avLst/>
          </a:prstGeom>
          <a:solidFill>
            <a:schemeClr val="accent1"/>
          </a:solidFill>
        </p:spPr>
        <p:txBody>
          <a:bodyPr anchorCtr="0" anchor="ctr"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73" name="Google Shape;73;p11"/>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rtl="0" algn="ctr">
              <a:buNone/>
              <a:defRPr>
                <a:latin typeface="Playfair Display"/>
                <a:ea typeface="Playfair Display"/>
                <a:cs typeface="Playfair Display"/>
                <a:sym typeface="Playfair Display"/>
              </a:defRPr>
            </a:lvl1pPr>
            <a:lvl2pPr lvl="1" rtl="0" algn="ctr">
              <a:buNone/>
              <a:defRPr>
                <a:latin typeface="Playfair Display"/>
                <a:ea typeface="Playfair Display"/>
                <a:cs typeface="Playfair Display"/>
                <a:sym typeface="Playfair Display"/>
              </a:defRPr>
            </a:lvl2pPr>
            <a:lvl3pPr lvl="2" rtl="0" algn="ctr">
              <a:buNone/>
              <a:defRPr>
                <a:latin typeface="Playfair Display"/>
                <a:ea typeface="Playfair Display"/>
                <a:cs typeface="Playfair Display"/>
                <a:sym typeface="Playfair Display"/>
              </a:defRPr>
            </a:lvl3pPr>
            <a:lvl4pPr lvl="3" rtl="0" algn="ctr">
              <a:buNone/>
              <a:defRPr>
                <a:latin typeface="Playfair Display"/>
                <a:ea typeface="Playfair Display"/>
                <a:cs typeface="Playfair Display"/>
                <a:sym typeface="Playfair Display"/>
              </a:defRPr>
            </a:lvl4pPr>
            <a:lvl5pPr lvl="4" rtl="0" algn="ctr">
              <a:buNone/>
              <a:defRPr>
                <a:latin typeface="Playfair Display"/>
                <a:ea typeface="Playfair Display"/>
                <a:cs typeface="Playfair Display"/>
                <a:sym typeface="Playfair Display"/>
              </a:defRPr>
            </a:lvl5pPr>
            <a:lvl6pPr lvl="5" rtl="0" algn="ctr">
              <a:buNone/>
              <a:defRPr>
                <a:latin typeface="Playfair Display"/>
                <a:ea typeface="Playfair Display"/>
                <a:cs typeface="Playfair Display"/>
                <a:sym typeface="Playfair Display"/>
              </a:defRPr>
            </a:lvl6pPr>
            <a:lvl7pPr lvl="6" rtl="0" algn="ctr">
              <a:buNone/>
              <a:defRPr>
                <a:latin typeface="Playfair Display"/>
                <a:ea typeface="Playfair Display"/>
                <a:cs typeface="Playfair Display"/>
                <a:sym typeface="Playfair Display"/>
              </a:defRPr>
            </a:lvl7pPr>
            <a:lvl8pPr lvl="7" rtl="0" algn="ctr">
              <a:buNone/>
              <a:defRPr>
                <a:latin typeface="Playfair Display"/>
                <a:ea typeface="Playfair Display"/>
                <a:cs typeface="Playfair Display"/>
                <a:sym typeface="Playfair Display"/>
              </a:defRPr>
            </a:lvl8pPr>
            <a:lvl9pPr lvl="8" rtl="0" algn="ctr">
              <a:buNone/>
              <a:defRPr>
                <a:latin typeface="Playfair Display"/>
                <a:ea typeface="Playfair Display"/>
                <a:cs typeface="Playfair Display"/>
                <a:sym typeface="Playfair Display"/>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vertical" type="blank">
  <p:cSld name="BLANK">
    <p:bg>
      <p:bgPr>
        <a:solidFill>
          <a:schemeClr val="dk1"/>
        </a:solidFill>
      </p:bgPr>
    </p:bg>
    <p:spTree>
      <p:nvGrpSpPr>
        <p:cNvPr id="74" name="Shape 74"/>
        <p:cNvGrpSpPr/>
        <p:nvPr/>
      </p:nvGrpSpPr>
      <p:grpSpPr>
        <a:xfrm>
          <a:off x="0" y="0"/>
          <a:ext cx="0" cy="0"/>
          <a:chOff x="0" y="0"/>
          <a:chExt cx="0" cy="0"/>
        </a:xfrm>
      </p:grpSpPr>
      <p:pic>
        <p:nvPicPr>
          <p:cNvPr descr="organic-01.png" id="75" name="Google Shape;75;p12"/>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76" name="Google Shape;76;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aves">
  <p:cSld name="BLANK_1">
    <p:bg>
      <p:bgPr>
        <a:solidFill>
          <a:schemeClr val="dk1"/>
        </a:solidFill>
      </p:bgPr>
    </p:bg>
    <p:spTree>
      <p:nvGrpSpPr>
        <p:cNvPr id="77" name="Shape 77"/>
        <p:cNvGrpSpPr/>
        <p:nvPr/>
      </p:nvGrpSpPr>
      <p:grpSpPr>
        <a:xfrm>
          <a:off x="0" y="0"/>
          <a:ext cx="0" cy="0"/>
          <a:chOff x="0" y="0"/>
          <a:chExt cx="0" cy="0"/>
        </a:xfrm>
      </p:grpSpPr>
      <p:pic>
        <p:nvPicPr>
          <p:cNvPr descr="organic-02.png" id="78" name="Google Shape;78;p13"/>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zigzag">
  <p:cSld name="BLANK_1_1">
    <p:bg>
      <p:bgPr>
        <a:solidFill>
          <a:schemeClr val="dk1"/>
        </a:solidFill>
      </p:bgPr>
    </p:bg>
    <p:spTree>
      <p:nvGrpSpPr>
        <p:cNvPr id="80" name="Shape 80"/>
        <p:cNvGrpSpPr/>
        <p:nvPr/>
      </p:nvGrpSpPr>
      <p:grpSpPr>
        <a:xfrm>
          <a:off x="0" y="0"/>
          <a:ext cx="0" cy="0"/>
          <a:chOff x="0" y="0"/>
          <a:chExt cx="0" cy="0"/>
        </a:xfrm>
      </p:grpSpPr>
      <p:pic>
        <p:nvPicPr>
          <p:cNvPr descr="organic-03.png" id="81" name="Google Shape;81;p14"/>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ircles">
  <p:cSld name="BLANK_1_1_1">
    <p:bg>
      <p:bgPr>
        <a:solidFill>
          <a:schemeClr val="dk1"/>
        </a:solidFill>
      </p:bgPr>
    </p:bg>
    <p:spTree>
      <p:nvGrpSpPr>
        <p:cNvPr id="83" name="Shape 83"/>
        <p:cNvGrpSpPr/>
        <p:nvPr/>
      </p:nvGrpSpPr>
      <p:grpSpPr>
        <a:xfrm>
          <a:off x="0" y="0"/>
          <a:ext cx="0" cy="0"/>
          <a:chOff x="0" y="0"/>
          <a:chExt cx="0" cy="0"/>
        </a:xfrm>
      </p:grpSpPr>
      <p:pic>
        <p:nvPicPr>
          <p:cNvPr descr="organic-04.png" id="84" name="Google Shape;84;p15"/>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86" name="Shape 86"/>
        <p:cNvGrpSpPr/>
        <p:nvPr/>
      </p:nvGrpSpPr>
      <p:grpSpPr>
        <a:xfrm>
          <a:off x="0" y="0"/>
          <a:ext cx="0" cy="0"/>
          <a:chOff x="0" y="0"/>
          <a:chExt cx="0" cy="0"/>
        </a:xfrm>
      </p:grpSpPr>
      <p:sp>
        <p:nvSpPr>
          <p:cNvPr id="87" name="Google Shape;87;p16"/>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89" name="Google Shape;89;p16"/>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rtl="0">
              <a:lnSpc>
                <a:spcPct val="100000"/>
              </a:lnSpc>
              <a:spcBef>
                <a:spcPts val="60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90" name="Google Shape;90;p16"/>
          <p:cNvSpPr txBox="1"/>
          <p:nvPr>
            <p:ph idx="12" type="sldNum"/>
          </p:nvPr>
        </p:nvSpPr>
        <p:spPr>
          <a:xfrm>
            <a:off x="8497999" y="4688759"/>
            <a:ext cx="548700" cy="393600"/>
          </a:xfrm>
          <a:prstGeom prst="rect">
            <a:avLst/>
          </a:prstGeom>
        </p:spPr>
        <p:txBody>
          <a:bodyPr anchorCtr="0" anchor="t"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accent1"/>
        </a:solidFill>
      </p:bgPr>
    </p:bg>
    <p:spTree>
      <p:nvGrpSpPr>
        <p:cNvPr id="14" name="Shape 14"/>
        <p:cNvGrpSpPr/>
        <p:nvPr/>
      </p:nvGrpSpPr>
      <p:grpSpPr>
        <a:xfrm>
          <a:off x="0" y="0"/>
          <a:ext cx="0" cy="0"/>
          <a:chOff x="0" y="0"/>
          <a:chExt cx="0" cy="0"/>
        </a:xfrm>
      </p:grpSpPr>
      <p:pic>
        <p:nvPicPr>
          <p:cNvPr descr="organic-02.png" id="15" name="Google Shape;15;p3"/>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4162050" y="756837"/>
            <a:ext cx="819900" cy="8199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ctrTitle"/>
          </p:nvPr>
        </p:nvSpPr>
        <p:spPr>
          <a:xfrm>
            <a:off x="2361000" y="1735750"/>
            <a:ext cx="43350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9" name="Google Shape;19;p3"/>
          <p:cNvSpPr txBox="1"/>
          <p:nvPr>
            <p:ph idx="1" type="subTitle"/>
          </p:nvPr>
        </p:nvSpPr>
        <p:spPr>
          <a:xfrm>
            <a:off x="2361075" y="2840050"/>
            <a:ext cx="43350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800"/>
              <a:buNone/>
              <a:defRPr sz="1800">
                <a:solidFill>
                  <a:schemeClr val="accent1"/>
                </a:solidFill>
              </a:defRPr>
            </a:lvl1pPr>
            <a:lvl2pPr lvl="1" rtl="0" algn="ctr">
              <a:spcBef>
                <a:spcPts val="0"/>
              </a:spcBef>
              <a:spcAft>
                <a:spcPts val="0"/>
              </a:spcAft>
              <a:buClr>
                <a:schemeClr val="accent1"/>
              </a:buClr>
              <a:buSzPts val="1800"/>
              <a:buNone/>
              <a:defRPr sz="1800">
                <a:solidFill>
                  <a:schemeClr val="accent1"/>
                </a:solidFill>
              </a:defRPr>
            </a:lvl2pPr>
            <a:lvl3pPr lvl="2" rtl="0" algn="ctr">
              <a:spcBef>
                <a:spcPts val="0"/>
              </a:spcBef>
              <a:spcAft>
                <a:spcPts val="0"/>
              </a:spcAft>
              <a:buClr>
                <a:schemeClr val="accent1"/>
              </a:buClr>
              <a:buSzPts val="1800"/>
              <a:buNone/>
              <a:defRPr sz="1800">
                <a:solidFill>
                  <a:schemeClr val="accent1"/>
                </a:solidFill>
              </a:defRPr>
            </a:lvl3pPr>
            <a:lvl4pPr lvl="3" rtl="0" algn="ctr">
              <a:spcBef>
                <a:spcPts val="0"/>
              </a:spcBef>
              <a:spcAft>
                <a:spcPts val="0"/>
              </a:spcAft>
              <a:buClr>
                <a:schemeClr val="accent1"/>
              </a:buClr>
              <a:buSzPts val="1800"/>
              <a:buNone/>
              <a:defRPr>
                <a:solidFill>
                  <a:schemeClr val="accent1"/>
                </a:solidFill>
              </a:defRPr>
            </a:lvl4pPr>
            <a:lvl5pPr lvl="4" rtl="0" algn="ctr">
              <a:spcBef>
                <a:spcPts val="0"/>
              </a:spcBef>
              <a:spcAft>
                <a:spcPts val="0"/>
              </a:spcAft>
              <a:buClr>
                <a:schemeClr val="accent1"/>
              </a:buClr>
              <a:buSzPts val="1800"/>
              <a:buNone/>
              <a:defRPr>
                <a:solidFill>
                  <a:schemeClr val="accent1"/>
                </a:solidFill>
              </a:defRPr>
            </a:lvl5pPr>
            <a:lvl6pPr lvl="5" rtl="0" algn="ctr">
              <a:spcBef>
                <a:spcPts val="0"/>
              </a:spcBef>
              <a:spcAft>
                <a:spcPts val="0"/>
              </a:spcAft>
              <a:buClr>
                <a:schemeClr val="accent1"/>
              </a:buClr>
              <a:buSzPts val="1800"/>
              <a:buNone/>
              <a:defRPr>
                <a:solidFill>
                  <a:schemeClr val="accent1"/>
                </a:solidFill>
              </a:defRPr>
            </a:lvl6pPr>
            <a:lvl7pPr lvl="6" rtl="0" algn="ctr">
              <a:spcBef>
                <a:spcPts val="0"/>
              </a:spcBef>
              <a:spcAft>
                <a:spcPts val="0"/>
              </a:spcAft>
              <a:buClr>
                <a:schemeClr val="accent1"/>
              </a:buClr>
              <a:buSzPts val="1800"/>
              <a:buNone/>
              <a:defRPr>
                <a:solidFill>
                  <a:schemeClr val="accent1"/>
                </a:solidFill>
              </a:defRPr>
            </a:lvl7pPr>
            <a:lvl8pPr lvl="7" rtl="0" algn="ctr">
              <a:spcBef>
                <a:spcPts val="0"/>
              </a:spcBef>
              <a:spcAft>
                <a:spcPts val="0"/>
              </a:spcAft>
              <a:buClr>
                <a:schemeClr val="accent1"/>
              </a:buClr>
              <a:buSzPts val="1800"/>
              <a:buNone/>
              <a:defRPr>
                <a:solidFill>
                  <a:schemeClr val="accent1"/>
                </a:solidFill>
              </a:defRPr>
            </a:lvl8pPr>
            <a:lvl9pPr lvl="8" rtl="0" algn="ctr">
              <a:spcBef>
                <a:spcPts val="0"/>
              </a:spcBef>
              <a:spcAft>
                <a:spcPts val="0"/>
              </a:spcAft>
              <a:buClr>
                <a:schemeClr val="accent1"/>
              </a:buClr>
              <a:buSzPts val="1800"/>
              <a:buNone/>
              <a:defRPr>
                <a:solidFill>
                  <a:schemeClr val="accent1"/>
                </a:solidFill>
              </a:defRPr>
            </a:lvl9pPr>
          </a:lstStyle>
          <a:p/>
        </p:txBody>
      </p:sp>
      <p:sp>
        <p:nvSpPr>
          <p:cNvPr id="20" name="Google Shape;20;p3"/>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dk1"/>
        </a:solidFill>
      </p:bgPr>
    </p:bg>
    <p:spTree>
      <p:nvGrpSpPr>
        <p:cNvPr id="21" name="Shape 21"/>
        <p:cNvGrpSpPr/>
        <p:nvPr/>
      </p:nvGrpSpPr>
      <p:grpSpPr>
        <a:xfrm>
          <a:off x="0" y="0"/>
          <a:ext cx="0" cy="0"/>
          <a:chOff x="0" y="0"/>
          <a:chExt cx="0" cy="0"/>
        </a:xfrm>
      </p:grpSpPr>
      <p:pic>
        <p:nvPicPr>
          <p:cNvPr descr="organic-04.png" id="22" name="Google Shape;22;p4"/>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a:off x="4162050" y="833037"/>
            <a:ext cx="819900" cy="8199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ph idx="1" type="body"/>
          </p:nvPr>
        </p:nvSpPr>
        <p:spPr>
          <a:xfrm>
            <a:off x="1493850" y="1933200"/>
            <a:ext cx="6156300" cy="819900"/>
          </a:xfrm>
          <a:prstGeom prst="rect">
            <a:avLst/>
          </a:prstGeom>
        </p:spPr>
        <p:txBody>
          <a:bodyPr anchorCtr="0" anchor="t" bIns="91425" lIns="91425" spcFirstLastPara="1" rIns="91425" wrap="square" tIns="91425">
            <a:noAutofit/>
          </a:bodyPr>
          <a:lstStyle>
            <a:lvl1pPr indent="-381000" lvl="0" marL="457200" rtl="0" algn="ctr">
              <a:lnSpc>
                <a:spcPct val="115000"/>
              </a:lnSpc>
              <a:spcBef>
                <a:spcPts val="60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1pPr>
            <a:lvl2pPr indent="-381000" lvl="1" marL="914400" rtl="0" algn="ctr">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indent="-381000" lvl="2" marL="1371600" rtl="0" algn="ctr">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indent="-381000" lvl="3" marL="1828800" rtl="0" algn="ctr">
              <a:lnSpc>
                <a:spcPct val="115000"/>
              </a:lnSpc>
              <a:spcBef>
                <a:spcPts val="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4pPr>
            <a:lvl5pPr indent="-381000" lvl="4" marL="2286000" rtl="0" algn="ctr">
              <a:lnSpc>
                <a:spcPct val="115000"/>
              </a:lnSpc>
              <a:spcBef>
                <a:spcPts val="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5pPr>
            <a:lvl6pPr indent="-381000" lvl="5" marL="2743200" rtl="0" algn="ctr">
              <a:lnSpc>
                <a:spcPct val="115000"/>
              </a:lnSpc>
              <a:spcBef>
                <a:spcPts val="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6pPr>
            <a:lvl7pPr indent="-381000" lvl="6" marL="3200400" rtl="0" algn="ctr">
              <a:lnSpc>
                <a:spcPct val="115000"/>
              </a:lnSpc>
              <a:spcBef>
                <a:spcPts val="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7pPr>
            <a:lvl8pPr indent="-381000" lvl="7" marL="3657600" rtl="0" algn="ctr">
              <a:lnSpc>
                <a:spcPct val="115000"/>
              </a:lnSpc>
              <a:spcBef>
                <a:spcPts val="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8pPr>
            <a:lvl9pPr indent="-381000" lvl="8" marL="4114800" algn="ctr">
              <a:lnSpc>
                <a:spcPct val="115000"/>
              </a:lnSpc>
              <a:spcBef>
                <a:spcPts val="0"/>
              </a:spcBef>
              <a:spcAft>
                <a:spcPts val="0"/>
              </a:spcAft>
              <a:buClr>
                <a:srgbClr val="4D4A56"/>
              </a:buClr>
              <a:buSzPts val="2400"/>
              <a:buFont typeface="Playfair Display"/>
              <a:buChar char="■"/>
              <a:defRPr b="1" i="1" sz="2400">
                <a:solidFill>
                  <a:srgbClr val="4D4A56"/>
                </a:solidFill>
                <a:latin typeface="Playfair Display"/>
                <a:ea typeface="Playfair Display"/>
                <a:cs typeface="Playfair Display"/>
                <a:sym typeface="Playfair Display"/>
              </a:defRPr>
            </a:lvl9pPr>
          </a:lstStyle>
          <a:p/>
        </p:txBody>
      </p:sp>
      <p:sp>
        <p:nvSpPr>
          <p:cNvPr id="26" name="Google Shape;26;p4"/>
          <p:cNvSpPr txBox="1"/>
          <p:nvPr/>
        </p:nvSpPr>
        <p:spPr>
          <a:xfrm>
            <a:off x="3593400" y="82491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chemeClr val="dk1"/>
                </a:solidFill>
                <a:latin typeface="Tinos"/>
                <a:ea typeface="Tinos"/>
                <a:cs typeface="Tinos"/>
                <a:sym typeface="Tinos"/>
              </a:rPr>
              <a:t>“</a:t>
            </a:r>
            <a:endParaRPr b="1" sz="6000">
              <a:solidFill>
                <a:schemeClr val="dk1"/>
              </a:solidFill>
              <a:latin typeface="Tinos"/>
              <a:ea typeface="Tinos"/>
              <a:cs typeface="Tinos"/>
              <a:sym typeface="Tinos"/>
            </a:endParaRPr>
          </a:p>
        </p:txBody>
      </p:sp>
      <p:sp>
        <p:nvSpPr>
          <p:cNvPr id="27" name="Google Shape;27;p4"/>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solidFill>
          <a:schemeClr val="dk1"/>
        </a:solidFill>
      </p:bgPr>
    </p:bg>
    <p:spTree>
      <p:nvGrpSpPr>
        <p:cNvPr id="28" name="Shape 28"/>
        <p:cNvGrpSpPr/>
        <p:nvPr/>
      </p:nvGrpSpPr>
      <p:grpSpPr>
        <a:xfrm>
          <a:off x="0" y="0"/>
          <a:ext cx="0" cy="0"/>
          <a:chOff x="0" y="0"/>
          <a:chExt cx="0" cy="0"/>
        </a:xfrm>
      </p:grpSpPr>
      <p:pic>
        <p:nvPicPr>
          <p:cNvPr descr="organic-01.png" id="29" name="Google Shape;29;p5"/>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0" name="Google Shape;30;p5"/>
          <p:cNvSpPr/>
          <p:nvPr/>
        </p:nvSpPr>
        <p:spPr>
          <a:xfrm>
            <a:off x="2066125" y="715358"/>
            <a:ext cx="6596700" cy="39108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p:nvPr/>
        </p:nvSpPr>
        <p:spPr>
          <a:xfrm>
            <a:off x="404975" y="441142"/>
            <a:ext cx="1980300" cy="1980300"/>
          </a:xfrm>
          <a:prstGeom prst="rect">
            <a:avLst/>
          </a:prstGeom>
          <a:solidFill>
            <a:schemeClr val="accen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p:txBody>
      </p:sp>
      <p:sp>
        <p:nvSpPr>
          <p:cNvPr id="33" name="Google Shape;33;p5"/>
          <p:cNvSpPr txBox="1"/>
          <p:nvPr>
            <p:ph idx="1" type="body"/>
          </p:nvPr>
        </p:nvSpPr>
        <p:spPr>
          <a:xfrm>
            <a:off x="2798250" y="958750"/>
            <a:ext cx="5503800" cy="32406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4" name="Google Shape;34;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p:cSld name="TITLE_AND_BODY_1">
    <p:bg>
      <p:bgPr>
        <a:solidFill>
          <a:schemeClr val="dk1"/>
        </a:solidFill>
      </p:bgPr>
    </p:bg>
    <p:spTree>
      <p:nvGrpSpPr>
        <p:cNvPr id="35" name="Shape 35"/>
        <p:cNvGrpSpPr/>
        <p:nvPr/>
      </p:nvGrpSpPr>
      <p:grpSpPr>
        <a:xfrm>
          <a:off x="0" y="0"/>
          <a:ext cx="0" cy="0"/>
          <a:chOff x="0" y="0"/>
          <a:chExt cx="0" cy="0"/>
        </a:xfrm>
      </p:grpSpPr>
      <p:pic>
        <p:nvPicPr>
          <p:cNvPr descr="organic-01.png" id="36" name="Google Shape;36;p6"/>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7" name="Google Shape;37;p6"/>
          <p:cNvSpPr/>
          <p:nvPr/>
        </p:nvSpPr>
        <p:spPr>
          <a:xfrm>
            <a:off x="595200" y="588531"/>
            <a:ext cx="7953600" cy="39108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idx="1" type="body"/>
          </p:nvPr>
        </p:nvSpPr>
        <p:spPr>
          <a:xfrm>
            <a:off x="1052400" y="1577225"/>
            <a:ext cx="2686200" cy="2622000"/>
          </a:xfrm>
          <a:prstGeom prst="rect">
            <a:avLst/>
          </a:prstGeom>
        </p:spPr>
        <p:txBody>
          <a:bodyPr anchorCtr="0" anchor="t" bIns="91425" lIns="91425" spcFirstLastPara="1" rIns="91425" wrap="square" tIns="91425">
            <a:noAutofit/>
          </a:bodyPr>
          <a:lstStyle>
            <a:lvl1pPr indent="-342900" lvl="0" marL="457200" rtl="0" algn="r">
              <a:spcBef>
                <a:spcPts val="600"/>
              </a:spcBef>
              <a:spcAft>
                <a:spcPts val="0"/>
              </a:spcAft>
              <a:buSzPts val="1800"/>
              <a:buChar char="▹"/>
              <a:defRPr sz="1800"/>
            </a:lvl1pPr>
            <a:lvl2pPr indent="-342900" lvl="1" marL="914400" rtl="0" algn="r">
              <a:spcBef>
                <a:spcPts val="0"/>
              </a:spcBef>
              <a:spcAft>
                <a:spcPts val="0"/>
              </a:spcAft>
              <a:buSzPts val="1800"/>
              <a:buChar char="▸"/>
              <a:defRPr sz="1800"/>
            </a:lvl2pPr>
            <a:lvl3pPr indent="-342900" lvl="2" marL="1371600" rtl="0" algn="r">
              <a:spcBef>
                <a:spcPts val="0"/>
              </a:spcBef>
              <a:spcAft>
                <a:spcPts val="0"/>
              </a:spcAft>
              <a:buSzPts val="1800"/>
              <a:buChar char="◦"/>
              <a:defRPr sz="1800"/>
            </a:lvl3pPr>
            <a:lvl4pPr indent="-342900" lvl="3" marL="1828800" rtl="0" algn="r">
              <a:spcBef>
                <a:spcPts val="0"/>
              </a:spcBef>
              <a:spcAft>
                <a:spcPts val="0"/>
              </a:spcAft>
              <a:buSzPts val="1800"/>
              <a:buChar char="●"/>
              <a:defRPr/>
            </a:lvl4pPr>
            <a:lvl5pPr indent="-342900" lvl="4" marL="2286000" rtl="0" algn="r">
              <a:spcBef>
                <a:spcPts val="0"/>
              </a:spcBef>
              <a:spcAft>
                <a:spcPts val="0"/>
              </a:spcAft>
              <a:buSzPts val="1800"/>
              <a:buChar char="○"/>
              <a:defRPr/>
            </a:lvl5pPr>
            <a:lvl6pPr indent="-342900" lvl="5" marL="2743200" rtl="0" algn="r">
              <a:spcBef>
                <a:spcPts val="0"/>
              </a:spcBef>
              <a:spcAft>
                <a:spcPts val="0"/>
              </a:spcAft>
              <a:buSzPts val="1800"/>
              <a:buChar char="■"/>
              <a:defRPr/>
            </a:lvl6pPr>
            <a:lvl7pPr indent="-342900" lvl="6" marL="3200400" rtl="0" algn="r">
              <a:spcBef>
                <a:spcPts val="0"/>
              </a:spcBef>
              <a:spcAft>
                <a:spcPts val="0"/>
              </a:spcAft>
              <a:buSzPts val="1800"/>
              <a:buChar char="●"/>
              <a:defRPr/>
            </a:lvl7pPr>
            <a:lvl8pPr indent="-342900" lvl="7" marL="3657600" rtl="0" algn="r">
              <a:spcBef>
                <a:spcPts val="0"/>
              </a:spcBef>
              <a:spcAft>
                <a:spcPts val="0"/>
              </a:spcAft>
              <a:buSzPts val="1800"/>
              <a:buChar char="○"/>
              <a:defRPr/>
            </a:lvl8pPr>
            <a:lvl9pPr indent="-342900" lvl="8" marL="4114800" rtl="0" algn="r">
              <a:spcBef>
                <a:spcPts val="0"/>
              </a:spcBef>
              <a:spcAft>
                <a:spcPts val="0"/>
              </a:spcAft>
              <a:buSzPts val="1800"/>
              <a:buChar char="■"/>
              <a:defRPr/>
            </a:lvl9pPr>
          </a:lstStyle>
          <a:p/>
        </p:txBody>
      </p:sp>
      <p:sp>
        <p:nvSpPr>
          <p:cNvPr id="39" name="Google Shape;39;p6"/>
          <p:cNvSpPr txBox="1"/>
          <p:nvPr>
            <p:ph type="title"/>
          </p:nvPr>
        </p:nvSpPr>
        <p:spPr>
          <a:xfrm>
            <a:off x="1052325" y="757150"/>
            <a:ext cx="2686200" cy="8709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4D4A56"/>
              </a:buClr>
              <a:buSzPts val="1800"/>
              <a:buNone/>
              <a:defRPr>
                <a:solidFill>
                  <a:srgbClr val="4D4A56"/>
                </a:solidFill>
              </a:defRPr>
            </a:lvl1pPr>
            <a:lvl2pPr lvl="1" rtl="0" algn="r">
              <a:spcBef>
                <a:spcPts val="0"/>
              </a:spcBef>
              <a:spcAft>
                <a:spcPts val="0"/>
              </a:spcAft>
              <a:buClr>
                <a:srgbClr val="4D4A56"/>
              </a:buClr>
              <a:buSzPts val="1800"/>
              <a:buNone/>
              <a:defRPr>
                <a:solidFill>
                  <a:srgbClr val="4D4A56"/>
                </a:solidFill>
              </a:defRPr>
            </a:lvl2pPr>
            <a:lvl3pPr lvl="2" rtl="0" algn="r">
              <a:spcBef>
                <a:spcPts val="0"/>
              </a:spcBef>
              <a:spcAft>
                <a:spcPts val="0"/>
              </a:spcAft>
              <a:buClr>
                <a:srgbClr val="4D4A56"/>
              </a:buClr>
              <a:buSzPts val="1800"/>
              <a:buNone/>
              <a:defRPr>
                <a:solidFill>
                  <a:srgbClr val="4D4A56"/>
                </a:solidFill>
              </a:defRPr>
            </a:lvl3pPr>
            <a:lvl4pPr lvl="3" rtl="0" algn="r">
              <a:spcBef>
                <a:spcPts val="0"/>
              </a:spcBef>
              <a:spcAft>
                <a:spcPts val="0"/>
              </a:spcAft>
              <a:buClr>
                <a:srgbClr val="4D4A56"/>
              </a:buClr>
              <a:buSzPts val="1800"/>
              <a:buNone/>
              <a:defRPr>
                <a:solidFill>
                  <a:srgbClr val="4D4A56"/>
                </a:solidFill>
              </a:defRPr>
            </a:lvl4pPr>
            <a:lvl5pPr lvl="4" rtl="0" algn="r">
              <a:spcBef>
                <a:spcPts val="0"/>
              </a:spcBef>
              <a:spcAft>
                <a:spcPts val="0"/>
              </a:spcAft>
              <a:buClr>
                <a:srgbClr val="4D4A56"/>
              </a:buClr>
              <a:buSzPts val="1800"/>
              <a:buNone/>
              <a:defRPr>
                <a:solidFill>
                  <a:srgbClr val="4D4A56"/>
                </a:solidFill>
              </a:defRPr>
            </a:lvl5pPr>
            <a:lvl6pPr lvl="5" rtl="0" algn="r">
              <a:spcBef>
                <a:spcPts val="0"/>
              </a:spcBef>
              <a:spcAft>
                <a:spcPts val="0"/>
              </a:spcAft>
              <a:buClr>
                <a:srgbClr val="4D4A56"/>
              </a:buClr>
              <a:buSzPts val="1800"/>
              <a:buNone/>
              <a:defRPr>
                <a:solidFill>
                  <a:srgbClr val="4D4A56"/>
                </a:solidFill>
              </a:defRPr>
            </a:lvl6pPr>
            <a:lvl7pPr lvl="6" rtl="0" algn="r">
              <a:spcBef>
                <a:spcPts val="0"/>
              </a:spcBef>
              <a:spcAft>
                <a:spcPts val="0"/>
              </a:spcAft>
              <a:buClr>
                <a:srgbClr val="4D4A56"/>
              </a:buClr>
              <a:buSzPts val="1800"/>
              <a:buNone/>
              <a:defRPr>
                <a:solidFill>
                  <a:srgbClr val="4D4A56"/>
                </a:solidFill>
              </a:defRPr>
            </a:lvl7pPr>
            <a:lvl8pPr lvl="7" rtl="0" algn="r">
              <a:spcBef>
                <a:spcPts val="0"/>
              </a:spcBef>
              <a:spcAft>
                <a:spcPts val="0"/>
              </a:spcAft>
              <a:buClr>
                <a:srgbClr val="4D4A56"/>
              </a:buClr>
              <a:buSzPts val="1800"/>
              <a:buNone/>
              <a:defRPr>
                <a:solidFill>
                  <a:srgbClr val="4D4A56"/>
                </a:solidFill>
              </a:defRPr>
            </a:lvl8pPr>
            <a:lvl9pPr lvl="8" rtl="0" algn="r">
              <a:spcBef>
                <a:spcPts val="0"/>
              </a:spcBef>
              <a:spcAft>
                <a:spcPts val="0"/>
              </a:spcAft>
              <a:buClr>
                <a:srgbClr val="4D4A56"/>
              </a:buClr>
              <a:buSzPts val="1800"/>
              <a:buNone/>
              <a:defRPr>
                <a:solidFill>
                  <a:srgbClr val="4D4A56"/>
                </a:solidFill>
              </a:defRPr>
            </a:lvl9pPr>
          </a:lstStyle>
          <a:p/>
        </p:txBody>
      </p:sp>
      <p:sp>
        <p:nvSpPr>
          <p:cNvPr id="40" name="Google Shape;40;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solidFill>
          <a:schemeClr val="dk1"/>
        </a:solidFill>
      </p:bgPr>
    </p:bg>
    <p:spTree>
      <p:nvGrpSpPr>
        <p:cNvPr id="41" name="Shape 41"/>
        <p:cNvGrpSpPr/>
        <p:nvPr/>
      </p:nvGrpSpPr>
      <p:grpSpPr>
        <a:xfrm>
          <a:off x="0" y="0"/>
          <a:ext cx="0" cy="0"/>
          <a:chOff x="0" y="0"/>
          <a:chExt cx="0" cy="0"/>
        </a:xfrm>
      </p:grpSpPr>
      <p:pic>
        <p:nvPicPr>
          <p:cNvPr descr="organic-02.png" id="42" name="Google Shape;42;p7"/>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p:nvPr/>
        </p:nvSpPr>
        <p:spPr>
          <a:xfrm>
            <a:off x="404975" y="441142"/>
            <a:ext cx="1980300" cy="1980300"/>
          </a:xfrm>
          <a:prstGeom prst="rect">
            <a:avLst/>
          </a:prstGeom>
          <a:solidFill>
            <a:schemeClr val="accen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txBox="1"/>
          <p:nvPr>
            <p:ph type="title"/>
          </p:nvPr>
        </p:nvSpPr>
        <p:spPr>
          <a:xfrm>
            <a:off x="534610" y="541179"/>
            <a:ext cx="1613400" cy="8574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p:txBody>
      </p:sp>
      <p:sp>
        <p:nvSpPr>
          <p:cNvPr id="46" name="Google Shape;46;p7"/>
          <p:cNvSpPr txBox="1"/>
          <p:nvPr>
            <p:ph idx="1" type="body"/>
          </p:nvPr>
        </p:nvSpPr>
        <p:spPr>
          <a:xfrm>
            <a:off x="2757725" y="1123950"/>
            <a:ext cx="2700600" cy="30960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7" name="Google Shape;47;p7"/>
          <p:cNvSpPr txBox="1"/>
          <p:nvPr>
            <p:ph idx="2" type="body"/>
          </p:nvPr>
        </p:nvSpPr>
        <p:spPr>
          <a:xfrm>
            <a:off x="5620903" y="1123950"/>
            <a:ext cx="2700600" cy="30960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8" name="Google Shape;48;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solidFill>
          <a:schemeClr val="dk1"/>
        </a:solidFill>
      </p:bgPr>
    </p:bg>
    <p:spTree>
      <p:nvGrpSpPr>
        <p:cNvPr id="49" name="Shape 49"/>
        <p:cNvGrpSpPr/>
        <p:nvPr/>
      </p:nvGrpSpPr>
      <p:grpSpPr>
        <a:xfrm>
          <a:off x="0" y="0"/>
          <a:ext cx="0" cy="0"/>
          <a:chOff x="0" y="0"/>
          <a:chExt cx="0" cy="0"/>
        </a:xfrm>
      </p:grpSpPr>
      <p:pic>
        <p:nvPicPr>
          <p:cNvPr descr="organic-03.png" id="50" name="Google Shape;50;p8"/>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p:nvPr/>
        </p:nvSpPr>
        <p:spPr>
          <a:xfrm>
            <a:off x="404975" y="441142"/>
            <a:ext cx="1980300" cy="1980300"/>
          </a:xfrm>
          <a:prstGeom prst="rect">
            <a:avLst/>
          </a:prstGeom>
          <a:solidFill>
            <a:schemeClr val="accen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txBox="1"/>
          <p:nvPr>
            <p:ph type="title"/>
          </p:nvPr>
        </p:nvSpPr>
        <p:spPr>
          <a:xfrm>
            <a:off x="381000" y="530127"/>
            <a:ext cx="1778100" cy="8574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800"/>
              <a:buNone/>
              <a:defRPr>
                <a:solidFill>
                  <a:schemeClr val="lt1"/>
                </a:solidFill>
              </a:defRPr>
            </a:lvl1pPr>
            <a:lvl2pPr lvl="1" rtl="0" algn="r">
              <a:spcBef>
                <a:spcPts val="0"/>
              </a:spcBef>
              <a:spcAft>
                <a:spcPts val="0"/>
              </a:spcAft>
              <a:buClr>
                <a:schemeClr val="lt1"/>
              </a:buClr>
              <a:buSzPts val="1800"/>
              <a:buNone/>
              <a:defRPr>
                <a:solidFill>
                  <a:schemeClr val="lt1"/>
                </a:solidFill>
              </a:defRPr>
            </a:lvl2pPr>
            <a:lvl3pPr lvl="2" rtl="0" algn="r">
              <a:spcBef>
                <a:spcPts val="0"/>
              </a:spcBef>
              <a:spcAft>
                <a:spcPts val="0"/>
              </a:spcAft>
              <a:buClr>
                <a:schemeClr val="lt1"/>
              </a:buClr>
              <a:buSzPts val="1800"/>
              <a:buNone/>
              <a:defRPr>
                <a:solidFill>
                  <a:schemeClr val="lt1"/>
                </a:solidFill>
              </a:defRPr>
            </a:lvl3pPr>
            <a:lvl4pPr lvl="3" rtl="0" algn="r">
              <a:spcBef>
                <a:spcPts val="0"/>
              </a:spcBef>
              <a:spcAft>
                <a:spcPts val="0"/>
              </a:spcAft>
              <a:buClr>
                <a:schemeClr val="lt1"/>
              </a:buClr>
              <a:buSzPts val="1800"/>
              <a:buNone/>
              <a:defRPr>
                <a:solidFill>
                  <a:schemeClr val="lt1"/>
                </a:solidFill>
              </a:defRPr>
            </a:lvl4pPr>
            <a:lvl5pPr lvl="4" rtl="0" algn="r">
              <a:spcBef>
                <a:spcPts val="0"/>
              </a:spcBef>
              <a:spcAft>
                <a:spcPts val="0"/>
              </a:spcAft>
              <a:buClr>
                <a:schemeClr val="lt1"/>
              </a:buClr>
              <a:buSzPts val="1800"/>
              <a:buNone/>
              <a:defRPr>
                <a:solidFill>
                  <a:schemeClr val="lt1"/>
                </a:solidFill>
              </a:defRPr>
            </a:lvl5pPr>
            <a:lvl6pPr lvl="5" rtl="0" algn="r">
              <a:spcBef>
                <a:spcPts val="0"/>
              </a:spcBef>
              <a:spcAft>
                <a:spcPts val="0"/>
              </a:spcAft>
              <a:buClr>
                <a:schemeClr val="lt1"/>
              </a:buClr>
              <a:buSzPts val="1800"/>
              <a:buNone/>
              <a:defRPr>
                <a:solidFill>
                  <a:schemeClr val="lt1"/>
                </a:solidFill>
              </a:defRPr>
            </a:lvl6pPr>
            <a:lvl7pPr lvl="6" rtl="0" algn="r">
              <a:spcBef>
                <a:spcPts val="0"/>
              </a:spcBef>
              <a:spcAft>
                <a:spcPts val="0"/>
              </a:spcAft>
              <a:buClr>
                <a:schemeClr val="lt1"/>
              </a:buClr>
              <a:buSzPts val="1800"/>
              <a:buNone/>
              <a:defRPr>
                <a:solidFill>
                  <a:schemeClr val="lt1"/>
                </a:solidFill>
              </a:defRPr>
            </a:lvl7pPr>
            <a:lvl8pPr lvl="7" rtl="0" algn="r">
              <a:spcBef>
                <a:spcPts val="0"/>
              </a:spcBef>
              <a:spcAft>
                <a:spcPts val="0"/>
              </a:spcAft>
              <a:buClr>
                <a:schemeClr val="lt1"/>
              </a:buClr>
              <a:buSzPts val="1800"/>
              <a:buNone/>
              <a:defRPr>
                <a:solidFill>
                  <a:schemeClr val="lt1"/>
                </a:solidFill>
              </a:defRPr>
            </a:lvl8pPr>
            <a:lvl9pPr lvl="8" rtl="0" algn="r">
              <a:spcBef>
                <a:spcPts val="0"/>
              </a:spcBef>
              <a:spcAft>
                <a:spcPts val="0"/>
              </a:spcAft>
              <a:buClr>
                <a:schemeClr val="lt1"/>
              </a:buClr>
              <a:buSzPts val="1800"/>
              <a:buNone/>
              <a:defRPr>
                <a:solidFill>
                  <a:schemeClr val="lt1"/>
                </a:solidFill>
              </a:defRPr>
            </a:lvl9pPr>
          </a:lstStyle>
          <a:p/>
        </p:txBody>
      </p:sp>
      <p:sp>
        <p:nvSpPr>
          <p:cNvPr id="54" name="Google Shape;54;p8"/>
          <p:cNvSpPr txBox="1"/>
          <p:nvPr>
            <p:ph idx="1" type="body"/>
          </p:nvPr>
        </p:nvSpPr>
        <p:spPr>
          <a:xfrm>
            <a:off x="2652481" y="1054700"/>
            <a:ext cx="1855500" cy="32898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5" name="Google Shape;55;p8"/>
          <p:cNvSpPr txBox="1"/>
          <p:nvPr>
            <p:ph idx="2" type="body"/>
          </p:nvPr>
        </p:nvSpPr>
        <p:spPr>
          <a:xfrm>
            <a:off x="4603343" y="1054700"/>
            <a:ext cx="1855500" cy="32898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6" name="Google Shape;56;p8"/>
          <p:cNvSpPr txBox="1"/>
          <p:nvPr>
            <p:ph idx="3" type="body"/>
          </p:nvPr>
        </p:nvSpPr>
        <p:spPr>
          <a:xfrm>
            <a:off x="6554205" y="1054700"/>
            <a:ext cx="1855500" cy="32898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57" name="Google Shape;57;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58" name="Shape 58"/>
        <p:cNvGrpSpPr/>
        <p:nvPr/>
      </p:nvGrpSpPr>
      <p:grpSpPr>
        <a:xfrm>
          <a:off x="0" y="0"/>
          <a:ext cx="0" cy="0"/>
          <a:chOff x="0" y="0"/>
          <a:chExt cx="0" cy="0"/>
        </a:xfrm>
      </p:grpSpPr>
      <p:pic>
        <p:nvPicPr>
          <p:cNvPr descr="organic-01.png" id="59" name="Google Shape;59;p9"/>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9"/>
          <p:cNvSpPr txBox="1"/>
          <p:nvPr>
            <p:ph type="title"/>
          </p:nvPr>
        </p:nvSpPr>
        <p:spPr>
          <a:xfrm>
            <a:off x="428171" y="543067"/>
            <a:ext cx="1729500" cy="16161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p:txBody>
      </p:sp>
      <p:sp>
        <p:nvSpPr>
          <p:cNvPr id="62" name="Google Shape;62;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only">
  <p:cSld name="TITLE_ONLY_1">
    <p:bg>
      <p:bgPr>
        <a:solidFill>
          <a:schemeClr val="dk1"/>
        </a:solidFill>
      </p:bgPr>
    </p:bg>
    <p:spTree>
      <p:nvGrpSpPr>
        <p:cNvPr id="63" name="Shape 63"/>
        <p:cNvGrpSpPr/>
        <p:nvPr/>
      </p:nvGrpSpPr>
      <p:grpSpPr>
        <a:xfrm>
          <a:off x="0" y="0"/>
          <a:ext cx="0" cy="0"/>
          <a:chOff x="0" y="0"/>
          <a:chExt cx="0" cy="0"/>
        </a:xfrm>
      </p:grpSpPr>
      <p:pic>
        <p:nvPicPr>
          <p:cNvPr descr="organic-01.png" id="64" name="Google Shape;64;p10"/>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rotWithShape="0" algn="bl" dir="2700000" dist="104775">
              <a:srgbClr val="20124D">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txBox="1"/>
          <p:nvPr>
            <p:ph type="title"/>
          </p:nvPr>
        </p:nvSpPr>
        <p:spPr>
          <a:xfrm>
            <a:off x="404975" y="441150"/>
            <a:ext cx="1832400" cy="671700"/>
          </a:xfrm>
          <a:prstGeom prst="rect">
            <a:avLst/>
          </a:prstGeom>
        </p:spPr>
        <p:txBody>
          <a:bodyPr anchorCtr="0" anchor="ctr" bIns="0" lIns="0" spcFirstLastPara="1" rIns="0" wrap="square" tIns="0">
            <a:noAutofit/>
          </a:bodyPr>
          <a:lstStyle>
            <a:lvl1pPr lvl="0" rtl="0" algn="r">
              <a:spcBef>
                <a:spcPts val="0"/>
              </a:spcBef>
              <a:spcAft>
                <a:spcPts val="0"/>
              </a:spcAft>
              <a:buClr>
                <a:schemeClr val="lt1"/>
              </a:buClr>
              <a:buSzPts val="1800"/>
              <a:buNone/>
              <a:defRPr>
                <a:solidFill>
                  <a:schemeClr val="lt1"/>
                </a:solidFill>
              </a:defRPr>
            </a:lvl1pPr>
            <a:lvl2pPr lvl="1" rtl="0" algn="r">
              <a:spcBef>
                <a:spcPts val="0"/>
              </a:spcBef>
              <a:spcAft>
                <a:spcPts val="0"/>
              </a:spcAft>
              <a:buClr>
                <a:schemeClr val="lt1"/>
              </a:buClr>
              <a:buSzPts val="1800"/>
              <a:buNone/>
              <a:defRPr>
                <a:solidFill>
                  <a:schemeClr val="lt1"/>
                </a:solidFill>
              </a:defRPr>
            </a:lvl2pPr>
            <a:lvl3pPr lvl="2" rtl="0" algn="r">
              <a:spcBef>
                <a:spcPts val="0"/>
              </a:spcBef>
              <a:spcAft>
                <a:spcPts val="0"/>
              </a:spcAft>
              <a:buClr>
                <a:schemeClr val="lt1"/>
              </a:buClr>
              <a:buSzPts val="1800"/>
              <a:buNone/>
              <a:defRPr>
                <a:solidFill>
                  <a:schemeClr val="lt1"/>
                </a:solidFill>
              </a:defRPr>
            </a:lvl3pPr>
            <a:lvl4pPr lvl="3" rtl="0" algn="r">
              <a:spcBef>
                <a:spcPts val="0"/>
              </a:spcBef>
              <a:spcAft>
                <a:spcPts val="0"/>
              </a:spcAft>
              <a:buClr>
                <a:schemeClr val="lt1"/>
              </a:buClr>
              <a:buSzPts val="1800"/>
              <a:buNone/>
              <a:defRPr>
                <a:solidFill>
                  <a:schemeClr val="lt1"/>
                </a:solidFill>
              </a:defRPr>
            </a:lvl4pPr>
            <a:lvl5pPr lvl="4" rtl="0" algn="r">
              <a:spcBef>
                <a:spcPts val="0"/>
              </a:spcBef>
              <a:spcAft>
                <a:spcPts val="0"/>
              </a:spcAft>
              <a:buClr>
                <a:schemeClr val="lt1"/>
              </a:buClr>
              <a:buSzPts val="1800"/>
              <a:buNone/>
              <a:defRPr>
                <a:solidFill>
                  <a:schemeClr val="lt1"/>
                </a:solidFill>
              </a:defRPr>
            </a:lvl5pPr>
            <a:lvl6pPr lvl="5" rtl="0" algn="r">
              <a:spcBef>
                <a:spcPts val="0"/>
              </a:spcBef>
              <a:spcAft>
                <a:spcPts val="0"/>
              </a:spcAft>
              <a:buClr>
                <a:schemeClr val="lt1"/>
              </a:buClr>
              <a:buSzPts val="1800"/>
              <a:buNone/>
              <a:defRPr>
                <a:solidFill>
                  <a:schemeClr val="lt1"/>
                </a:solidFill>
              </a:defRPr>
            </a:lvl6pPr>
            <a:lvl7pPr lvl="6" rtl="0" algn="r">
              <a:spcBef>
                <a:spcPts val="0"/>
              </a:spcBef>
              <a:spcAft>
                <a:spcPts val="0"/>
              </a:spcAft>
              <a:buClr>
                <a:schemeClr val="lt1"/>
              </a:buClr>
              <a:buSzPts val="1800"/>
              <a:buNone/>
              <a:defRPr>
                <a:solidFill>
                  <a:schemeClr val="lt1"/>
                </a:solidFill>
              </a:defRPr>
            </a:lvl7pPr>
            <a:lvl8pPr lvl="7" rtl="0" algn="r">
              <a:spcBef>
                <a:spcPts val="0"/>
              </a:spcBef>
              <a:spcAft>
                <a:spcPts val="0"/>
              </a:spcAft>
              <a:buClr>
                <a:schemeClr val="lt1"/>
              </a:buClr>
              <a:buSzPts val="1800"/>
              <a:buNone/>
              <a:defRPr>
                <a:solidFill>
                  <a:schemeClr val="lt1"/>
                </a:solidFill>
              </a:defRPr>
            </a:lvl8pPr>
            <a:lvl9pPr lvl="8" rtl="0" algn="r">
              <a:spcBef>
                <a:spcPts val="0"/>
              </a:spcBef>
              <a:spcAft>
                <a:spcPts val="0"/>
              </a:spcAft>
              <a:buClr>
                <a:schemeClr val="lt1"/>
              </a:buClr>
              <a:buSzPts val="1800"/>
              <a:buNone/>
              <a:defRPr>
                <a:solidFill>
                  <a:schemeClr val="lt1"/>
                </a:solidFill>
              </a:defRPr>
            </a:lvl9pPr>
          </a:lstStyle>
          <a:p/>
        </p:txBody>
      </p:sp>
      <p:sp>
        <p:nvSpPr>
          <p:cNvPr id="67" name="Google Shape;67;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F3F3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b="1" i="1" sz="18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indent="-381000" lvl="1" marL="9144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indent="-381000" lvl="2" marL="13716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indent="-342900" lvl="3" marL="18288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indent="-342900" lvl="4" marL="22860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indent="-342900" lvl="5" marL="27432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indent="-342900" lvl="6" marL="32004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indent="-342900" lvl="7" marL="36576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indent="-342900" lvl="8" marL="41148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www.slidescarnival.com/?utm_source=template"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drive.google.com/file/d/1ko-SF_B0yX9UTMtbLNKAdIl40rwluEFB/view?usp=sharing"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www.youtube.com/watch?v=wYlPAf8Cecg" TargetMode="Externa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www.youtube.com/watch?v=BQ9q4U2P3ig" TargetMode="Externa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Thinking with Patterns</a:t>
            </a:r>
            <a:endParaRPr/>
          </a:p>
        </p:txBody>
      </p:sp>
      <p:sp>
        <p:nvSpPr>
          <p:cNvPr id="96" name="Google Shape;96;p17"/>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Visually solve problems like a computer</a:t>
            </a:r>
            <a:endParaRPr/>
          </a:p>
        </p:txBody>
      </p:sp>
      <p:sp>
        <p:nvSpPr>
          <p:cNvPr id="97" name="Google Shape;97;p17"/>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#4</a:t>
            </a:r>
            <a:endParaRPr b="1" sz="9600">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Next...</a:t>
            </a:r>
            <a:endParaRPr/>
          </a:p>
        </p:txBody>
      </p:sp>
      <p:sp>
        <p:nvSpPr>
          <p:cNvPr id="156" name="Google Shape;156;p26"/>
          <p:cNvSpPr txBox="1"/>
          <p:nvPr>
            <p:ph idx="1" type="body"/>
          </p:nvPr>
        </p:nvSpPr>
        <p:spPr>
          <a:xfrm>
            <a:off x="2798250" y="958750"/>
            <a:ext cx="5503800" cy="3240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sz="2400"/>
              <a:t>We are going to think like a computer by breaking down a program into smaller pieces.  We will be using the words</a:t>
            </a:r>
            <a:endParaRPr sz="2400"/>
          </a:p>
          <a:p>
            <a:pPr indent="0" lvl="0" marL="0" rtl="0" algn="ctr">
              <a:spcBef>
                <a:spcPts val="600"/>
              </a:spcBef>
              <a:spcAft>
                <a:spcPts val="0"/>
              </a:spcAft>
              <a:buNone/>
            </a:pPr>
            <a:r>
              <a:rPr b="1" lang="en" sz="4800"/>
              <a:t>DECOMPOSE</a:t>
            </a:r>
            <a:endParaRPr b="1" sz="4800"/>
          </a:p>
          <a:p>
            <a:pPr indent="0" lvl="0" marL="0" rtl="0" algn="ctr">
              <a:spcBef>
                <a:spcPts val="600"/>
              </a:spcBef>
              <a:spcAft>
                <a:spcPts val="0"/>
              </a:spcAft>
              <a:buNone/>
            </a:pPr>
            <a:r>
              <a:rPr b="1" lang="en" sz="4800"/>
              <a:t>MODULARITY</a:t>
            </a:r>
            <a:endParaRPr b="1" sz="4800"/>
          </a:p>
        </p:txBody>
      </p:sp>
      <p:sp>
        <p:nvSpPr>
          <p:cNvPr id="157" name="Google Shape;157;p26">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animEffect filter="fade" transition="in">
                                      <p:cBhvr>
                                        <p:cTn dur="1000"/>
                                        <p:tgtEl>
                                          <p:spTgt spid="1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animEffect filter="fade" transition="in">
                                      <p:cBhvr>
                                        <p:cTn dur="1000"/>
                                        <p:tgtEl>
                                          <p:spTgt spid="1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xEl>
                                              <p:pRg end="2" st="2"/>
                                            </p:txEl>
                                          </p:spTgt>
                                        </p:tgtEl>
                                        <p:attrNameLst>
                                          <p:attrName>style.visibility</p:attrName>
                                        </p:attrNameLst>
                                      </p:cBhvr>
                                      <p:to>
                                        <p:strVal val="visible"/>
                                      </p:to>
                                    </p:set>
                                    <p:animEffect filter="fade" transition="in">
                                      <p:cBhvr>
                                        <p:cTn dur="1000"/>
                                        <p:tgtEl>
                                          <p:spTgt spid="15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966"/>
            </a:gs>
            <a:gs pos="100000">
              <a:srgbClr val="FF9900"/>
            </a:gs>
          </a:gsLst>
          <a:path path="circle">
            <a:fillToRect b="50%" l="50%" r="50%" t="50%"/>
          </a:path>
          <a:tileRect/>
        </a:gradFill>
      </p:bgPr>
    </p:bg>
    <p:spTree>
      <p:nvGrpSpPr>
        <p:cNvPr id="161" name="Shape 161"/>
        <p:cNvGrpSpPr/>
        <p:nvPr/>
      </p:nvGrpSpPr>
      <p:grpSpPr>
        <a:xfrm>
          <a:off x="0" y="0"/>
          <a:ext cx="0" cy="0"/>
          <a:chOff x="0" y="0"/>
          <a:chExt cx="0" cy="0"/>
        </a:xfrm>
      </p:grpSpPr>
      <p:pic>
        <p:nvPicPr>
          <p:cNvPr id="162" name="Google Shape;162;p27">
            <a:hlinkClick r:id="rId3"/>
          </p:cNvPr>
          <p:cNvPicPr preferRelativeResize="0"/>
          <p:nvPr/>
        </p:nvPicPr>
        <p:blipFill rotWithShape="1">
          <a:blip r:embed="rId4">
            <a:alphaModFix/>
          </a:blip>
          <a:srcRect b="0" l="0" r="0" t="0"/>
          <a:stretch/>
        </p:blipFill>
        <p:spPr>
          <a:xfrm>
            <a:off x="3426425" y="1451225"/>
            <a:ext cx="2291150" cy="550600"/>
          </a:xfrm>
          <a:prstGeom prst="rect">
            <a:avLst/>
          </a:prstGeom>
          <a:noFill/>
          <a:ln>
            <a:noFill/>
          </a:ln>
        </p:spPr>
      </p:pic>
      <p:sp>
        <p:nvSpPr>
          <p:cNvPr id="163" name="Google Shape;163;p27"/>
          <p:cNvSpPr txBox="1"/>
          <p:nvPr/>
        </p:nvSpPr>
        <p:spPr>
          <a:xfrm>
            <a:off x="1106100" y="2209500"/>
            <a:ext cx="6931800" cy="267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800">
                <a:solidFill>
                  <a:srgbClr val="434343"/>
                </a:solidFill>
                <a:latin typeface="Montserrat"/>
                <a:ea typeface="Montserrat"/>
                <a:cs typeface="Montserrat"/>
                <a:sym typeface="Montserrat"/>
              </a:rPr>
              <a:t>Free templates for all your presentation needs</a:t>
            </a:r>
            <a:endParaRPr b="1" sz="1800">
              <a:solidFill>
                <a:srgbClr val="434343"/>
              </a:solidFill>
              <a:latin typeface="Montserrat"/>
              <a:ea typeface="Montserrat"/>
              <a:cs typeface="Montserrat"/>
              <a:sym typeface="Montserrat"/>
            </a:endParaRPr>
          </a:p>
        </p:txBody>
      </p:sp>
      <p:grpSp>
        <p:nvGrpSpPr>
          <p:cNvPr id="164" name="Google Shape;164;p27"/>
          <p:cNvGrpSpPr/>
          <p:nvPr/>
        </p:nvGrpSpPr>
        <p:grpSpPr>
          <a:xfrm>
            <a:off x="690575" y="3290132"/>
            <a:ext cx="7762851" cy="892418"/>
            <a:chOff x="801125" y="3213932"/>
            <a:chExt cx="7762851" cy="892418"/>
          </a:xfrm>
        </p:grpSpPr>
        <p:grpSp>
          <p:nvGrpSpPr>
            <p:cNvPr id="165" name="Google Shape;165;p27"/>
            <p:cNvGrpSpPr/>
            <p:nvPr/>
          </p:nvGrpSpPr>
          <p:grpSpPr>
            <a:xfrm>
              <a:off x="4845759" y="3213932"/>
              <a:ext cx="1695900" cy="892418"/>
              <a:chOff x="4845759" y="3213932"/>
              <a:chExt cx="1695900" cy="892418"/>
            </a:xfrm>
          </p:grpSpPr>
          <p:sp>
            <p:nvSpPr>
              <p:cNvPr id="166" name="Google Shape;166;p27"/>
              <p:cNvSpPr txBox="1"/>
              <p:nvPr/>
            </p:nvSpPr>
            <p:spPr>
              <a:xfrm>
                <a:off x="4845759"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Ready to use, professional and customizable</a:t>
                </a:r>
                <a:endParaRPr sz="1200">
                  <a:solidFill>
                    <a:srgbClr val="434343"/>
                  </a:solidFill>
                  <a:latin typeface="Montserrat"/>
                  <a:ea typeface="Montserrat"/>
                  <a:cs typeface="Montserrat"/>
                  <a:sym typeface="Montserrat"/>
                </a:endParaRPr>
              </a:p>
            </p:txBody>
          </p:sp>
          <p:sp>
            <p:nvSpPr>
              <p:cNvPr id="167" name="Google Shape;167;p27"/>
              <p:cNvSpPr/>
              <p:nvPr/>
            </p:nvSpPr>
            <p:spPr>
              <a:xfrm>
                <a:off x="5603395" y="3213932"/>
                <a:ext cx="180627" cy="181175"/>
              </a:xfrm>
              <a:custGeom>
                <a:rect b="b" l="l" r="r" t="t"/>
                <a:pathLst>
                  <a:path extrusionOk="0" h="5947" w="5929">
                    <a:moveTo>
                      <a:pt x="4679" y="0"/>
                    </a:moveTo>
                    <a:lnTo>
                      <a:pt x="4567" y="19"/>
                    </a:lnTo>
                    <a:lnTo>
                      <a:pt x="4474" y="37"/>
                    </a:lnTo>
                    <a:lnTo>
                      <a:pt x="4381" y="93"/>
                    </a:lnTo>
                    <a:lnTo>
                      <a:pt x="4288" y="168"/>
                    </a:lnTo>
                    <a:lnTo>
                      <a:pt x="3747" y="690"/>
                    </a:lnTo>
                    <a:lnTo>
                      <a:pt x="3729" y="746"/>
                    </a:lnTo>
                    <a:lnTo>
                      <a:pt x="3710" y="802"/>
                    </a:lnTo>
                    <a:lnTo>
                      <a:pt x="3729" y="857"/>
                    </a:lnTo>
                    <a:lnTo>
                      <a:pt x="3747" y="895"/>
                    </a:lnTo>
                    <a:lnTo>
                      <a:pt x="5033" y="2181"/>
                    </a:lnTo>
                    <a:lnTo>
                      <a:pt x="5089" y="2218"/>
                    </a:lnTo>
                    <a:lnTo>
                      <a:pt x="5182" y="2218"/>
                    </a:lnTo>
                    <a:lnTo>
                      <a:pt x="5238" y="2181"/>
                    </a:lnTo>
                    <a:lnTo>
                      <a:pt x="5779" y="1640"/>
                    </a:lnTo>
                    <a:lnTo>
                      <a:pt x="5835" y="1566"/>
                    </a:lnTo>
                    <a:lnTo>
                      <a:pt x="5891" y="1473"/>
                    </a:lnTo>
                    <a:lnTo>
                      <a:pt x="5928" y="1361"/>
                    </a:lnTo>
                    <a:lnTo>
                      <a:pt x="5928" y="1249"/>
                    </a:lnTo>
                    <a:lnTo>
                      <a:pt x="5928" y="1156"/>
                    </a:lnTo>
                    <a:lnTo>
                      <a:pt x="5891" y="1044"/>
                    </a:lnTo>
                    <a:lnTo>
                      <a:pt x="5835" y="951"/>
                    </a:lnTo>
                    <a:lnTo>
                      <a:pt x="5779" y="857"/>
                    </a:lnTo>
                    <a:lnTo>
                      <a:pt x="5071" y="168"/>
                    </a:lnTo>
                    <a:lnTo>
                      <a:pt x="4977" y="93"/>
                    </a:lnTo>
                    <a:lnTo>
                      <a:pt x="4884" y="37"/>
                    </a:lnTo>
                    <a:lnTo>
                      <a:pt x="4791" y="19"/>
                    </a:lnTo>
                    <a:lnTo>
                      <a:pt x="4679" y="0"/>
                    </a:lnTo>
                    <a:close/>
                    <a:moveTo>
                      <a:pt x="3393" y="1883"/>
                    </a:moveTo>
                    <a:lnTo>
                      <a:pt x="3449" y="1920"/>
                    </a:lnTo>
                    <a:lnTo>
                      <a:pt x="3486" y="1976"/>
                    </a:lnTo>
                    <a:lnTo>
                      <a:pt x="3505" y="2050"/>
                    </a:lnTo>
                    <a:lnTo>
                      <a:pt x="3486" y="2106"/>
                    </a:lnTo>
                    <a:lnTo>
                      <a:pt x="3449" y="2162"/>
                    </a:lnTo>
                    <a:lnTo>
                      <a:pt x="1660" y="3952"/>
                    </a:lnTo>
                    <a:lnTo>
                      <a:pt x="1604" y="3970"/>
                    </a:lnTo>
                    <a:lnTo>
                      <a:pt x="1548" y="3989"/>
                    </a:lnTo>
                    <a:lnTo>
                      <a:pt x="1492" y="3970"/>
                    </a:lnTo>
                    <a:lnTo>
                      <a:pt x="1436" y="3952"/>
                    </a:lnTo>
                    <a:lnTo>
                      <a:pt x="1399" y="3896"/>
                    </a:lnTo>
                    <a:lnTo>
                      <a:pt x="1380" y="3821"/>
                    </a:lnTo>
                    <a:lnTo>
                      <a:pt x="1399" y="3765"/>
                    </a:lnTo>
                    <a:lnTo>
                      <a:pt x="1436" y="3709"/>
                    </a:lnTo>
                    <a:lnTo>
                      <a:pt x="3225" y="1920"/>
                    </a:lnTo>
                    <a:lnTo>
                      <a:pt x="3281" y="1883"/>
                    </a:lnTo>
                    <a:close/>
                    <a:moveTo>
                      <a:pt x="1007" y="4362"/>
                    </a:moveTo>
                    <a:lnTo>
                      <a:pt x="1007" y="4921"/>
                    </a:lnTo>
                    <a:lnTo>
                      <a:pt x="1566" y="4921"/>
                    </a:lnTo>
                    <a:lnTo>
                      <a:pt x="1566" y="5331"/>
                    </a:lnTo>
                    <a:lnTo>
                      <a:pt x="821" y="5462"/>
                    </a:lnTo>
                    <a:lnTo>
                      <a:pt x="467" y="5107"/>
                    </a:lnTo>
                    <a:lnTo>
                      <a:pt x="597" y="4362"/>
                    </a:lnTo>
                    <a:close/>
                    <a:moveTo>
                      <a:pt x="3337" y="1118"/>
                    </a:moveTo>
                    <a:lnTo>
                      <a:pt x="3300" y="1156"/>
                    </a:lnTo>
                    <a:lnTo>
                      <a:pt x="243" y="4213"/>
                    </a:lnTo>
                    <a:lnTo>
                      <a:pt x="1" y="5611"/>
                    </a:lnTo>
                    <a:lnTo>
                      <a:pt x="1" y="5685"/>
                    </a:lnTo>
                    <a:lnTo>
                      <a:pt x="1" y="5741"/>
                    </a:lnTo>
                    <a:lnTo>
                      <a:pt x="38" y="5816"/>
                    </a:lnTo>
                    <a:lnTo>
                      <a:pt x="75" y="5853"/>
                    </a:lnTo>
                    <a:lnTo>
                      <a:pt x="131" y="5890"/>
                    </a:lnTo>
                    <a:lnTo>
                      <a:pt x="187" y="5928"/>
                    </a:lnTo>
                    <a:lnTo>
                      <a:pt x="243" y="5946"/>
                    </a:lnTo>
                    <a:lnTo>
                      <a:pt x="317" y="5928"/>
                    </a:lnTo>
                    <a:lnTo>
                      <a:pt x="1734" y="5685"/>
                    </a:lnTo>
                    <a:lnTo>
                      <a:pt x="4772" y="2647"/>
                    </a:lnTo>
                    <a:lnTo>
                      <a:pt x="4810" y="2591"/>
                    </a:lnTo>
                    <a:lnTo>
                      <a:pt x="4810" y="2535"/>
                    </a:lnTo>
                    <a:lnTo>
                      <a:pt x="4810" y="2498"/>
                    </a:lnTo>
                    <a:lnTo>
                      <a:pt x="4772" y="2442"/>
                    </a:lnTo>
                    <a:lnTo>
                      <a:pt x="3486" y="1156"/>
                    </a:lnTo>
                    <a:lnTo>
                      <a:pt x="3449" y="111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168" name="Google Shape;168;p27"/>
            <p:cNvGrpSpPr/>
            <p:nvPr/>
          </p:nvGrpSpPr>
          <p:grpSpPr>
            <a:xfrm>
              <a:off x="2823442" y="3214222"/>
              <a:ext cx="1695900" cy="892128"/>
              <a:chOff x="2823442" y="3214222"/>
              <a:chExt cx="1695900" cy="892128"/>
            </a:xfrm>
          </p:grpSpPr>
          <p:sp>
            <p:nvSpPr>
              <p:cNvPr id="169" name="Google Shape;169;p27"/>
              <p:cNvSpPr txBox="1"/>
              <p:nvPr/>
            </p:nvSpPr>
            <p:spPr>
              <a:xfrm>
                <a:off x="2823442"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100% free for personal or commercial use</a:t>
                </a:r>
                <a:endParaRPr sz="1200">
                  <a:solidFill>
                    <a:srgbClr val="434343"/>
                  </a:solidFill>
                  <a:latin typeface="Montserrat"/>
                  <a:ea typeface="Montserrat"/>
                  <a:cs typeface="Montserrat"/>
                  <a:sym typeface="Montserrat"/>
                </a:endParaRPr>
              </a:p>
            </p:txBody>
          </p:sp>
          <p:sp>
            <p:nvSpPr>
              <p:cNvPr id="170" name="Google Shape;170;p27"/>
              <p:cNvSpPr/>
              <p:nvPr/>
            </p:nvSpPr>
            <p:spPr>
              <a:xfrm>
                <a:off x="3569730" y="3214222"/>
                <a:ext cx="203323" cy="180597"/>
              </a:xfrm>
              <a:custGeom>
                <a:rect b="b" l="l" r="r" t="t"/>
                <a:pathLst>
                  <a:path extrusionOk="0" h="5928" w="6674">
                    <a:moveTo>
                      <a:pt x="2443" y="0"/>
                    </a:moveTo>
                    <a:lnTo>
                      <a:pt x="2275" y="37"/>
                    </a:lnTo>
                    <a:lnTo>
                      <a:pt x="2126" y="93"/>
                    </a:lnTo>
                    <a:lnTo>
                      <a:pt x="1995" y="187"/>
                    </a:lnTo>
                    <a:lnTo>
                      <a:pt x="1846" y="336"/>
                    </a:lnTo>
                    <a:lnTo>
                      <a:pt x="1753" y="503"/>
                    </a:lnTo>
                    <a:lnTo>
                      <a:pt x="1697" y="690"/>
                    </a:lnTo>
                    <a:lnTo>
                      <a:pt x="1660" y="876"/>
                    </a:lnTo>
                    <a:lnTo>
                      <a:pt x="1678" y="1063"/>
                    </a:lnTo>
                    <a:lnTo>
                      <a:pt x="1716" y="1249"/>
                    </a:lnTo>
                    <a:lnTo>
                      <a:pt x="1809" y="1417"/>
                    </a:lnTo>
                    <a:lnTo>
                      <a:pt x="1921" y="1566"/>
                    </a:lnTo>
                    <a:lnTo>
                      <a:pt x="3188" y="2889"/>
                    </a:lnTo>
                    <a:lnTo>
                      <a:pt x="3263" y="2945"/>
                    </a:lnTo>
                    <a:lnTo>
                      <a:pt x="3337" y="2964"/>
                    </a:lnTo>
                    <a:lnTo>
                      <a:pt x="3412" y="2945"/>
                    </a:lnTo>
                    <a:lnTo>
                      <a:pt x="3487" y="2889"/>
                    </a:lnTo>
                    <a:lnTo>
                      <a:pt x="4754" y="1566"/>
                    </a:lnTo>
                    <a:lnTo>
                      <a:pt x="4866" y="1417"/>
                    </a:lnTo>
                    <a:lnTo>
                      <a:pt x="4940" y="1249"/>
                    </a:lnTo>
                    <a:lnTo>
                      <a:pt x="4996" y="1063"/>
                    </a:lnTo>
                    <a:lnTo>
                      <a:pt x="5015" y="876"/>
                    </a:lnTo>
                    <a:lnTo>
                      <a:pt x="4978" y="690"/>
                    </a:lnTo>
                    <a:lnTo>
                      <a:pt x="4922" y="503"/>
                    </a:lnTo>
                    <a:lnTo>
                      <a:pt x="4810" y="336"/>
                    </a:lnTo>
                    <a:lnTo>
                      <a:pt x="4679" y="187"/>
                    </a:lnTo>
                    <a:lnTo>
                      <a:pt x="4549" y="93"/>
                    </a:lnTo>
                    <a:lnTo>
                      <a:pt x="4381" y="37"/>
                    </a:lnTo>
                    <a:lnTo>
                      <a:pt x="4232" y="0"/>
                    </a:lnTo>
                    <a:lnTo>
                      <a:pt x="4064" y="0"/>
                    </a:lnTo>
                    <a:lnTo>
                      <a:pt x="3897" y="19"/>
                    </a:lnTo>
                    <a:lnTo>
                      <a:pt x="3747" y="75"/>
                    </a:lnTo>
                    <a:lnTo>
                      <a:pt x="3598" y="168"/>
                    </a:lnTo>
                    <a:lnTo>
                      <a:pt x="3468" y="280"/>
                    </a:lnTo>
                    <a:lnTo>
                      <a:pt x="3337" y="429"/>
                    </a:lnTo>
                    <a:lnTo>
                      <a:pt x="3207" y="280"/>
                    </a:lnTo>
                    <a:lnTo>
                      <a:pt x="3076" y="168"/>
                    </a:lnTo>
                    <a:lnTo>
                      <a:pt x="2927" y="75"/>
                    </a:lnTo>
                    <a:lnTo>
                      <a:pt x="2778" y="19"/>
                    </a:lnTo>
                    <a:lnTo>
                      <a:pt x="2610" y="0"/>
                    </a:lnTo>
                    <a:close/>
                    <a:moveTo>
                      <a:pt x="2219" y="3691"/>
                    </a:moveTo>
                    <a:lnTo>
                      <a:pt x="1995" y="3728"/>
                    </a:lnTo>
                    <a:lnTo>
                      <a:pt x="1772" y="3784"/>
                    </a:lnTo>
                    <a:lnTo>
                      <a:pt x="1548" y="3877"/>
                    </a:lnTo>
                    <a:lnTo>
                      <a:pt x="1362" y="4008"/>
                    </a:lnTo>
                    <a:lnTo>
                      <a:pt x="821" y="4436"/>
                    </a:lnTo>
                    <a:lnTo>
                      <a:pt x="187" y="4436"/>
                    </a:lnTo>
                    <a:lnTo>
                      <a:pt x="113" y="4455"/>
                    </a:lnTo>
                    <a:lnTo>
                      <a:pt x="57" y="4492"/>
                    </a:lnTo>
                    <a:lnTo>
                      <a:pt x="1" y="4548"/>
                    </a:lnTo>
                    <a:lnTo>
                      <a:pt x="1" y="4623"/>
                    </a:lnTo>
                    <a:lnTo>
                      <a:pt x="1" y="5741"/>
                    </a:lnTo>
                    <a:lnTo>
                      <a:pt x="1" y="5816"/>
                    </a:lnTo>
                    <a:lnTo>
                      <a:pt x="57" y="5872"/>
                    </a:lnTo>
                    <a:lnTo>
                      <a:pt x="113" y="5909"/>
                    </a:lnTo>
                    <a:lnTo>
                      <a:pt x="187" y="5928"/>
                    </a:lnTo>
                    <a:lnTo>
                      <a:pt x="4325" y="5928"/>
                    </a:lnTo>
                    <a:lnTo>
                      <a:pt x="4437" y="5909"/>
                    </a:lnTo>
                    <a:lnTo>
                      <a:pt x="4568" y="5890"/>
                    </a:lnTo>
                    <a:lnTo>
                      <a:pt x="4679" y="5834"/>
                    </a:lnTo>
                    <a:lnTo>
                      <a:pt x="4791" y="5760"/>
                    </a:lnTo>
                    <a:lnTo>
                      <a:pt x="6543" y="4362"/>
                    </a:lnTo>
                    <a:lnTo>
                      <a:pt x="6599" y="4306"/>
                    </a:lnTo>
                    <a:lnTo>
                      <a:pt x="6637" y="4231"/>
                    </a:lnTo>
                    <a:lnTo>
                      <a:pt x="6674" y="4157"/>
                    </a:lnTo>
                    <a:lnTo>
                      <a:pt x="6674" y="4082"/>
                    </a:lnTo>
                    <a:lnTo>
                      <a:pt x="6674" y="4008"/>
                    </a:lnTo>
                    <a:lnTo>
                      <a:pt x="6655" y="3933"/>
                    </a:lnTo>
                    <a:lnTo>
                      <a:pt x="6618" y="3859"/>
                    </a:lnTo>
                    <a:lnTo>
                      <a:pt x="6543" y="3784"/>
                    </a:lnTo>
                    <a:lnTo>
                      <a:pt x="6506" y="3747"/>
                    </a:lnTo>
                    <a:lnTo>
                      <a:pt x="6432" y="3728"/>
                    </a:lnTo>
                    <a:lnTo>
                      <a:pt x="6376" y="3709"/>
                    </a:lnTo>
                    <a:lnTo>
                      <a:pt x="6301" y="3709"/>
                    </a:lnTo>
                    <a:lnTo>
                      <a:pt x="6171" y="3728"/>
                    </a:lnTo>
                    <a:lnTo>
                      <a:pt x="6115" y="3747"/>
                    </a:lnTo>
                    <a:lnTo>
                      <a:pt x="6059" y="3784"/>
                    </a:lnTo>
                    <a:lnTo>
                      <a:pt x="4978" y="4641"/>
                    </a:lnTo>
                    <a:lnTo>
                      <a:pt x="4885" y="4716"/>
                    </a:lnTo>
                    <a:lnTo>
                      <a:pt x="4773" y="4772"/>
                    </a:lnTo>
                    <a:lnTo>
                      <a:pt x="4642" y="4809"/>
                    </a:lnTo>
                    <a:lnTo>
                      <a:pt x="3095" y="4809"/>
                    </a:lnTo>
                    <a:lnTo>
                      <a:pt x="3039" y="4772"/>
                    </a:lnTo>
                    <a:lnTo>
                      <a:pt x="2983" y="4716"/>
                    </a:lnTo>
                    <a:lnTo>
                      <a:pt x="2965" y="4660"/>
                    </a:lnTo>
                    <a:lnTo>
                      <a:pt x="2965" y="4586"/>
                    </a:lnTo>
                    <a:lnTo>
                      <a:pt x="3002" y="4511"/>
                    </a:lnTo>
                    <a:lnTo>
                      <a:pt x="3076" y="4455"/>
                    </a:lnTo>
                    <a:lnTo>
                      <a:pt x="3151" y="4436"/>
                    </a:lnTo>
                    <a:lnTo>
                      <a:pt x="4120" y="4436"/>
                    </a:lnTo>
                    <a:lnTo>
                      <a:pt x="4195" y="4418"/>
                    </a:lnTo>
                    <a:lnTo>
                      <a:pt x="4307" y="4362"/>
                    </a:lnTo>
                    <a:lnTo>
                      <a:pt x="4363" y="4306"/>
                    </a:lnTo>
                    <a:lnTo>
                      <a:pt x="4400" y="4250"/>
                    </a:lnTo>
                    <a:lnTo>
                      <a:pt x="4419" y="4194"/>
                    </a:lnTo>
                    <a:lnTo>
                      <a:pt x="4437" y="4138"/>
                    </a:lnTo>
                    <a:lnTo>
                      <a:pt x="4456" y="4045"/>
                    </a:lnTo>
                    <a:lnTo>
                      <a:pt x="4437" y="3970"/>
                    </a:lnTo>
                    <a:lnTo>
                      <a:pt x="4400" y="3896"/>
                    </a:lnTo>
                    <a:lnTo>
                      <a:pt x="4363" y="3821"/>
                    </a:lnTo>
                    <a:lnTo>
                      <a:pt x="4307" y="3784"/>
                    </a:lnTo>
                    <a:lnTo>
                      <a:pt x="4232" y="3728"/>
                    </a:lnTo>
                    <a:lnTo>
                      <a:pt x="4158" y="3709"/>
                    </a:lnTo>
                    <a:lnTo>
                      <a:pt x="4083" y="369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171" name="Google Shape;171;p27"/>
            <p:cNvGrpSpPr/>
            <p:nvPr/>
          </p:nvGrpSpPr>
          <p:grpSpPr>
            <a:xfrm>
              <a:off x="6868076" y="3213932"/>
              <a:ext cx="1695900" cy="892418"/>
              <a:chOff x="6868076" y="3213932"/>
              <a:chExt cx="1695900" cy="892418"/>
            </a:xfrm>
          </p:grpSpPr>
          <p:sp>
            <p:nvSpPr>
              <p:cNvPr id="172" name="Google Shape;172;p27"/>
              <p:cNvSpPr txBox="1"/>
              <p:nvPr/>
            </p:nvSpPr>
            <p:spPr>
              <a:xfrm>
                <a:off x="6868076"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Blow your audience away with attractive visuals</a:t>
                </a:r>
                <a:endParaRPr sz="1200">
                  <a:solidFill>
                    <a:srgbClr val="434343"/>
                  </a:solidFill>
                  <a:latin typeface="Montserrat"/>
                  <a:ea typeface="Montserrat"/>
                  <a:cs typeface="Montserrat"/>
                  <a:sym typeface="Montserrat"/>
                </a:endParaRPr>
              </a:p>
            </p:txBody>
          </p:sp>
          <p:sp>
            <p:nvSpPr>
              <p:cNvPr id="173" name="Google Shape;173;p27"/>
              <p:cNvSpPr/>
              <p:nvPr/>
            </p:nvSpPr>
            <p:spPr>
              <a:xfrm>
                <a:off x="7625712" y="3213932"/>
                <a:ext cx="180627" cy="181175"/>
              </a:xfrm>
              <a:custGeom>
                <a:rect b="b" l="l" r="r" t="t"/>
                <a:pathLst>
                  <a:path extrusionOk="0" h="5947" w="5929">
                    <a:moveTo>
                      <a:pt x="784" y="4940"/>
                    </a:moveTo>
                    <a:lnTo>
                      <a:pt x="839" y="4958"/>
                    </a:lnTo>
                    <a:lnTo>
                      <a:pt x="933" y="5014"/>
                    </a:lnTo>
                    <a:lnTo>
                      <a:pt x="989" y="5107"/>
                    </a:lnTo>
                    <a:lnTo>
                      <a:pt x="1007" y="5145"/>
                    </a:lnTo>
                    <a:lnTo>
                      <a:pt x="1007" y="5201"/>
                    </a:lnTo>
                    <a:lnTo>
                      <a:pt x="1007" y="5257"/>
                    </a:lnTo>
                    <a:lnTo>
                      <a:pt x="989" y="5313"/>
                    </a:lnTo>
                    <a:lnTo>
                      <a:pt x="933" y="5406"/>
                    </a:lnTo>
                    <a:lnTo>
                      <a:pt x="839" y="5462"/>
                    </a:lnTo>
                    <a:lnTo>
                      <a:pt x="784" y="5480"/>
                    </a:lnTo>
                    <a:lnTo>
                      <a:pt x="672" y="5480"/>
                    </a:lnTo>
                    <a:lnTo>
                      <a:pt x="634" y="5462"/>
                    </a:lnTo>
                    <a:lnTo>
                      <a:pt x="541" y="5406"/>
                    </a:lnTo>
                    <a:lnTo>
                      <a:pt x="485" y="5313"/>
                    </a:lnTo>
                    <a:lnTo>
                      <a:pt x="467" y="5257"/>
                    </a:lnTo>
                    <a:lnTo>
                      <a:pt x="448" y="5201"/>
                    </a:lnTo>
                    <a:lnTo>
                      <a:pt x="467" y="5145"/>
                    </a:lnTo>
                    <a:lnTo>
                      <a:pt x="485" y="5107"/>
                    </a:lnTo>
                    <a:lnTo>
                      <a:pt x="541" y="5014"/>
                    </a:lnTo>
                    <a:lnTo>
                      <a:pt x="634" y="4958"/>
                    </a:lnTo>
                    <a:lnTo>
                      <a:pt x="672" y="4940"/>
                    </a:lnTo>
                    <a:close/>
                    <a:moveTo>
                      <a:pt x="206" y="2610"/>
                    </a:moveTo>
                    <a:lnTo>
                      <a:pt x="168" y="2628"/>
                    </a:lnTo>
                    <a:lnTo>
                      <a:pt x="75" y="2684"/>
                    </a:lnTo>
                    <a:lnTo>
                      <a:pt x="19" y="2777"/>
                    </a:lnTo>
                    <a:lnTo>
                      <a:pt x="1" y="2833"/>
                    </a:lnTo>
                    <a:lnTo>
                      <a:pt x="1" y="2889"/>
                    </a:lnTo>
                    <a:lnTo>
                      <a:pt x="1" y="5667"/>
                    </a:lnTo>
                    <a:lnTo>
                      <a:pt x="1" y="5723"/>
                    </a:lnTo>
                    <a:lnTo>
                      <a:pt x="19" y="5779"/>
                    </a:lnTo>
                    <a:lnTo>
                      <a:pt x="75" y="5872"/>
                    </a:lnTo>
                    <a:lnTo>
                      <a:pt x="168" y="5928"/>
                    </a:lnTo>
                    <a:lnTo>
                      <a:pt x="206" y="5946"/>
                    </a:lnTo>
                    <a:lnTo>
                      <a:pt x="1250" y="5946"/>
                    </a:lnTo>
                    <a:lnTo>
                      <a:pt x="1305" y="5928"/>
                    </a:lnTo>
                    <a:lnTo>
                      <a:pt x="1399" y="5872"/>
                    </a:lnTo>
                    <a:lnTo>
                      <a:pt x="1455" y="5779"/>
                    </a:lnTo>
                    <a:lnTo>
                      <a:pt x="1473" y="5723"/>
                    </a:lnTo>
                    <a:lnTo>
                      <a:pt x="1473" y="5667"/>
                    </a:lnTo>
                    <a:lnTo>
                      <a:pt x="1473" y="2889"/>
                    </a:lnTo>
                    <a:lnTo>
                      <a:pt x="1473" y="2833"/>
                    </a:lnTo>
                    <a:lnTo>
                      <a:pt x="1455" y="2777"/>
                    </a:lnTo>
                    <a:lnTo>
                      <a:pt x="1399" y="2684"/>
                    </a:lnTo>
                    <a:lnTo>
                      <a:pt x="1305" y="2628"/>
                    </a:lnTo>
                    <a:lnTo>
                      <a:pt x="1250" y="2610"/>
                    </a:lnTo>
                    <a:close/>
                    <a:moveTo>
                      <a:pt x="3617" y="0"/>
                    </a:moveTo>
                    <a:lnTo>
                      <a:pt x="3524" y="19"/>
                    </a:lnTo>
                    <a:lnTo>
                      <a:pt x="3468" y="75"/>
                    </a:lnTo>
                    <a:lnTo>
                      <a:pt x="3393" y="168"/>
                    </a:lnTo>
                    <a:lnTo>
                      <a:pt x="3337" y="261"/>
                    </a:lnTo>
                    <a:lnTo>
                      <a:pt x="3263" y="485"/>
                    </a:lnTo>
                    <a:lnTo>
                      <a:pt x="3225" y="671"/>
                    </a:lnTo>
                    <a:lnTo>
                      <a:pt x="3169" y="858"/>
                    </a:lnTo>
                    <a:lnTo>
                      <a:pt x="3114" y="1044"/>
                    </a:lnTo>
                    <a:lnTo>
                      <a:pt x="3039" y="1212"/>
                    </a:lnTo>
                    <a:lnTo>
                      <a:pt x="2983" y="1286"/>
                    </a:lnTo>
                    <a:lnTo>
                      <a:pt x="2927" y="1361"/>
                    </a:lnTo>
                    <a:lnTo>
                      <a:pt x="2797" y="1510"/>
                    </a:lnTo>
                    <a:lnTo>
                      <a:pt x="2666" y="1659"/>
                    </a:lnTo>
                    <a:lnTo>
                      <a:pt x="2442" y="1995"/>
                    </a:lnTo>
                    <a:lnTo>
                      <a:pt x="2200" y="2330"/>
                    </a:lnTo>
                    <a:lnTo>
                      <a:pt x="2051" y="2498"/>
                    </a:lnTo>
                    <a:lnTo>
                      <a:pt x="1883" y="2666"/>
                    </a:lnTo>
                    <a:lnTo>
                      <a:pt x="1865" y="2722"/>
                    </a:lnTo>
                    <a:lnTo>
                      <a:pt x="1846" y="2777"/>
                    </a:lnTo>
                    <a:lnTo>
                      <a:pt x="1846" y="5257"/>
                    </a:lnTo>
                    <a:lnTo>
                      <a:pt x="1865" y="5313"/>
                    </a:lnTo>
                    <a:lnTo>
                      <a:pt x="1883" y="5350"/>
                    </a:lnTo>
                    <a:lnTo>
                      <a:pt x="1939" y="5387"/>
                    </a:lnTo>
                    <a:lnTo>
                      <a:pt x="1995" y="5387"/>
                    </a:lnTo>
                    <a:lnTo>
                      <a:pt x="2126" y="5406"/>
                    </a:lnTo>
                    <a:lnTo>
                      <a:pt x="2293" y="5462"/>
                    </a:lnTo>
                    <a:lnTo>
                      <a:pt x="2592" y="5573"/>
                    </a:lnTo>
                    <a:lnTo>
                      <a:pt x="2890" y="5704"/>
                    </a:lnTo>
                    <a:lnTo>
                      <a:pt x="3225" y="5816"/>
                    </a:lnTo>
                    <a:lnTo>
                      <a:pt x="3393" y="5872"/>
                    </a:lnTo>
                    <a:lnTo>
                      <a:pt x="3580" y="5909"/>
                    </a:lnTo>
                    <a:lnTo>
                      <a:pt x="3785" y="5946"/>
                    </a:lnTo>
                    <a:lnTo>
                      <a:pt x="4400" y="5946"/>
                    </a:lnTo>
                    <a:lnTo>
                      <a:pt x="4586" y="5928"/>
                    </a:lnTo>
                    <a:lnTo>
                      <a:pt x="4772" y="5909"/>
                    </a:lnTo>
                    <a:lnTo>
                      <a:pt x="4940" y="5853"/>
                    </a:lnTo>
                    <a:lnTo>
                      <a:pt x="5108" y="5797"/>
                    </a:lnTo>
                    <a:lnTo>
                      <a:pt x="5238" y="5723"/>
                    </a:lnTo>
                    <a:lnTo>
                      <a:pt x="5332" y="5611"/>
                    </a:lnTo>
                    <a:lnTo>
                      <a:pt x="5388" y="5499"/>
                    </a:lnTo>
                    <a:lnTo>
                      <a:pt x="5425" y="5368"/>
                    </a:lnTo>
                    <a:lnTo>
                      <a:pt x="5425" y="5238"/>
                    </a:lnTo>
                    <a:lnTo>
                      <a:pt x="5406" y="5089"/>
                    </a:lnTo>
                    <a:lnTo>
                      <a:pt x="5481" y="4996"/>
                    </a:lnTo>
                    <a:lnTo>
                      <a:pt x="5537" y="4902"/>
                    </a:lnTo>
                    <a:lnTo>
                      <a:pt x="5574" y="4809"/>
                    </a:lnTo>
                    <a:lnTo>
                      <a:pt x="5611" y="4697"/>
                    </a:lnTo>
                    <a:lnTo>
                      <a:pt x="5630" y="4567"/>
                    </a:lnTo>
                    <a:lnTo>
                      <a:pt x="5630" y="4455"/>
                    </a:lnTo>
                    <a:lnTo>
                      <a:pt x="5630" y="4325"/>
                    </a:lnTo>
                    <a:lnTo>
                      <a:pt x="5593" y="4213"/>
                    </a:lnTo>
                    <a:lnTo>
                      <a:pt x="5667" y="4101"/>
                    </a:lnTo>
                    <a:lnTo>
                      <a:pt x="5723" y="3989"/>
                    </a:lnTo>
                    <a:lnTo>
                      <a:pt x="5742" y="3877"/>
                    </a:lnTo>
                    <a:lnTo>
                      <a:pt x="5779" y="3747"/>
                    </a:lnTo>
                    <a:lnTo>
                      <a:pt x="5779" y="3635"/>
                    </a:lnTo>
                    <a:lnTo>
                      <a:pt x="5760" y="3523"/>
                    </a:lnTo>
                    <a:lnTo>
                      <a:pt x="5742" y="3393"/>
                    </a:lnTo>
                    <a:lnTo>
                      <a:pt x="5704" y="3299"/>
                    </a:lnTo>
                    <a:lnTo>
                      <a:pt x="5798" y="3169"/>
                    </a:lnTo>
                    <a:lnTo>
                      <a:pt x="5872" y="3038"/>
                    </a:lnTo>
                    <a:lnTo>
                      <a:pt x="5909" y="2889"/>
                    </a:lnTo>
                    <a:lnTo>
                      <a:pt x="5928" y="2722"/>
                    </a:lnTo>
                    <a:lnTo>
                      <a:pt x="5909" y="2591"/>
                    </a:lnTo>
                    <a:lnTo>
                      <a:pt x="5872" y="2461"/>
                    </a:lnTo>
                    <a:lnTo>
                      <a:pt x="5816" y="2349"/>
                    </a:lnTo>
                    <a:lnTo>
                      <a:pt x="5723" y="2256"/>
                    </a:lnTo>
                    <a:lnTo>
                      <a:pt x="5630" y="2162"/>
                    </a:lnTo>
                    <a:lnTo>
                      <a:pt x="5518" y="2106"/>
                    </a:lnTo>
                    <a:lnTo>
                      <a:pt x="5388" y="2069"/>
                    </a:lnTo>
                    <a:lnTo>
                      <a:pt x="5238" y="2051"/>
                    </a:lnTo>
                    <a:lnTo>
                      <a:pt x="4064" y="2051"/>
                    </a:lnTo>
                    <a:lnTo>
                      <a:pt x="4101" y="1920"/>
                    </a:lnTo>
                    <a:lnTo>
                      <a:pt x="4157" y="1808"/>
                    </a:lnTo>
                    <a:lnTo>
                      <a:pt x="4288" y="1566"/>
                    </a:lnTo>
                    <a:lnTo>
                      <a:pt x="4344" y="1435"/>
                    </a:lnTo>
                    <a:lnTo>
                      <a:pt x="4400" y="1286"/>
                    </a:lnTo>
                    <a:lnTo>
                      <a:pt x="4437" y="1119"/>
                    </a:lnTo>
                    <a:lnTo>
                      <a:pt x="4456" y="951"/>
                    </a:lnTo>
                    <a:lnTo>
                      <a:pt x="4437" y="802"/>
                    </a:lnTo>
                    <a:lnTo>
                      <a:pt x="4418" y="671"/>
                    </a:lnTo>
                    <a:lnTo>
                      <a:pt x="4400" y="541"/>
                    </a:lnTo>
                    <a:lnTo>
                      <a:pt x="4362" y="447"/>
                    </a:lnTo>
                    <a:lnTo>
                      <a:pt x="4306" y="354"/>
                    </a:lnTo>
                    <a:lnTo>
                      <a:pt x="4251" y="280"/>
                    </a:lnTo>
                    <a:lnTo>
                      <a:pt x="4195" y="205"/>
                    </a:lnTo>
                    <a:lnTo>
                      <a:pt x="4139" y="168"/>
                    </a:lnTo>
                    <a:lnTo>
                      <a:pt x="3990" y="75"/>
                    </a:lnTo>
                    <a:lnTo>
                      <a:pt x="3859" y="37"/>
                    </a:lnTo>
                    <a:lnTo>
                      <a:pt x="3729" y="19"/>
                    </a:lnTo>
                    <a:lnTo>
                      <a:pt x="36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174" name="Google Shape;174;p27"/>
            <p:cNvGrpSpPr/>
            <p:nvPr/>
          </p:nvGrpSpPr>
          <p:grpSpPr>
            <a:xfrm>
              <a:off x="801125" y="3214206"/>
              <a:ext cx="1695900" cy="892144"/>
              <a:chOff x="801125" y="3214206"/>
              <a:chExt cx="1695900" cy="892144"/>
            </a:xfrm>
          </p:grpSpPr>
          <p:sp>
            <p:nvSpPr>
              <p:cNvPr id="175" name="Google Shape;175;p27"/>
              <p:cNvSpPr txBox="1"/>
              <p:nvPr/>
            </p:nvSpPr>
            <p:spPr>
              <a:xfrm>
                <a:off x="801125"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For PowerPoint and Google Slides</a:t>
                </a:r>
                <a:endParaRPr sz="1200">
                  <a:solidFill>
                    <a:srgbClr val="434343"/>
                  </a:solidFill>
                  <a:latin typeface="Montserrat"/>
                  <a:ea typeface="Montserrat"/>
                  <a:cs typeface="Montserrat"/>
                  <a:sym typeface="Montserrat"/>
                </a:endParaRPr>
              </a:p>
            </p:txBody>
          </p:sp>
          <p:sp>
            <p:nvSpPr>
              <p:cNvPr id="176" name="Google Shape;176;p27"/>
              <p:cNvSpPr/>
              <p:nvPr/>
            </p:nvSpPr>
            <p:spPr>
              <a:xfrm>
                <a:off x="1535764" y="3214206"/>
                <a:ext cx="226629" cy="180627"/>
              </a:xfrm>
              <a:custGeom>
                <a:rect b="b" l="l" r="r" t="t"/>
                <a:pathLst>
                  <a:path extrusionOk="0" h="5929" w="7439">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Big FANCY words!</a:t>
            </a:r>
            <a:endParaRPr/>
          </a:p>
        </p:txBody>
      </p:sp>
      <p:pic>
        <p:nvPicPr>
          <p:cNvPr id="103" name="Google Shape;103;p18"/>
          <p:cNvPicPr preferRelativeResize="0"/>
          <p:nvPr/>
        </p:nvPicPr>
        <p:blipFill>
          <a:blip r:embed="rId3">
            <a:alphaModFix/>
          </a:blip>
          <a:stretch>
            <a:fillRect/>
          </a:stretch>
        </p:blipFill>
        <p:spPr>
          <a:xfrm>
            <a:off x="4572000" y="356400"/>
            <a:ext cx="4184225" cy="2069485"/>
          </a:xfrm>
          <a:prstGeom prst="rect">
            <a:avLst/>
          </a:prstGeom>
          <a:noFill/>
          <a:ln>
            <a:noFill/>
          </a:ln>
        </p:spPr>
      </p:pic>
      <p:sp>
        <p:nvSpPr>
          <p:cNvPr id="104" name="Google Shape;104;p18"/>
          <p:cNvSpPr txBox="1"/>
          <p:nvPr/>
        </p:nvSpPr>
        <p:spPr>
          <a:xfrm>
            <a:off x="5495102" y="1633700"/>
            <a:ext cx="2502900" cy="93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pic>
        <p:nvPicPr>
          <p:cNvPr id="105" name="Google Shape;105;p18"/>
          <p:cNvPicPr preferRelativeResize="0"/>
          <p:nvPr/>
        </p:nvPicPr>
        <p:blipFill>
          <a:blip r:embed="rId4">
            <a:alphaModFix/>
          </a:blip>
          <a:stretch>
            <a:fillRect/>
          </a:stretch>
        </p:blipFill>
        <p:spPr>
          <a:xfrm>
            <a:off x="311700" y="1633690"/>
            <a:ext cx="2502898" cy="3226885"/>
          </a:xfrm>
          <a:prstGeom prst="rect">
            <a:avLst/>
          </a:prstGeom>
          <a:noFill/>
          <a:ln>
            <a:noFill/>
          </a:ln>
        </p:spPr>
      </p:pic>
      <p:sp>
        <p:nvSpPr>
          <p:cNvPr id="106" name="Google Shape;106;p18"/>
          <p:cNvSpPr txBox="1"/>
          <p:nvPr/>
        </p:nvSpPr>
        <p:spPr>
          <a:xfrm>
            <a:off x="2591850" y="3064000"/>
            <a:ext cx="3576300" cy="8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Comic Sans MS"/>
                <a:ea typeface="Comic Sans MS"/>
                <a:cs typeface="Comic Sans MS"/>
                <a:sym typeface="Comic Sans MS"/>
              </a:rPr>
              <a:t>Pattern </a:t>
            </a:r>
            <a:endParaRPr sz="4800">
              <a:latin typeface="Comic Sans MS"/>
              <a:ea typeface="Comic Sans MS"/>
              <a:cs typeface="Comic Sans MS"/>
              <a:sym typeface="Comic Sans MS"/>
            </a:endParaRPr>
          </a:p>
        </p:txBody>
      </p:sp>
      <p:sp>
        <p:nvSpPr>
          <p:cNvPr id="107" name="Google Shape;107;p18"/>
          <p:cNvSpPr txBox="1"/>
          <p:nvPr/>
        </p:nvSpPr>
        <p:spPr>
          <a:xfrm>
            <a:off x="2904325" y="3845475"/>
            <a:ext cx="2811600" cy="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omic Sans MS"/>
                <a:ea typeface="Comic Sans MS"/>
                <a:cs typeface="Comic Sans MS"/>
                <a:sym typeface="Comic Sans MS"/>
              </a:rPr>
              <a:t>Parts that repeat</a:t>
            </a:r>
            <a:endParaRPr sz="2400">
              <a:latin typeface="Comic Sans MS"/>
              <a:ea typeface="Comic Sans MS"/>
              <a:cs typeface="Comic Sans MS"/>
              <a:sym typeface="Comic Sans MS"/>
            </a:endParaRPr>
          </a:p>
        </p:txBody>
      </p:sp>
      <p:pic>
        <p:nvPicPr>
          <p:cNvPr id="108" name="Google Shape;108;p18"/>
          <p:cNvPicPr preferRelativeResize="0"/>
          <p:nvPr/>
        </p:nvPicPr>
        <p:blipFill>
          <a:blip r:embed="rId5">
            <a:alphaModFix/>
          </a:blip>
          <a:stretch>
            <a:fillRect/>
          </a:stretch>
        </p:blipFill>
        <p:spPr>
          <a:xfrm>
            <a:off x="6168150" y="3272400"/>
            <a:ext cx="2671050" cy="1205441"/>
          </a:xfrm>
          <a:prstGeom prst="rect">
            <a:avLst/>
          </a:prstGeom>
          <a:noFill/>
          <a:ln>
            <a:noFill/>
          </a:ln>
        </p:spPr>
      </p:pic>
      <p:pic>
        <p:nvPicPr>
          <p:cNvPr id="109" name="Google Shape;109;p18"/>
          <p:cNvPicPr preferRelativeResize="0"/>
          <p:nvPr/>
        </p:nvPicPr>
        <p:blipFill>
          <a:blip r:embed="rId6">
            <a:alphaModFix/>
          </a:blip>
          <a:stretch>
            <a:fillRect/>
          </a:stretch>
        </p:blipFill>
        <p:spPr>
          <a:xfrm rot="3293143">
            <a:off x="5470050" y="3281200"/>
            <a:ext cx="1337252" cy="78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9">
            <a:hlinkClick r:id="rId3"/>
          </p:cNvPr>
          <p:cNvPicPr preferRelativeResize="0"/>
          <p:nvPr/>
        </p:nvPicPr>
        <p:blipFill>
          <a:blip r:embed="rId4">
            <a:alphaModFix/>
          </a:blip>
          <a:stretch>
            <a:fillRect/>
          </a:stretch>
        </p:blipFill>
        <p:spPr>
          <a:xfrm>
            <a:off x="1159800" y="152400"/>
            <a:ext cx="6824391" cy="4838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0"/>
          <p:cNvPicPr preferRelativeResize="0"/>
          <p:nvPr/>
        </p:nvPicPr>
        <p:blipFill>
          <a:blip r:embed="rId3">
            <a:alphaModFix/>
          </a:blip>
          <a:stretch>
            <a:fillRect/>
          </a:stretch>
        </p:blipFill>
        <p:spPr>
          <a:xfrm>
            <a:off x="1165600" y="152400"/>
            <a:ext cx="6812789"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Challenge 3 - SPICY!</a:t>
            </a:r>
            <a:endParaRPr/>
          </a:p>
        </p:txBody>
      </p:sp>
      <p:pic>
        <p:nvPicPr>
          <p:cNvPr id="125" name="Google Shape;125;p21"/>
          <p:cNvPicPr preferRelativeResize="0"/>
          <p:nvPr/>
        </p:nvPicPr>
        <p:blipFill>
          <a:blip r:embed="rId3">
            <a:alphaModFix/>
          </a:blip>
          <a:stretch>
            <a:fillRect/>
          </a:stretch>
        </p:blipFill>
        <p:spPr>
          <a:xfrm>
            <a:off x="610288" y="1059625"/>
            <a:ext cx="7923423" cy="3820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Challenge 4 - SPICIER!</a:t>
            </a:r>
            <a:endParaRPr/>
          </a:p>
        </p:txBody>
      </p:sp>
      <p:pic>
        <p:nvPicPr>
          <p:cNvPr id="131" name="Google Shape;131;p22"/>
          <p:cNvPicPr preferRelativeResize="0"/>
          <p:nvPr/>
        </p:nvPicPr>
        <p:blipFill>
          <a:blip r:embed="rId3">
            <a:alphaModFix/>
          </a:blip>
          <a:stretch>
            <a:fillRect/>
          </a:stretch>
        </p:blipFill>
        <p:spPr>
          <a:xfrm>
            <a:off x="162450" y="1059625"/>
            <a:ext cx="6086099" cy="3820974"/>
          </a:xfrm>
          <a:prstGeom prst="rect">
            <a:avLst/>
          </a:prstGeom>
          <a:noFill/>
          <a:ln>
            <a:noFill/>
          </a:ln>
        </p:spPr>
      </p:pic>
      <p:sp>
        <p:nvSpPr>
          <p:cNvPr id="132" name="Google Shape;132;p22"/>
          <p:cNvSpPr txBox="1"/>
          <p:nvPr/>
        </p:nvSpPr>
        <p:spPr>
          <a:xfrm>
            <a:off x="6308825" y="321475"/>
            <a:ext cx="2642100" cy="4559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one thing that is the same on each circle.</a:t>
            </a:r>
            <a:endParaRPr sz="1600">
              <a:latin typeface="Comic Sans MS"/>
              <a:ea typeface="Comic Sans MS"/>
              <a:cs typeface="Comic Sans MS"/>
              <a:sym typeface="Comic Sans MS"/>
            </a:endParaRPr>
          </a:p>
          <a:p>
            <a:pPr indent="0" lvl="0" marL="45720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one thing that is the same on two circles and a different thing on the other circle.</a:t>
            </a:r>
            <a:endParaRPr sz="1600">
              <a:latin typeface="Comic Sans MS"/>
              <a:ea typeface="Comic Sans MS"/>
              <a:cs typeface="Comic Sans MS"/>
              <a:sym typeface="Comic Sans MS"/>
            </a:endParaRPr>
          </a:p>
          <a:p>
            <a:pPr indent="0" lvl="0" marL="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something different on each circle.</a:t>
            </a:r>
            <a:endParaRPr sz="1600">
              <a:latin typeface="Comic Sans MS"/>
              <a:ea typeface="Comic Sans MS"/>
              <a:cs typeface="Comic Sans MS"/>
              <a:sym typeface="Comic Sans MS"/>
            </a:endParaRPr>
          </a:p>
          <a:p>
            <a:pPr indent="0" lvl="0" marL="45720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Decorate outside of your circles.</a:t>
            </a:r>
            <a:endParaRPr sz="16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animEffect filter="fade" transition="in">
                                      <p:cBhvr>
                                        <p:cTn dur="1000"/>
                                        <p:tgtEl>
                                          <p:spTgt spid="1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animEffect filter="fade" transition="in">
                                      <p:cBhvr>
                                        <p:cTn dur="1000"/>
                                        <p:tgtEl>
                                          <p:spTgt spid="1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2" st="2"/>
                                            </p:txEl>
                                          </p:spTgt>
                                        </p:tgtEl>
                                        <p:attrNameLst>
                                          <p:attrName>style.visibility</p:attrName>
                                        </p:attrNameLst>
                                      </p:cBhvr>
                                      <p:to>
                                        <p:strVal val="visible"/>
                                      </p:to>
                                    </p:set>
                                    <p:animEffect filter="fade" transition="in">
                                      <p:cBhvr>
                                        <p:cTn dur="1000"/>
                                        <p:tgtEl>
                                          <p:spTgt spid="1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3" st="3"/>
                                            </p:txEl>
                                          </p:spTgt>
                                        </p:tgtEl>
                                        <p:attrNameLst>
                                          <p:attrName>style.visibility</p:attrName>
                                        </p:attrNameLst>
                                      </p:cBhvr>
                                      <p:to>
                                        <p:strVal val="visible"/>
                                      </p:to>
                                    </p:set>
                                    <p:animEffect filter="fade" transition="in">
                                      <p:cBhvr>
                                        <p:cTn dur="1000"/>
                                        <p:tgtEl>
                                          <p:spTgt spid="1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4" st="4"/>
                                            </p:txEl>
                                          </p:spTgt>
                                        </p:tgtEl>
                                        <p:attrNameLst>
                                          <p:attrName>style.visibility</p:attrName>
                                        </p:attrNameLst>
                                      </p:cBhvr>
                                      <p:to>
                                        <p:strVal val="visible"/>
                                      </p:to>
                                    </p:set>
                                    <p:animEffect filter="fade" transition="in">
                                      <p:cBhvr>
                                        <p:cTn dur="1000"/>
                                        <p:tgtEl>
                                          <p:spTgt spid="1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5" st="5"/>
                                            </p:txEl>
                                          </p:spTgt>
                                        </p:tgtEl>
                                        <p:attrNameLst>
                                          <p:attrName>style.visibility</p:attrName>
                                        </p:attrNameLst>
                                      </p:cBhvr>
                                      <p:to>
                                        <p:strVal val="visible"/>
                                      </p:to>
                                    </p:set>
                                    <p:animEffect filter="fade" transition="in">
                                      <p:cBhvr>
                                        <p:cTn dur="1000"/>
                                        <p:tgtEl>
                                          <p:spTgt spid="13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6" st="6"/>
                                            </p:txEl>
                                          </p:spTgt>
                                        </p:tgtEl>
                                        <p:attrNameLst>
                                          <p:attrName>style.visibility</p:attrName>
                                        </p:attrNameLst>
                                      </p:cBhvr>
                                      <p:to>
                                        <p:strVal val="visible"/>
                                      </p:to>
                                    </p:set>
                                    <p:animEffect filter="fade" transition="in">
                                      <p:cBhvr>
                                        <p:cTn dur="1000"/>
                                        <p:tgtEl>
                                          <p:spTgt spid="132">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Challenge 5 - SPICIEST!</a:t>
            </a:r>
            <a:endParaRPr/>
          </a:p>
        </p:txBody>
      </p:sp>
      <p:pic>
        <p:nvPicPr>
          <p:cNvPr id="138" name="Google Shape;138;p23"/>
          <p:cNvPicPr preferRelativeResize="0"/>
          <p:nvPr/>
        </p:nvPicPr>
        <p:blipFill>
          <a:blip r:embed="rId3">
            <a:alphaModFix/>
          </a:blip>
          <a:stretch>
            <a:fillRect/>
          </a:stretch>
        </p:blipFill>
        <p:spPr>
          <a:xfrm>
            <a:off x="1720225" y="1089750"/>
            <a:ext cx="5703553" cy="382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Listen for patterns</a:t>
            </a:r>
            <a:endParaRPr/>
          </a:p>
        </p:txBody>
      </p:sp>
      <p:pic>
        <p:nvPicPr>
          <p:cNvPr descr="If You're Happy and You Know It Clap Your Hands (song with lyrics) - Animated Nursery Rhymes &amp; Children's Favorite Songs by EFlashApps &#10;&#10;Check out our top ranked collection of educational apps, music and videos: &#10;http://www.eflashapps.com&#10;&#10;Subscribe to our YouTube channel:  &#10;http://www.youtube.com/subscription_center?add_user=eflashapps&#10;&#10;Download Nursery Rhymes Vol 2. from iTunes: &#10;https://itunes.apple.com/us/album/eflashapps-nursery-rhymes/id675323187&#10;&#10;Like us on Facebook for sweepstakes, app updates, music and video releases:&#10;http://www.facebook.com/eflashapps&#10;&#10;LYRICS:&#10; &#10;If you're happy and you know it, clap your hands (clap clap)&#10;If you're happy and you know it, clap your hands (clap clap)&#10;If you're happy and you know it, then your face will surely show it&#10;If you're happy and you know it, clap your hands. (clap clap)&#10;&#10;If you're happy and you know it, stomp your feet (stomp stomp)&#10;If you're happy and you know it, stomp your feet (stomp stomp)&#10;If you're happy and you know it, then your face will surely show it&#10;If you're happy and you know it, stomp your feet. (stomp stomp)&#10;&#10;If you're happy and you know it, shout &quot;Hurray!&quot; (hoo-ray!)&#10;If you're happy and you know it, shout &quot;Hurray!&quot; (hoo-ray!)&#10;If you're happy and you know it, then your face will surely show it&#10;If you're happy and you know it, shout &quot;Hurray!&quot; (hoo-ray!)&#10;&#10;If you're happy and you know it, do all three (clap-clap, stomp-stomp, hoo-ray!)&#10;If you're happy and you know it, do all three (clap-clap, stomp-stomp, hoo-ray!)&#10;If you're happy and you know it, then your face will surely show it&#10;If you're happy and you know it, do all three. (clap-clap, stomp-stomp, hoo-ray!)" id="144" name="Google Shape;144;p24" title="If You Are Happy and You Know It Clap Your Hands (with lyrics)">
            <a:hlinkClick r:id="rId3"/>
          </p:cNvPr>
          <p:cNvPicPr preferRelativeResize="0"/>
          <p:nvPr/>
        </p:nvPicPr>
        <p:blipFill>
          <a:blip r:embed="rId4">
            <a:alphaModFix/>
          </a:blip>
          <a:stretch>
            <a:fillRect/>
          </a:stretch>
        </p:blipFill>
        <p:spPr>
          <a:xfrm>
            <a:off x="1920475" y="1017725"/>
            <a:ext cx="5190674" cy="389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539023" y="536390"/>
            <a:ext cx="1613400" cy="85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Listen, look, and move for patterns</a:t>
            </a:r>
            <a:endParaRPr/>
          </a:p>
        </p:txBody>
      </p:sp>
      <p:pic>
        <p:nvPicPr>
          <p:cNvPr descr="Patterns made of shapes, patterns made of grapes. Patterns in the air, patterns everywhere. Patterns in an app, patterns in this rap...so sing and dance along to this lit pattern song by Blazer Fresh!&#10;&#10;Create a free account on GoNoodle.com now and find hundreds of ways to move! -- https://goo.gl/fA6qK3&#10;&#10;You can listen to Blazer Fresh at home or in the car! Banana Banana Meatball is available for stream or download  http://radi.al/BlazerFreshVol1&#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s://goo.gl/fA6qK3&#10;&#10;&#10;Lyrics: &#10;Patterns in the air&#10;Patterns everywhere!&#10;Patterns made of shapes&#10;Patterns made of grapes&#10;Patterns on a cheetah&#10;Patterns on my feetah&#10;Patterns in an app&#10;Patterns in this rap&#10;&#10;Make a pattern&#10;Make a pattern&#10;Let's make a Pattern&#10;Alright&#10;Make a pattern&#10;Make a pattern&#10;Let's make a Pattern&#10;&#10;Ok, here’s one...&#10;Banana, Banana, Meatball&#10;Banana, Banana, Meatball&#10;Banana, Banana, Meatball&#10;Banana, Banana, Meatball&#10;Banana, Banana, Meatball&#10;&#10;You got it! Turn it up now!&#10;Make a pattern&#10;Make a pattern&#10;Let's make a Pattern&#10;Alright&#10;Make a pattern&#10;Make a pattern&#10;Let's make a Pattern&#10;&#10;Ok. Here's one:&#10;Nod - Clap - Shake your hips&#10;Nod - Clap - Shake your hips&#10;Nod - Clap - Shake your hips&#10;Nod - Clap - Shake your hips&#10;Nod - Clap - Shake your hips&#10;&#10;Bring it back!  C’mon y’all!&#10;&#10;Make a pattern&#10;Make a pattern&#10;Let's make a Pattern&#10;Alright&#10;Make a pattern&#10;Make a pattern&#10;Let's make a Pattern&#10;&#10;Ok. Here's one!&#10;Loud! Loud! Quiet. Quiet.&#10;Loud! Loud! Quiet. Quiet.&#10;Loud! Loud! Quiet. Quiet.&#10;Loud! Loud! Quiet. Quiet.&#10;Loud! Loud! Quiet. Quiet.&#10;&#10;Patterns when I walk&#10;Patterns when I talk&#10;Patterns in my brain&#10;Patterns down the drain!&#10;Patterns on my nail&#10;Patterns on a snail&#10;Patterns on the walls&#10;Going straight into my eyeballs!&#10;&#10;Plaids and Zig Zags, Stripes and Spots&#10;Spirals, Tiles, Tater Tots&#10;Everywhere I look these patterns emerge&#10;And then I start to get this funny urge...&#10;&#10;To make a pattern&#10;Make a pattern&#10;Let's make a Pattern&#10;Alright.&#10;Make a pattern&#10;Make a pattern&#10;Let's make a Pattern&#10;&#10;Ok.last one:&#10;Elbow - Stomach - Stomach - Elbow!&#10;Elbow - Stomach - Stomach - Elbow!&#10;Elbow - Stomach - Stomach - Elbow!&#10;Elbow - Stomach - Stomach - Elbow!&#10;Elbow - Stomach - Stomach - Elbow!&#10;&#10;Patterns in the air&#10;Patterns everywhere!&#10;Patterns made of shapes&#10;Patterns made of grapes&#10;Patterns on a cheetah&#10;Patterns on my feetah&#10;Patterns in an app&#10;Patterns in this rap!&#10;One more time! C’mon!&#10;Make a pattern&#10;Make a pattern&#10;Let's make a Pattern&#10;I really love patterns.&#10;Make a pattern&#10;Make a pattern&#10;Let's make a Pattern&#10;&#10;Jump up and down!&#10;I'm like totally obsessed with patterns.&#10;My nickname is patterns!&#10;Anywhere you look you can see a pattern and point it right out. You just gotta be paying attention." id="150" name="Google Shape;150;p25" title="Banana Banana Meatball - Blazer Fresh | GoNoodle">
            <a:hlinkClick r:id="rId3"/>
          </p:cNvPr>
          <p:cNvPicPr preferRelativeResize="0"/>
          <p:nvPr/>
        </p:nvPicPr>
        <p:blipFill>
          <a:blip r:embed="rId4">
            <a:alphaModFix/>
          </a:blip>
          <a:stretch>
            <a:fillRect/>
          </a:stretch>
        </p:blipFill>
        <p:spPr>
          <a:xfrm>
            <a:off x="1983363" y="1017725"/>
            <a:ext cx="5177275" cy="3882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