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  <p:sldMasterId id="2147483852" r:id="rId2"/>
    <p:sldMasterId id="2147483864" r:id="rId3"/>
    <p:sldMasterId id="2147483877" r:id="rId4"/>
  </p:sldMasterIdLst>
  <p:notesMasterIdLst>
    <p:notesMasterId r:id="rId16"/>
  </p:notesMasterIdLst>
  <p:sldIdLst>
    <p:sldId id="256" r:id="rId5"/>
    <p:sldId id="3293" r:id="rId6"/>
    <p:sldId id="3294" r:id="rId7"/>
    <p:sldId id="3295" r:id="rId8"/>
    <p:sldId id="3300" r:id="rId9"/>
    <p:sldId id="3301" r:id="rId10"/>
    <p:sldId id="3302" r:id="rId11"/>
    <p:sldId id="3303" r:id="rId12"/>
    <p:sldId id="3304" r:id="rId13"/>
    <p:sldId id="3305" r:id="rId14"/>
    <p:sldId id="3306" r:id="rId1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93" autoAdjust="0"/>
    <p:restoredTop sz="94660"/>
  </p:normalViewPr>
  <p:slideViewPr>
    <p:cSldViewPr snapToGrid="0">
      <p:cViewPr varScale="1">
        <p:scale>
          <a:sx n="85" d="100"/>
          <a:sy n="85" d="100"/>
        </p:scale>
        <p:origin x="42" y="5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microsoft.com/office/2016/11/relationships/changesInfo" Target="changesInfos/changesInfo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rystal Seeley" userId="637c01da-54e1-4dd6-b9b1-2f6af2729ed2" providerId="ADAL" clId="{06ECCB99-7806-4145-BAEE-79B2472DDB05}"/>
    <pc:docChg chg="custSel modSld">
      <pc:chgData name="Crystal Seeley" userId="637c01da-54e1-4dd6-b9b1-2f6af2729ed2" providerId="ADAL" clId="{06ECCB99-7806-4145-BAEE-79B2472DDB05}" dt="2022-01-31T01:42:55.926" v="0" actId="478"/>
      <pc:docMkLst>
        <pc:docMk/>
      </pc:docMkLst>
      <pc:sldChg chg="delSp mod">
        <pc:chgData name="Crystal Seeley" userId="637c01da-54e1-4dd6-b9b1-2f6af2729ed2" providerId="ADAL" clId="{06ECCB99-7806-4145-BAEE-79B2472DDB05}" dt="2022-01-31T01:42:55.926" v="0" actId="478"/>
        <pc:sldMkLst>
          <pc:docMk/>
          <pc:sldMk cId="4049009148" sldId="3301"/>
        </pc:sldMkLst>
        <pc:picChg chg="del">
          <ac:chgData name="Crystal Seeley" userId="637c01da-54e1-4dd6-b9b1-2f6af2729ed2" providerId="ADAL" clId="{06ECCB99-7806-4145-BAEE-79B2472DDB05}" dt="2022-01-31T01:42:55.926" v="0" actId="478"/>
          <ac:picMkLst>
            <pc:docMk/>
            <pc:sldMk cId="4049009148" sldId="3301"/>
            <ac:picMk id="5" creationId="{CDFF804D-5F20-4380-8C89-DE77CF2AA62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1DAA0F-D1B5-4A11-8FDB-2F68B3E2BF47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5E97C1-8A12-44D2-947E-1F26F4C545C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801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	Examples: way to start timer, countdown, way to know when timer is done, and way to reset timer</a:t>
            </a:r>
            <a:endParaRPr lang="en-US" sz="12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4A8FD17E-445A-48B4-A7CF-6C342CE7AE1C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243229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82762"/>
            <a:ext cx="10222992" cy="80683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20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1B805F-FF0F-4BAA-A3A3-E4F945D687F8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064406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61F3A6-CC5D-4649-8527-DB0C21FDDFD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16852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5B6F927C-B73E-4F9D-ADFE-F6E23BD7CEE8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>
            <a:lvl1pPr>
              <a:defRPr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93533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B1FFFF-984A-4EE5-9BF2-EC9310C878F1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6486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3271C1-B42E-4A60-A25F-0185B888604B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441513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416292-3725-4763-8973-4C59F0403D9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87943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6996D1-8909-469F-911A-4C12C68BF5D9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821506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6A73BC-5D11-4675-B334-102E1E8C9B5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62154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2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2">
                    <a:lumMod val="75000"/>
                  </a:schemeClr>
                </a:solidFill>
              </a:defRPr>
            </a:lvl1pPr>
          </a:lstStyle>
          <a:p>
            <a:fld id="{27B8E45F-652B-4E89-8925-000B0AB8FD98}" type="datetimeFigureOut">
              <a:rPr lang="en-US" dirty="0"/>
              <a:t>1/30/2022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0899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0B5C51-60B3-48EF-AA78-DB950F30DBA2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0818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5D676B-6E73-4E3B-A9B3-4966DB9B52A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77363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28599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18719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34291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979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64964831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415081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2268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269182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3087768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36153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731521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E451C3-0FF4-47C4-B829-773ADF60F88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4211129"/>
      </p:ext>
    </p:extLst>
  </p:cSld>
  <p:clrMapOvr>
    <a:masterClrMapping/>
  </p:clrMapOvr>
  <p:hf sldNum="0" hdr="0" ft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629198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7574321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727900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47407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729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9390035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282441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25641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173921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92508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40520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1/30/2022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microsoft.com/office/2007/relationships/hdphoto" Target="../media/hdphoto1.wdp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6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0" Type="http://schemas.openxmlformats.org/officeDocument/2006/relationships/slideLayout" Target="../slideLayouts/slideLayout44.xml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fld id="{C4A3462A-2D5B-48AF-A3D4-EF8A90A50A80}" type="datetimeFigureOut">
              <a:rPr lang="en-US" dirty="0"/>
              <a:t>1/30/2022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accent2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2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888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3" r:id="rId1"/>
    <p:sldLayoutId id="2147483854" r:id="rId2"/>
    <p:sldLayoutId id="2147483855" r:id="rId3"/>
    <p:sldLayoutId id="2147483856" r:id="rId4"/>
    <p:sldLayoutId id="2147483857" r:id="rId5"/>
    <p:sldLayoutId id="2147483858" r:id="rId6"/>
    <p:sldLayoutId id="2147483859" r:id="rId7"/>
    <p:sldLayoutId id="2147483860" r:id="rId8"/>
    <p:sldLayoutId id="2147483861" r:id="rId9"/>
    <p:sldLayoutId id="2147483862" r:id="rId10"/>
    <p:sldLayoutId id="2147483863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2"/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2"/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32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/>
              <a:t>Click to edit Master text styles</a:t>
            </a:r>
          </a:p>
          <a:p>
            <a:pPr lvl="1"/>
            <a:r>
              <a:rPr lang="en-CA"/>
              <a:t>Second level</a:t>
            </a:r>
          </a:p>
          <a:p>
            <a:pPr lvl="2"/>
            <a:r>
              <a:rPr lang="en-CA"/>
              <a:t>Third level</a:t>
            </a:r>
          </a:p>
          <a:p>
            <a:pPr lvl="3"/>
            <a:r>
              <a:rPr lang="en-CA"/>
              <a:t>Fourth level</a:t>
            </a:r>
          </a:p>
          <a:p>
            <a:pPr lvl="4"/>
            <a:r>
              <a:rPr lang="en-CA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5ED66-0AA4-DF49-8A4F-5F2A23CD56E4}" type="datetimeFigureOut">
              <a:rPr lang="en-US" smtClean="0"/>
              <a:pPr/>
              <a:t>1/30/2022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53C458-1B97-984C-8D30-BA25017157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7352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8" r:id="rId1"/>
    <p:sldLayoutId id="2147483879" r:id="rId2"/>
    <p:sldLayoutId id="2147483880" r:id="rId3"/>
    <p:sldLayoutId id="2147483881" r:id="rId4"/>
    <p:sldLayoutId id="2147483882" r:id="rId5"/>
    <p:sldLayoutId id="2147483883" r:id="rId6"/>
    <p:sldLayoutId id="2147483884" r:id="rId7"/>
    <p:sldLayoutId id="2147483885" r:id="rId8"/>
    <p:sldLayoutId id="2147483886" r:id="rId9"/>
    <p:sldLayoutId id="2147483887" r:id="rId10"/>
    <p:sldLayoutId id="2147483888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A04330-E474-40FF-A5D6-A739DD22567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Modeling Lunar Phases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C1717A5-5495-4066-95AC-F4F08C9AFF2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9973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842020-C34B-4CD1-9A5C-6CE85812DA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Sun- Earth – Moon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70C2E3-9DE0-422B-9062-0C343B1E35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2800" dirty="0"/>
              <a:t>Draw/ cut out the Sun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Draw/ cut out Earth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Download your program onto your </a:t>
            </a:r>
            <a:r>
              <a:rPr lang="en-US" sz="2800" dirty="0" err="1"/>
              <a:t>Micro:bit</a:t>
            </a:r>
            <a:endParaRPr lang="en-US" sz="2800" dirty="0"/>
          </a:p>
          <a:p>
            <a:pPr marL="514350" indent="-514350">
              <a:buFont typeface="+mj-lt"/>
              <a:buAutoNum type="arabicPeriod"/>
            </a:pPr>
            <a:r>
              <a:rPr lang="en-US" sz="2800" dirty="0"/>
              <a:t>Create your Sun-Earth-Moon model</a:t>
            </a:r>
          </a:p>
        </p:txBody>
      </p:sp>
    </p:spTree>
    <p:extLst>
      <p:ext uri="{BB962C8B-B14F-4D97-AF65-F5344CB8AC3E}">
        <p14:creationId xmlns:p14="http://schemas.microsoft.com/office/powerpoint/2010/main" val="292851348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72E0B-60DE-4C32-A2DF-6AA0477F63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Sun- Earth – Moon Model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3D66FA-5DA5-4C3A-9574-6845D720C7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1. What are the strengths of this model?</a:t>
            </a:r>
          </a:p>
          <a:p>
            <a:pPr marL="0" indent="0" algn="ctr">
              <a:buNone/>
            </a:pPr>
            <a:endParaRPr lang="en-US" sz="3600" dirty="0"/>
          </a:p>
          <a:p>
            <a:pPr marL="0" indent="0">
              <a:buNone/>
            </a:pPr>
            <a:r>
              <a:rPr lang="en-US" sz="3600" dirty="0"/>
              <a:t>2. What are some weaknesses of this model?</a:t>
            </a:r>
          </a:p>
        </p:txBody>
      </p:sp>
    </p:spTree>
    <p:extLst>
      <p:ext uri="{BB962C8B-B14F-4D97-AF65-F5344CB8AC3E}">
        <p14:creationId xmlns:p14="http://schemas.microsoft.com/office/powerpoint/2010/main" val="16282911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392D70-92F7-4492-8578-1D228B38C8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Computer Science?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39C3DD-AD91-42E0-8595-67EF834B422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  <a:p>
            <a:pPr marL="0" indent="0" algn="ctr">
              <a:buNone/>
            </a:pPr>
            <a:r>
              <a:rPr lang="en-US" sz="4800" dirty="0">
                <a:solidFill>
                  <a:schemeClr val="accent4">
                    <a:lumMod val="75000"/>
                  </a:schemeClr>
                </a:solidFill>
              </a:rPr>
              <a:t>PROBLEM SOLVING!!</a:t>
            </a:r>
          </a:p>
          <a:p>
            <a:pPr marL="0" indent="0" algn="ctr">
              <a:buNone/>
            </a:pPr>
            <a:endParaRPr lang="en-US" sz="4800" dirty="0">
              <a:solidFill>
                <a:schemeClr val="accent4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4800" dirty="0">
                <a:solidFill>
                  <a:schemeClr val="accent4">
                    <a:lumMod val="75000"/>
                  </a:schemeClr>
                </a:solidFill>
              </a:rPr>
              <a:t>(use steps to solve large problems)</a:t>
            </a:r>
          </a:p>
        </p:txBody>
      </p:sp>
    </p:spTree>
    <p:extLst>
      <p:ext uri="{BB962C8B-B14F-4D97-AF65-F5344CB8AC3E}">
        <p14:creationId xmlns:p14="http://schemas.microsoft.com/office/powerpoint/2010/main" val="40834639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1E6D3A-6F3F-4479-BC02-5FAF57A303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Mini Computer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45A3D1BF-F727-452A-8632-77F6DDB23D1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60531" y="1576264"/>
            <a:ext cx="4943046" cy="49170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700982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FE35-A0DF-47A9-9382-57996810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Algorithms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0429-CCE6-467A-8A93-784B68AD4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4483870" cy="4050792"/>
          </a:xfrm>
        </p:spPr>
        <p:txBody>
          <a:bodyPr>
            <a:normAutofit/>
          </a:bodyPr>
          <a:lstStyle/>
          <a:p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Computers follow steps</a:t>
            </a:r>
          </a:p>
          <a:p>
            <a:r>
              <a:rPr lang="en-US" sz="2800" dirty="0">
                <a:latin typeface="Century Gothic" panose="020B0502020202020204" pitchFamily="34" charset="0"/>
                <a:ea typeface="Times New Roman" panose="02020603050405020304" pitchFamily="18" charset="0"/>
              </a:rPr>
              <a:t>These steps are called algorithms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0400F9-93E1-4771-80D1-07422EC9F04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99109" y="431956"/>
            <a:ext cx="6013443" cy="54667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572906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4510-3691-4703-B16F-389AA7A2C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FAF6737-672D-4232-92A4-A5645119D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8130250" cy="1400210"/>
          </a:xfrm>
        </p:spPr>
        <p:txBody>
          <a:bodyPr>
            <a:normAutofit fontScale="92500"/>
          </a:bodyPr>
          <a:lstStyle/>
          <a:p>
            <a:pPr algn="ctr"/>
            <a:r>
              <a:rPr lang="en-US" sz="4000" dirty="0"/>
              <a:t>We need to model lunar phases as we see them on Earth! </a:t>
            </a:r>
          </a:p>
        </p:txBody>
      </p:sp>
    </p:spTree>
    <p:extLst>
      <p:ext uri="{BB962C8B-B14F-4D97-AF65-F5344CB8AC3E}">
        <p14:creationId xmlns:p14="http://schemas.microsoft.com/office/powerpoint/2010/main" val="12502770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318070-F417-4647-AC61-ED5F08D1A4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Turn and Talk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2672C5-AD3F-4678-8017-A45415FA8C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Century Gothic" panose="020B0502020202020204" pitchFamily="34" charset="0"/>
              </a:rPr>
              <a:t>Share your ideas with your table partner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How many lunar phases are there?</a:t>
            </a:r>
          </a:p>
          <a:p>
            <a:pPr lvl="1"/>
            <a:r>
              <a:rPr lang="en-US" sz="3200" dirty="0">
                <a:latin typeface="Century Gothic" panose="020B0502020202020204" pitchFamily="34" charset="0"/>
              </a:rPr>
              <a:t>Do some phases last longer than other phases? If so, which ones?</a:t>
            </a:r>
          </a:p>
          <a:p>
            <a:pPr marL="457200" lvl="1" indent="0">
              <a:buNone/>
            </a:pPr>
            <a:endParaRPr lang="en-US" sz="3200" dirty="0"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4900914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04510-3691-4703-B16F-389AA7A2CE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Problem?</a:t>
            </a:r>
          </a:p>
        </p:txBody>
      </p:sp>
      <p:sp>
        <p:nvSpPr>
          <p:cNvPr id="4" name="Subtitle 3">
            <a:extLst>
              <a:ext uri="{FF2B5EF4-FFF2-40B4-BE49-F238E27FC236}">
                <a16:creationId xmlns:a16="http://schemas.microsoft.com/office/drawing/2014/main" id="{2FAF6737-672D-4232-92A4-A5645119D7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8130250" cy="1400210"/>
          </a:xfrm>
        </p:spPr>
        <p:txBody>
          <a:bodyPr>
            <a:normAutofit fontScale="77500" lnSpcReduction="20000"/>
          </a:bodyPr>
          <a:lstStyle/>
          <a:p>
            <a:pPr algn="ctr"/>
            <a:r>
              <a:rPr lang="en-US" sz="4000" dirty="0"/>
              <a:t>We need to model lunar phases as we see them on Earth- with some phases slowly building on a continuum</a:t>
            </a:r>
          </a:p>
        </p:txBody>
      </p:sp>
    </p:spTree>
    <p:extLst>
      <p:ext uri="{BB962C8B-B14F-4D97-AF65-F5344CB8AC3E}">
        <p14:creationId xmlns:p14="http://schemas.microsoft.com/office/powerpoint/2010/main" val="379697572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ACFE35-A0DF-47A9-9382-579968106A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Your challenge today: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6D0429-CCE6-467A-8A93-784B68AD4C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21408"/>
            <a:ext cx="10329298" cy="4050792"/>
          </a:xfrm>
        </p:spPr>
        <p:txBody>
          <a:bodyPr>
            <a:normAutofit lnSpcReduction="10000"/>
          </a:bodyPr>
          <a:lstStyle/>
          <a:p>
            <a:r>
              <a:rPr lang="en-US" sz="3200" dirty="0">
                <a:latin typeface="Century Gothic" panose="020B0502020202020204" pitchFamily="34" charset="0"/>
                <a:ea typeface="Times New Roman" panose="02020603050405020304" pitchFamily="18" charset="0"/>
              </a:rPr>
              <a:t>Tell the computer what steps to do by programming the computer to create a lunar phase model that:</a:t>
            </a:r>
          </a:p>
          <a:p>
            <a:endParaRPr lang="en-US" sz="32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Shows the moon from Earth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Starts with a New Moon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Includes all the lunar phases in order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Gradually progresses through the phases</a:t>
            </a:r>
          </a:p>
          <a:p>
            <a:pPr lvl="1"/>
            <a:r>
              <a:rPr lang="en-US" sz="3000" dirty="0">
                <a:latin typeface="Century Gothic" panose="020B0502020202020204" pitchFamily="34" charset="0"/>
                <a:ea typeface="Times New Roman" panose="02020603050405020304" pitchFamily="18" charset="0"/>
              </a:rPr>
              <a:t>Repeats the whole cycle</a:t>
            </a:r>
          </a:p>
          <a:p>
            <a:endParaRPr lang="en-US" sz="3200" dirty="0"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1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16131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277EE4-2246-4453-9D21-742AA90D0C1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Brainstorm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72EE7A5-3FBD-42E4-8568-F75EE4D1DB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What steps (algorithms) would be needed to show a lunar phase?</a:t>
            </a:r>
          </a:p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endParaRPr lang="en-US" sz="2800" dirty="0">
              <a:effectLst/>
              <a:latin typeface="Century Gothic" panose="020B0502020202020204" pitchFamily="34" charset="0"/>
              <a:ea typeface="Times New Roman" panose="02020603050405020304" pitchFamily="18" charset="0"/>
            </a:endParaRPr>
          </a:p>
          <a:p>
            <a:pPr marL="342900" marR="0" lvl="0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Symbol" panose="05050102010706020507" pitchFamily="18" charset="2"/>
              <a:buChar char=""/>
            </a:pPr>
            <a:r>
              <a:rPr lang="en-US" sz="2800" dirty="0">
                <a:effectLst/>
                <a:latin typeface="Century Gothic" panose="020B0502020202020204" pitchFamily="34" charset="0"/>
                <a:ea typeface="Times New Roman" panose="02020603050405020304" pitchFamily="18" charset="0"/>
              </a:rPr>
              <a:t>How could you show a phase transitioning into another phase?</a:t>
            </a:r>
            <a:endParaRPr lang="en-US" sz="2800" dirty="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3076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ood Type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ppt/theme/theme2.xml><?xml version="1.0" encoding="utf-8"?>
<a:theme xmlns:a="http://schemas.openxmlformats.org/drawingml/2006/main" name="1_Wood Type">
  <a:themeElements>
    <a:clrScheme name="Wood Type">
      <a:dk1>
        <a:sysClr val="windowText" lastClr="000000"/>
      </a:dk1>
      <a:lt1>
        <a:sysClr val="window" lastClr="FFFFFF"/>
      </a:lt1>
      <a:dk2>
        <a:srgbClr val="84ACB6"/>
      </a:dk2>
      <a:lt2>
        <a:srgbClr val="EBE9DD"/>
      </a:lt2>
      <a:accent1>
        <a:srgbClr val="6F8183"/>
      </a:accent1>
      <a:accent2>
        <a:srgbClr val="967E96"/>
      </a:accent2>
      <a:accent3>
        <a:srgbClr val="CCC893"/>
      </a:accent3>
      <a:accent4>
        <a:srgbClr val="A54D74"/>
      </a:accent4>
      <a:accent5>
        <a:srgbClr val="949C6B"/>
      </a:accent5>
      <a:accent6>
        <a:srgbClr val="766A50"/>
      </a:accent6>
      <a:hlink>
        <a:srgbClr val="CC6600"/>
      </a:hlink>
      <a:folHlink>
        <a:srgbClr val="777777"/>
      </a:folHlink>
    </a:clrScheme>
    <a:fontScheme name="Wood Type">
      <a:majorFont>
        <a:latin typeface="Century Gothic" panose="020B0502020202020204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man Old Style" panose="02050604050505020204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8E89CD47-BF55-4DDE-B823-2283AA7E7695}"/>
    </a:ext>
  </a:extLst>
</a:theme>
</file>

<file path=ppt/theme/theme3.xml><?xml version="1.0" encoding="utf-8"?>
<a:theme xmlns:a="http://schemas.openxmlformats.org/drawingml/2006/main" name="SketchyVTI">
  <a:themeElements>
    <a:clrScheme name="AnalogousFromDarkSeedLeftStep">
      <a:dk1>
        <a:srgbClr val="000000"/>
      </a:dk1>
      <a:lt1>
        <a:srgbClr val="FFFFFF"/>
      </a:lt1>
      <a:dk2>
        <a:srgbClr val="181A32"/>
      </a:dk2>
      <a:lt2>
        <a:srgbClr val="F0F3F3"/>
      </a:lt2>
      <a:accent1>
        <a:srgbClr val="C54F4B"/>
      </a:accent1>
      <a:accent2>
        <a:srgbClr val="B33967"/>
      </a:accent2>
      <a:accent3>
        <a:srgbClr val="C54BAC"/>
      </a:accent3>
      <a:accent4>
        <a:srgbClr val="9939B3"/>
      </a:accent4>
      <a:accent5>
        <a:srgbClr val="784BC5"/>
      </a:accent5>
      <a:accent6>
        <a:srgbClr val="3D42B5"/>
      </a:accent6>
      <a:hlink>
        <a:srgbClr val="843FBF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4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Wood Type</Template>
  <TotalTime>1</TotalTime>
  <Words>251</Words>
  <Application>Microsoft Office PowerPoint</Application>
  <PresentationFormat>Widescreen</PresentationFormat>
  <Paragraphs>43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11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26" baseType="lpstr">
      <vt:lpstr>Arial</vt:lpstr>
      <vt:lpstr>Bookman Old Style</vt:lpstr>
      <vt:lpstr>Calibri</vt:lpstr>
      <vt:lpstr>Century Gothic</vt:lpstr>
      <vt:lpstr>Georgia</vt:lpstr>
      <vt:lpstr>Modern Love</vt:lpstr>
      <vt:lpstr>Symbol</vt:lpstr>
      <vt:lpstr>The Hand</vt:lpstr>
      <vt:lpstr>Times New Roman</vt:lpstr>
      <vt:lpstr>Trebuchet MS</vt:lpstr>
      <vt:lpstr>Wingdings</vt:lpstr>
      <vt:lpstr>Wood Type</vt:lpstr>
      <vt:lpstr>1_Wood Type</vt:lpstr>
      <vt:lpstr>SketchyVTI</vt:lpstr>
      <vt:lpstr>1_Office Theme</vt:lpstr>
      <vt:lpstr>Modeling Lunar Phases</vt:lpstr>
      <vt:lpstr>What is Computer Science?</vt:lpstr>
      <vt:lpstr>Mini Computer</vt:lpstr>
      <vt:lpstr>Algorithms</vt:lpstr>
      <vt:lpstr>Problem?</vt:lpstr>
      <vt:lpstr>Turn and Talk</vt:lpstr>
      <vt:lpstr>Problem?</vt:lpstr>
      <vt:lpstr>Your challenge today:</vt:lpstr>
      <vt:lpstr>Brainstorm</vt:lpstr>
      <vt:lpstr>Sun- Earth – Moon Model</vt:lpstr>
      <vt:lpstr>Sun- Earth – Moon Model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Modeling Lunar Phases</dc:title>
  <dc:creator>Crystal Seeley</dc:creator>
  <cp:lastModifiedBy>Crystal Seeley</cp:lastModifiedBy>
  <cp:revision>1</cp:revision>
  <dcterms:created xsi:type="dcterms:W3CDTF">2022-01-31T01:25:26Z</dcterms:created>
  <dcterms:modified xsi:type="dcterms:W3CDTF">2022-01-31T01:43:01Z</dcterms:modified>
</cp:coreProperties>
</file>