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  <p:sldMasterId id="2147483852" r:id="rId2"/>
    <p:sldMasterId id="2147483864" r:id="rId3"/>
    <p:sldMasterId id="2147483877" r:id="rId4"/>
  </p:sldMasterIdLst>
  <p:notesMasterIdLst>
    <p:notesMasterId r:id="rId16"/>
  </p:notesMasterIdLst>
  <p:sldIdLst>
    <p:sldId id="256" r:id="rId5"/>
    <p:sldId id="3293" r:id="rId6"/>
    <p:sldId id="3294" r:id="rId7"/>
    <p:sldId id="3295" r:id="rId8"/>
    <p:sldId id="3300" r:id="rId9"/>
    <p:sldId id="3301" r:id="rId10"/>
    <p:sldId id="3302" r:id="rId11"/>
    <p:sldId id="3303" r:id="rId12"/>
    <p:sldId id="3304" r:id="rId13"/>
    <p:sldId id="3305" r:id="rId14"/>
    <p:sldId id="330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93" autoAdjust="0"/>
    <p:restoredTop sz="94660"/>
  </p:normalViewPr>
  <p:slideViewPr>
    <p:cSldViewPr snapToGrid="0">
      <p:cViewPr varScale="1">
        <p:scale>
          <a:sx n="85" d="100"/>
          <a:sy n="85" d="100"/>
        </p:scale>
        <p:origin x="42" y="5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DAA0F-D1B5-4A11-8FDB-2F68B3E2BF47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5E97C1-8A12-44D2-947E-1F26F4C54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0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	Examples: way to start timer, countdown, way to know when timer is done, and way to reset timer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8FD17E-445A-48B4-A7CF-6C342CE7AE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4322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AF60A-713C-41BA-9788-4C493DDC0A9C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E0FA7-C445-42F7-AF66-A4F5A6FC8A9C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AC5C5-1A57-4420-8AFB-CE41693A794B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805F-FF0F-4BAA-A3A3-E4F945D687F8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4406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F3A6-CC5D-4649-8527-DB0C21FDDFD9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6852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B6F927C-B73E-4F9D-ADFE-F6E23BD7CEE8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3533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FFFF-984A-4EE5-9BF2-EC9310C878F1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486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71C1-B42E-4A60-A25F-0185B888604B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151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6292-3725-4763-8973-4C59F0403D99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794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96D1-8909-469F-911A-4C12C68BF5D9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2150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73BC-5D11-4675-B334-102E1E8C9B5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215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8AF-84E6-4329-8E67-FEA434B47075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7B8E45F-652B-4E89-8925-000B0AB8FD98}" type="datetimeFigureOut">
              <a:rPr lang="en-US" dirty="0"/>
              <a:t>1/30/2022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0899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5C51-60B3-48EF-AA78-DB950F30DBA2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0818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D676B-6E73-4E3B-A9B3-4966DB9B52A5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1773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8599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8719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3429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3979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964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508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268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F6EE328-6AFF-436B-881F-213D56084544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6918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0877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36153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1521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211129"/>
      </p:ext>
    </p:extLst>
  </p:cSld>
  <p:clrMapOvr>
    <a:masterClrMapping/>
  </p:clrMapOvr>
  <p:hf sldNum="0"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ED66-0AA4-DF49-8A4F-5F2A23CD56E4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458-1B97-984C-8D30-BA25017157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29198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ED66-0AA4-DF49-8A4F-5F2A23CD56E4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458-1B97-984C-8D30-BA25017157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743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ED66-0AA4-DF49-8A4F-5F2A23CD56E4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458-1B97-984C-8D30-BA25017157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27900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ED66-0AA4-DF49-8A4F-5F2A23CD56E4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458-1B97-984C-8D30-BA25017157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47407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ED66-0AA4-DF49-8A4F-5F2A23CD56E4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458-1B97-984C-8D30-BA25017157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729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2069A-09EE-4C7C-86A4-2314A404921D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ED66-0AA4-DF49-8A4F-5F2A23CD56E4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458-1B97-984C-8D30-BA25017157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3900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ED66-0AA4-DF49-8A4F-5F2A23CD56E4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458-1B97-984C-8D30-BA25017157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82441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ED66-0AA4-DF49-8A4F-5F2A23CD56E4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458-1B97-984C-8D30-BA25017157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5641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ED66-0AA4-DF49-8A4F-5F2A23CD56E4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458-1B97-984C-8D30-BA25017157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73921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ED66-0AA4-DF49-8A4F-5F2A23CD56E4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458-1B97-984C-8D30-BA25017157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9250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ED66-0AA4-DF49-8A4F-5F2A23CD56E4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458-1B97-984C-8D30-BA25017157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052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E7F1-171E-411F-96CA-A251A21496E7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2C98D-A273-4547-9B92-97D7769F71A6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CD67-0644-446C-B2AD-1C09BF34F286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80828-6983-48AD-9E27-CBD3696F837E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EFB91-0324-450E-B17F-36DC0ECCE413}" type="datetimeFigureOut">
              <a:rPr lang="en-US" dirty="0"/>
              <a:t>1/30/2022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microsoft.com/office/2007/relationships/hdphoto" Target="../media/hdphoto1.wdp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52E37674-C1BA-4107-9B06-6D4CAC3A3DF5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n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C4A3462A-2D5B-48AF-A3D4-EF8A90A50A8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888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241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5ED66-0AA4-DF49-8A4F-5F2A23CD56E4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3C458-1B97-984C-8D30-BA25017157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735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04330-E474-40FF-A5D6-A739DD2256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Modeling Lunar Phases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1717A5-5495-4066-95AC-F4F08C9AFF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973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42020-C34B-4CD1-9A5C-6CE85812D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Sun- Earth – Moon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70C2E3-9DE0-422B-9062-0C343B1E3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/>
              <a:t>Draw/ cut out the Sun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Draw/ cut out Earth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Download your program onto your </a:t>
            </a:r>
            <a:r>
              <a:rPr lang="en-US" sz="2800" dirty="0" err="1"/>
              <a:t>Micro:bit</a:t>
            </a: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Create your Sun-Earth-Moon model</a:t>
            </a:r>
          </a:p>
        </p:txBody>
      </p:sp>
    </p:spTree>
    <p:extLst>
      <p:ext uri="{BB962C8B-B14F-4D97-AF65-F5344CB8AC3E}">
        <p14:creationId xmlns:p14="http://schemas.microsoft.com/office/powerpoint/2010/main" val="2928513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72E0B-60DE-4C32-A2DF-6AA0477F6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Sun- Earth – Moon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D66FA-5DA5-4C3A-9574-6845D720C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1. What are the strengths of this model?</a:t>
            </a:r>
          </a:p>
          <a:p>
            <a:pPr marL="0" indent="0" algn="ctr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2. What are some weaknesses of this model?</a:t>
            </a:r>
          </a:p>
        </p:txBody>
      </p:sp>
    </p:spTree>
    <p:extLst>
      <p:ext uri="{BB962C8B-B14F-4D97-AF65-F5344CB8AC3E}">
        <p14:creationId xmlns:p14="http://schemas.microsoft.com/office/powerpoint/2010/main" val="1628291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92D70-92F7-4492-8578-1D228B38C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Computer Science?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39C3DD-AD91-42E0-8595-67EF834B4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800" dirty="0">
                <a:solidFill>
                  <a:schemeClr val="accent4">
                    <a:lumMod val="75000"/>
                  </a:schemeClr>
                </a:solidFill>
              </a:rPr>
              <a:t>PROBLEM SOLVING!!</a:t>
            </a:r>
          </a:p>
          <a:p>
            <a:pPr marL="0" indent="0" algn="ctr">
              <a:buNone/>
            </a:pPr>
            <a:endParaRPr lang="en-US" sz="4800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4800" dirty="0">
                <a:solidFill>
                  <a:schemeClr val="accent4">
                    <a:lumMod val="75000"/>
                  </a:schemeClr>
                </a:solidFill>
              </a:rPr>
              <a:t>(use steps to solve large problems)</a:t>
            </a:r>
          </a:p>
        </p:txBody>
      </p:sp>
    </p:spTree>
    <p:extLst>
      <p:ext uri="{BB962C8B-B14F-4D97-AF65-F5344CB8AC3E}">
        <p14:creationId xmlns:p14="http://schemas.microsoft.com/office/powerpoint/2010/main" val="4083463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E6D3A-6F3F-4479-BC02-5FAF57A30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 Computer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A3D1BF-F727-452A-8632-77F6DDB23D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0531" y="1576264"/>
            <a:ext cx="4943046" cy="4917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009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CFE35-A0DF-47A9-9382-579968106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D0429-CCE6-467A-8A93-784B68AD4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4483870" cy="4050792"/>
          </a:xfrm>
        </p:spPr>
        <p:txBody>
          <a:bodyPr>
            <a:normAutofit/>
          </a:bodyPr>
          <a:lstStyle/>
          <a:p>
            <a:r>
              <a:rPr lang="en-US" sz="2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Computers follow steps</a:t>
            </a:r>
          </a:p>
          <a:p>
            <a:r>
              <a:rPr lang="en-US" sz="2800" dirty="0">
                <a:latin typeface="Century Gothic" panose="020B0502020202020204" pitchFamily="34" charset="0"/>
                <a:ea typeface="Times New Roman" panose="02020603050405020304" pitchFamily="18" charset="0"/>
              </a:rPr>
              <a:t>These steps are called algorithms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0400F9-93E1-4771-80D1-07422EC9F0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9109" y="431956"/>
            <a:ext cx="6013443" cy="5466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729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04510-3691-4703-B16F-389AA7A2CE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Problem?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2FAF6737-672D-4232-92A4-A5645119D7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8130250" cy="1400210"/>
          </a:xfrm>
        </p:spPr>
        <p:txBody>
          <a:bodyPr>
            <a:normAutofit fontScale="92500"/>
          </a:bodyPr>
          <a:lstStyle/>
          <a:p>
            <a:pPr algn="ctr"/>
            <a:r>
              <a:rPr lang="en-US" sz="4000" dirty="0"/>
              <a:t>We need to model lunar phases as we see them on Earth! </a:t>
            </a:r>
          </a:p>
        </p:txBody>
      </p:sp>
    </p:spTree>
    <p:extLst>
      <p:ext uri="{BB962C8B-B14F-4D97-AF65-F5344CB8AC3E}">
        <p14:creationId xmlns:p14="http://schemas.microsoft.com/office/powerpoint/2010/main" val="1250277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18070-F417-4647-AC61-ED5F08D1A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Turn and Talk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672C5-AD3F-4678-8017-A45415FA8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Century Gothic" panose="020B0502020202020204" pitchFamily="34" charset="0"/>
              </a:rPr>
              <a:t>Share your ideas with your table partner</a:t>
            </a:r>
          </a:p>
          <a:p>
            <a:pPr lvl="1"/>
            <a:r>
              <a:rPr lang="en-US" sz="3200" dirty="0">
                <a:latin typeface="Century Gothic" panose="020B0502020202020204" pitchFamily="34" charset="0"/>
              </a:rPr>
              <a:t>How many lunar phases are there?</a:t>
            </a:r>
          </a:p>
          <a:p>
            <a:pPr lvl="1"/>
            <a:r>
              <a:rPr lang="en-US" sz="3200" dirty="0">
                <a:latin typeface="Century Gothic" panose="020B0502020202020204" pitchFamily="34" charset="0"/>
              </a:rPr>
              <a:t>Do some phases last longer than other phases? If so, which ones?</a:t>
            </a:r>
          </a:p>
          <a:p>
            <a:pPr marL="457200" lvl="1" indent="0">
              <a:buNone/>
            </a:pPr>
            <a:endParaRPr lang="en-US" sz="3200" dirty="0">
              <a:latin typeface="Century Gothic" panose="020B0502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FF804D-5F20-4380-8C89-DE77CF2AA6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6930" y="4508696"/>
            <a:ext cx="2156741" cy="2146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009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04510-3691-4703-B16F-389AA7A2CE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Problem?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2FAF6737-672D-4232-92A4-A5645119D7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8130250" cy="140021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sz="4000" dirty="0"/>
              <a:t>We need to model lunar phases as we see them on Earth- with some phases slowly building on a continuum</a:t>
            </a:r>
          </a:p>
        </p:txBody>
      </p:sp>
    </p:spTree>
    <p:extLst>
      <p:ext uri="{BB962C8B-B14F-4D97-AF65-F5344CB8AC3E}">
        <p14:creationId xmlns:p14="http://schemas.microsoft.com/office/powerpoint/2010/main" val="3796975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CFE35-A0DF-47A9-9382-579968106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challenge today: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D0429-CCE6-467A-8A93-784B68AD4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329298" cy="4050792"/>
          </a:xfrm>
        </p:spPr>
        <p:txBody>
          <a:bodyPr>
            <a:normAutofit lnSpcReduction="10000"/>
          </a:bodyPr>
          <a:lstStyle/>
          <a:p>
            <a:r>
              <a:rPr lang="en-US" sz="3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Tell the computer what steps to do by programming the computer to create a lunar phase model that:</a:t>
            </a:r>
          </a:p>
          <a:p>
            <a:endParaRPr lang="en-US" sz="3200" dirty="0"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lvl="1"/>
            <a:r>
              <a:rPr lang="en-US" sz="3000" dirty="0">
                <a:latin typeface="Century Gothic" panose="020B0502020202020204" pitchFamily="34" charset="0"/>
                <a:ea typeface="Times New Roman" panose="02020603050405020304" pitchFamily="18" charset="0"/>
              </a:rPr>
              <a:t>Shows the moon from Earth</a:t>
            </a:r>
          </a:p>
          <a:p>
            <a:pPr lvl="1"/>
            <a:r>
              <a:rPr lang="en-US" sz="3000" dirty="0">
                <a:latin typeface="Century Gothic" panose="020B0502020202020204" pitchFamily="34" charset="0"/>
                <a:ea typeface="Times New Roman" panose="02020603050405020304" pitchFamily="18" charset="0"/>
              </a:rPr>
              <a:t>Starts with a New Moon</a:t>
            </a:r>
          </a:p>
          <a:p>
            <a:pPr lvl="1"/>
            <a:r>
              <a:rPr lang="en-US" sz="3000" dirty="0">
                <a:latin typeface="Century Gothic" panose="020B0502020202020204" pitchFamily="34" charset="0"/>
                <a:ea typeface="Times New Roman" panose="02020603050405020304" pitchFamily="18" charset="0"/>
              </a:rPr>
              <a:t>Includes all the lunar phases in order</a:t>
            </a:r>
          </a:p>
          <a:p>
            <a:pPr lvl="1"/>
            <a:r>
              <a:rPr lang="en-US" sz="3000" dirty="0">
                <a:latin typeface="Century Gothic" panose="020B0502020202020204" pitchFamily="34" charset="0"/>
                <a:ea typeface="Times New Roman" panose="02020603050405020304" pitchFamily="18" charset="0"/>
              </a:rPr>
              <a:t>Gradually progresses through the phases</a:t>
            </a:r>
          </a:p>
          <a:p>
            <a:pPr lvl="1"/>
            <a:r>
              <a:rPr lang="en-US" sz="3000" dirty="0">
                <a:latin typeface="Century Gothic" panose="020B0502020202020204" pitchFamily="34" charset="0"/>
                <a:ea typeface="Times New Roman" panose="02020603050405020304" pitchFamily="18" charset="0"/>
              </a:rPr>
              <a:t>Repeats the whole cycle</a:t>
            </a:r>
          </a:p>
          <a:p>
            <a:endParaRPr lang="en-US" sz="3200" dirty="0"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613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77EE4-2246-4453-9D21-742AA90D0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Brainstorm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EE7A5-3FBD-42E4-8568-F75EE4D1DB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What steps (algorithms) would be needed to show a lunar phase?</a:t>
            </a:r>
          </a:p>
          <a:p>
            <a:pPr marL="342900" marR="0" lvl="0" indent="-3429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8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How could you show a phase transitioning into another phase?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30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Wood Type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C6AE0645-98FF-411B-B0E9-59ABD78A0CCE}"/>
    </a:ext>
  </a:extLst>
</a:theme>
</file>

<file path=ppt/theme/theme2.xml><?xml version="1.0" encoding="utf-8"?>
<a:theme xmlns:a="http://schemas.openxmlformats.org/drawingml/2006/main" name="1_Wood Type">
  <a:themeElements>
    <a:clrScheme name="Wood Type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ppt/theme/theme3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181A32"/>
      </a:dk2>
      <a:lt2>
        <a:srgbClr val="F0F3F3"/>
      </a:lt2>
      <a:accent1>
        <a:srgbClr val="C54F4B"/>
      </a:accent1>
      <a:accent2>
        <a:srgbClr val="B33967"/>
      </a:accent2>
      <a:accent3>
        <a:srgbClr val="C54BAC"/>
      </a:accent3>
      <a:accent4>
        <a:srgbClr val="9939B3"/>
      </a:accent4>
      <a:accent5>
        <a:srgbClr val="784BC5"/>
      </a:accent5>
      <a:accent6>
        <a:srgbClr val="3D42B5"/>
      </a:accent6>
      <a:hlink>
        <a:srgbClr val="843FBF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4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</TotalTime>
  <Words>251</Words>
  <Application>Microsoft Office PowerPoint</Application>
  <PresentationFormat>Widescreen</PresentationFormat>
  <Paragraphs>43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26" baseType="lpstr">
      <vt:lpstr>Arial</vt:lpstr>
      <vt:lpstr>Bookman Old Style</vt:lpstr>
      <vt:lpstr>Calibri</vt:lpstr>
      <vt:lpstr>Century Gothic</vt:lpstr>
      <vt:lpstr>Georgia</vt:lpstr>
      <vt:lpstr>Modern Love</vt:lpstr>
      <vt:lpstr>Symbol</vt:lpstr>
      <vt:lpstr>The Hand</vt:lpstr>
      <vt:lpstr>Times New Roman</vt:lpstr>
      <vt:lpstr>Trebuchet MS</vt:lpstr>
      <vt:lpstr>Wingdings</vt:lpstr>
      <vt:lpstr>Wood Type</vt:lpstr>
      <vt:lpstr>1_Wood Type</vt:lpstr>
      <vt:lpstr>SketchyVTI</vt:lpstr>
      <vt:lpstr>1_Office Theme</vt:lpstr>
      <vt:lpstr>Modeling Lunar Phases</vt:lpstr>
      <vt:lpstr>What is Computer Science?</vt:lpstr>
      <vt:lpstr>Mini Computer</vt:lpstr>
      <vt:lpstr>Algorithms</vt:lpstr>
      <vt:lpstr>Problem?</vt:lpstr>
      <vt:lpstr>Turn and Talk</vt:lpstr>
      <vt:lpstr>Problem?</vt:lpstr>
      <vt:lpstr>Your challenge today:</vt:lpstr>
      <vt:lpstr>Brainstorm</vt:lpstr>
      <vt:lpstr>Sun- Earth – Moon Model</vt:lpstr>
      <vt:lpstr>Sun- Earth – Moon Model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Modeling Lunar Phases</dc:title>
  <dc:creator>Crystal Seeley</dc:creator>
  <cp:lastModifiedBy>Crystal Seeley</cp:lastModifiedBy>
  <cp:revision>1</cp:revision>
  <dcterms:created xsi:type="dcterms:W3CDTF">2022-01-31T01:25:26Z</dcterms:created>
  <dcterms:modified xsi:type="dcterms:W3CDTF">2022-01-31T01:26:28Z</dcterms:modified>
</cp:coreProperties>
</file>