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Nunito SemiBold"/>
      <p:regular r:id="rId40"/>
      <p:bold r:id="rId41"/>
      <p:italic r:id="rId42"/>
      <p:boldItalic r:id="rId43"/>
    </p:embeddedFont>
    <p:embeddedFont>
      <p:font typeface="Chau Philomene One"/>
      <p:regular r:id="rId44"/>
      <p:italic r:id="rId45"/>
    </p:embeddedFont>
    <p:embeddedFont>
      <p:font typeface="Catamaran"/>
      <p:regular r:id="rId46"/>
      <p:bold r:id="rId47"/>
    </p:embeddedFont>
    <p:embeddedFont>
      <p:font typeface="Chewy"/>
      <p:regular r:id="rId48"/>
    </p:embeddedFont>
    <p:embeddedFont>
      <p:font typeface="Proxima Nova"/>
      <p:regular r:id="rId49"/>
      <p:bold r:id="rId50"/>
      <p:italic r:id="rId51"/>
      <p:boldItalic r:id="rId52"/>
    </p:embeddedFont>
    <p:embeddedFont>
      <p:font typeface="Nunito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Maven Pro"/>
      <p:regular r:id="rId61"/>
      <p:bold r:id="rId62"/>
    </p:embeddedFont>
    <p:embeddedFont>
      <p:font typeface="Proxima Nova Semibold"/>
      <p:regular r:id="rId63"/>
      <p:bold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emiBold-regular.fntdata"/><Relationship Id="rId42" Type="http://schemas.openxmlformats.org/officeDocument/2006/relationships/font" Target="fonts/NunitoSemiBold-italic.fntdata"/><Relationship Id="rId41" Type="http://schemas.openxmlformats.org/officeDocument/2006/relationships/font" Target="fonts/NunitoSemiBold-bold.fntdata"/><Relationship Id="rId44" Type="http://schemas.openxmlformats.org/officeDocument/2006/relationships/font" Target="fonts/ChauPhilomeneOne-regular.fntdata"/><Relationship Id="rId43" Type="http://schemas.openxmlformats.org/officeDocument/2006/relationships/font" Target="fonts/NunitoSemiBold-boldItalic.fntdata"/><Relationship Id="rId46" Type="http://schemas.openxmlformats.org/officeDocument/2006/relationships/font" Target="fonts/Catamaran-regular.fntdata"/><Relationship Id="rId45" Type="http://schemas.openxmlformats.org/officeDocument/2006/relationships/font" Target="fonts/ChauPhilomeneOne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Chewy-regular.fntdata"/><Relationship Id="rId47" Type="http://schemas.openxmlformats.org/officeDocument/2006/relationships/font" Target="fonts/Catamaran-bold.fntdata"/><Relationship Id="rId49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avenPro-bold.fntdata"/><Relationship Id="rId61" Type="http://schemas.openxmlformats.org/officeDocument/2006/relationships/font" Target="fonts/MavenPro-regular.fntdata"/><Relationship Id="rId20" Type="http://schemas.openxmlformats.org/officeDocument/2006/relationships/slide" Target="slides/slide15.xml"/><Relationship Id="rId64" Type="http://schemas.openxmlformats.org/officeDocument/2006/relationships/font" Target="fonts/ProximaNovaSemibold-bold.fntdata"/><Relationship Id="rId63" Type="http://schemas.openxmlformats.org/officeDocument/2006/relationships/font" Target="fonts/ProximaNovaSemibold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65" Type="http://schemas.openxmlformats.org/officeDocument/2006/relationships/font" Target="fonts/ProximaNovaSemibol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roximaNova-italic.fntdata"/><Relationship Id="rId50" Type="http://schemas.openxmlformats.org/officeDocument/2006/relationships/font" Target="fonts/ProximaNova-bold.fntdata"/><Relationship Id="rId53" Type="http://schemas.openxmlformats.org/officeDocument/2006/relationships/font" Target="fonts/Nunito-regular.fntdata"/><Relationship Id="rId52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55" Type="http://schemas.openxmlformats.org/officeDocument/2006/relationships/font" Target="fonts/Nunito-italic.fntdata"/><Relationship Id="rId10" Type="http://schemas.openxmlformats.org/officeDocument/2006/relationships/slide" Target="slides/slide5.xml"/><Relationship Id="rId54" Type="http://schemas.openxmlformats.org/officeDocument/2006/relationships/font" Target="fonts/Nunito-bold.fntdata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0" name="Shape 7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1" name="Google Shape;78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2" name="Google Shape;78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2" name="Shape 8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3" name="Google Shape;8003;g182b5714da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4" name="Google Shape;8004;g182b5714d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7" name="Shape 8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8" name="Google Shape;8008;g182b5714da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9" name="Google Shape;8009;g182b5714d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7" name="Shape 8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" name="Google Shape;8018;g182b5714da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9" name="Google Shape;8019;g182b5714da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9" name="Shape 8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0" name="Google Shape;8030;g182b5714da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1" name="Google Shape;8031;g182b5714da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9" name="Shape 8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" name="Google Shape;8040;g182b5714da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1" name="Google Shape;8041;g182b5714da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0" name="Shape 8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1" name="Google Shape;8051;g182b5714da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2" name="Google Shape;8052;g182b5714da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2" name="Shape 8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3" name="Google Shape;8063;g182b5714da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4" name="Google Shape;8064;g182b5714da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3" name="Shape 8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4" name="Google Shape;8074;g182b5714da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5" name="Google Shape;8075;g182b5714da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4" name="Shape 8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5" name="Google Shape;8085;g182b5714da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6" name="Google Shape;8086;g182b5714da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5" name="Shape 8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6" name="Google Shape;8096;g182b5714da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7" name="Google Shape;8097;g182b5714da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1" name="Shape 7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2" name="Google Shape;7902;g99bc3d0d5b_0_3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3" name="Google Shape;7903;g99bc3d0d5b_0_3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6" name="Shape 8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7" name="Google Shape;8107;g182b5714da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8" name="Google Shape;8108;g182b5714da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7" name="Shape 8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8" name="Google Shape;8118;g182b5714da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9" name="Google Shape;8119;g182b5714da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4" name="Shape 8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5" name="Google Shape;8125;g182b5714da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6" name="Google Shape;8126;g182b5714da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1" name="Shape 8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2" name="Google Shape;8132;g182b5714da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3" name="Google Shape;8133;g182b5714da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8" name="Shape 8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9" name="Google Shape;8139;g182b5714da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0" name="Google Shape;8140;g182b5714da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9" name="Shape 8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0" name="Google Shape;8150;g182b5714dab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1" name="Google Shape;8151;g182b5714dab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9" name="Shape 8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0" name="Google Shape;8160;g182b5714dab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1" name="Google Shape;8161;g182b5714dab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0" name="Shape 8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" name="Google Shape;8171;g182b5714da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2" name="Google Shape;8172;g182b5714da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0" name="Shape 8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" name="Google Shape;8181;g182b5714dab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2" name="Google Shape;8182;g182b5714dab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0" name="Shape 8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1" name="Google Shape;8191;g182b5714da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2" name="Google Shape;8192;g182b5714da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6" name="Shape 7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7" name="Google Shape;7927;g99bc3d0d5b_0_2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8" name="Google Shape;7928;g99bc3d0d5b_0_2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0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Google Shape;8201;g9fe1004d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2" name="Google Shape;8202;g9fe1004d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8" name="Shape 8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9" name="Google Shape;8269;g99bc3d0d5b_0_26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0" name="Google Shape;8270;g99bc3d0d5b_0_26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3" name="Shape 8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4" name="Google Shape;8274;g99bc3d0d5b_0_27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5" name="Google Shape;8275;g99bc3d0d5b_0_27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8" name="Shape 8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9" name="Google Shape;8299;g9fe1004dc8_0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0" name="Google Shape;8300;g9fe1004dc8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8" name="Shape 8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9" name="Google Shape;8599;g99bc3d0d5b_0_3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0" name="Google Shape;8600;g99bc3d0d5b_0_3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2" name="Shape 7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3" name="Google Shape;7933;g99bc3d0d5b_0_5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4" name="Google Shape;7934;g99bc3d0d5b_0_5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7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8" name="Google Shape;7948;g182b5714da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9" name="Google Shape;7949;g182b5714da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2" name="Shape 7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3" name="Google Shape;7963;g5403dfd5a5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4" name="Google Shape;7964;g5403dfd5a5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2" name="Shape 7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3" name="Google Shape;7973;g182b5714d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4" name="Google Shape;7974;g182b5714d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2" name="Shape 7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3" name="Google Shape;7983;g182b5714da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4" name="Google Shape;7984;g182b5714d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2" name="Shape 7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3" name="Google Shape;7993;g182b5714d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4" name="Google Shape;7994;g182b5714d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 flipH="1" rot="10800000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 flipH="1" rot="-5400000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rect b="b" l="l" r="r" t="t"/>
            <a:pathLst>
              <a:path extrusionOk="0" h="835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rect b="b" l="l" r="r" t="t"/>
            <a:pathLst>
              <a:path extrusionOk="0" h="801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rect b="b" l="l" r="r" t="t"/>
            <a:pathLst>
              <a:path extrusionOk="0" h="902" w="1136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"/>
          <p:cNvGrpSpPr/>
          <p:nvPr/>
        </p:nvGrpSpPr>
        <p:grpSpPr>
          <a:xfrm flipH="1" rot="-5400000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74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/>
          <p:nvPr>
            <p:ph hasCustomPrompt="1" type="title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/>
          <p:nvPr>
            <p:ph idx="1" type="body"/>
          </p:nvPr>
        </p:nvSpPr>
        <p:spPr>
          <a:xfrm>
            <a:off x="2335500" y="3071250"/>
            <a:ext cx="4473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877" name="Google Shape;2877;p11"/>
          <p:cNvGrpSpPr/>
          <p:nvPr/>
        </p:nvGrpSpPr>
        <p:grpSpPr>
          <a:xfrm flipH="1" rot="10800000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flipH="1" rot="10800000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5" name="Google Shape;2885;p11"/>
          <p:cNvSpPr/>
          <p:nvPr/>
        </p:nvSpPr>
        <p:spPr>
          <a:xfrm flipH="1" rot="10800000">
            <a:off x="-220837" y="-39388"/>
            <a:ext cx="4086310" cy="63773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6" name="Google Shape;2886;p11"/>
          <p:cNvSpPr/>
          <p:nvPr/>
        </p:nvSpPr>
        <p:spPr>
          <a:xfrm flipH="1" rot="10800000">
            <a:off x="4522213" y="4474941"/>
            <a:ext cx="4656952" cy="7272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7" name="Google Shape;2887;p11"/>
          <p:cNvGrpSpPr/>
          <p:nvPr/>
        </p:nvGrpSpPr>
        <p:grpSpPr>
          <a:xfrm flipH="1" rot="10800000">
            <a:off x="1631666" y="4298342"/>
            <a:ext cx="415920" cy="1078251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flipH="1" rot="10800000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flipH="1" rot="10800000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flipH="1" rot="10800000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flipH="1" rot="10800000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flipH="1" rot="10800000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flipH="1" rot="10800000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flipH="1" rot="10800000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flipH="1" rot="10800000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1" name="Google Shape;3091;p11"/>
          <p:cNvSpPr/>
          <p:nvPr/>
        </p:nvSpPr>
        <p:spPr>
          <a:xfrm flipH="1" rot="10800000">
            <a:off x="7991078" y="-124958"/>
            <a:ext cx="548046" cy="880098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2" name="Google Shape;3092;p11"/>
          <p:cNvSpPr/>
          <p:nvPr/>
        </p:nvSpPr>
        <p:spPr>
          <a:xfrm flipH="1" rot="10800000">
            <a:off x="7983973" y="-199739"/>
            <a:ext cx="486035" cy="891563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3" name="Google Shape;3093;p11"/>
          <p:cNvSpPr/>
          <p:nvPr/>
        </p:nvSpPr>
        <p:spPr>
          <a:xfrm flipH="1" rot="10800000">
            <a:off x="8312420" y="476643"/>
            <a:ext cx="170033" cy="140577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4" name="Google Shape;3094;p11"/>
          <p:cNvSpPr/>
          <p:nvPr/>
        </p:nvSpPr>
        <p:spPr>
          <a:xfrm flipH="1" rot="10800000">
            <a:off x="8247416" y="355298"/>
            <a:ext cx="236126" cy="182682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5" name="Google Shape;3095;p11"/>
          <p:cNvSpPr/>
          <p:nvPr/>
        </p:nvSpPr>
        <p:spPr>
          <a:xfrm flipH="1" rot="10800000">
            <a:off x="8165052" y="227075"/>
            <a:ext cx="326207" cy="223502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6" name="Google Shape;3096;p11"/>
          <p:cNvSpPr/>
          <p:nvPr/>
        </p:nvSpPr>
        <p:spPr>
          <a:xfrm flipH="1" rot="10800000">
            <a:off x="8098990" y="73660"/>
            <a:ext cx="376299" cy="209668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11"/>
          <p:cNvSpPr/>
          <p:nvPr/>
        </p:nvSpPr>
        <p:spPr>
          <a:xfrm flipH="1" rot="10800000">
            <a:off x="8082285" y="-49642"/>
            <a:ext cx="235219" cy="149421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8" name="Google Shape;3098;p11"/>
          <p:cNvSpPr/>
          <p:nvPr/>
        </p:nvSpPr>
        <p:spPr>
          <a:xfrm flipH="1" rot="10800000">
            <a:off x="8123026" y="344955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9" name="Google Shape;3099;p11"/>
          <p:cNvSpPr/>
          <p:nvPr/>
        </p:nvSpPr>
        <p:spPr>
          <a:xfrm flipH="1" rot="10800000">
            <a:off x="8093623" y="317240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0" name="Google Shape;3100;p11"/>
          <p:cNvSpPr/>
          <p:nvPr/>
        </p:nvSpPr>
        <p:spPr>
          <a:xfrm flipH="1" rot="10800000">
            <a:off x="8081857" y="366825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1" name="Google Shape;3101;p11"/>
          <p:cNvSpPr/>
          <p:nvPr/>
        </p:nvSpPr>
        <p:spPr>
          <a:xfrm flipH="1" rot="10800000">
            <a:off x="8402897" y="218902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2" name="Google Shape;3102;p11"/>
          <p:cNvSpPr/>
          <p:nvPr/>
        </p:nvSpPr>
        <p:spPr>
          <a:xfrm flipH="1" rot="10800000">
            <a:off x="8370118" y="194513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3" name="Google Shape;3103;p11"/>
          <p:cNvSpPr/>
          <p:nvPr/>
        </p:nvSpPr>
        <p:spPr>
          <a:xfrm flipH="1" rot="10800000">
            <a:off x="8235650" y="386150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4" name="Google Shape;3104;p11"/>
          <p:cNvSpPr/>
          <p:nvPr/>
        </p:nvSpPr>
        <p:spPr>
          <a:xfrm flipH="1" rot="10800000">
            <a:off x="8216325" y="435735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5" name="Google Shape;3105;p11"/>
          <p:cNvSpPr/>
          <p:nvPr/>
        </p:nvSpPr>
        <p:spPr>
          <a:xfrm flipH="1" rot="10800000">
            <a:off x="8455001" y="47355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6" name="Google Shape;3106;p11"/>
          <p:cNvSpPr/>
          <p:nvPr/>
        </p:nvSpPr>
        <p:spPr>
          <a:xfrm flipH="1" rot="10800000">
            <a:off x="8413832" y="443294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7" name="Google Shape;3107;p11"/>
          <p:cNvSpPr/>
          <p:nvPr/>
        </p:nvSpPr>
        <p:spPr>
          <a:xfrm flipH="1" rot="10800000">
            <a:off x="8364247" y="621476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8" name="Google Shape;3108;p11"/>
          <p:cNvSpPr/>
          <p:nvPr/>
        </p:nvSpPr>
        <p:spPr>
          <a:xfrm flipH="1" rot="10800000">
            <a:off x="8391962" y="665190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9" name="Google Shape;3109;p11"/>
          <p:cNvSpPr/>
          <p:nvPr/>
        </p:nvSpPr>
        <p:spPr>
          <a:xfrm flipH="1" rot="-10392468">
            <a:off x="7355265" y="-106134"/>
            <a:ext cx="686110" cy="861001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0" name="Google Shape;3110;p11"/>
          <p:cNvSpPr/>
          <p:nvPr/>
        </p:nvSpPr>
        <p:spPr>
          <a:xfrm flipH="1" rot="-10392468">
            <a:off x="7428715" y="-207988"/>
            <a:ext cx="483351" cy="881965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1" name="Google Shape;3111;p11"/>
          <p:cNvSpPr/>
          <p:nvPr/>
        </p:nvSpPr>
        <p:spPr>
          <a:xfrm flipH="1" rot="-10392468">
            <a:off x="7758212" y="-59328"/>
            <a:ext cx="139767" cy="133367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2" name="Google Shape;3112;p11"/>
          <p:cNvSpPr/>
          <p:nvPr/>
        </p:nvSpPr>
        <p:spPr>
          <a:xfrm flipH="1" rot="-10392468">
            <a:off x="7629869" y="73853"/>
            <a:ext cx="192731" cy="191824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3" name="Google Shape;3113;p11"/>
          <p:cNvSpPr/>
          <p:nvPr/>
        </p:nvSpPr>
        <p:spPr>
          <a:xfrm flipH="1" rot="-10392468">
            <a:off x="7533765" y="164979"/>
            <a:ext cx="216290" cy="274016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4" name="Google Shape;3114;p11"/>
          <p:cNvSpPr/>
          <p:nvPr/>
        </p:nvSpPr>
        <p:spPr>
          <a:xfrm flipH="1" rot="-10392468">
            <a:off x="7539764" y="295330"/>
            <a:ext cx="111420" cy="144529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5" name="Google Shape;3115;p11"/>
          <p:cNvSpPr/>
          <p:nvPr/>
        </p:nvSpPr>
        <p:spPr>
          <a:xfrm flipH="1" rot="-10392468">
            <a:off x="7414026" y="412152"/>
            <a:ext cx="142841" cy="171087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6" name="Google Shape;3116;p11"/>
          <p:cNvSpPr/>
          <p:nvPr/>
        </p:nvSpPr>
        <p:spPr>
          <a:xfrm flipH="1" rot="-10392468">
            <a:off x="7382758" y="512051"/>
            <a:ext cx="101997" cy="118526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7" name="Google Shape;3117;p11"/>
          <p:cNvSpPr/>
          <p:nvPr/>
        </p:nvSpPr>
        <p:spPr>
          <a:xfrm flipH="1" rot="10800000">
            <a:off x="7985182" y="397085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8" name="Google Shape;3118;p11"/>
          <p:cNvSpPr/>
          <p:nvPr/>
        </p:nvSpPr>
        <p:spPr>
          <a:xfrm flipH="1" rot="-10392468">
            <a:off x="7810876" y="469486"/>
            <a:ext cx="28598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9" name="Google Shape;3119;p11"/>
          <p:cNvSpPr/>
          <p:nvPr/>
        </p:nvSpPr>
        <p:spPr>
          <a:xfrm flipH="1" rot="-10392468">
            <a:off x="7805059" y="418832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11"/>
          <p:cNvSpPr/>
          <p:nvPr/>
        </p:nvSpPr>
        <p:spPr>
          <a:xfrm flipH="1" rot="-10392468">
            <a:off x="7433296" y="164654"/>
            <a:ext cx="28598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1" name="Google Shape;3121;p11"/>
          <p:cNvSpPr/>
          <p:nvPr/>
        </p:nvSpPr>
        <p:spPr>
          <a:xfrm flipH="1" rot="-10392468">
            <a:off x="7436085" y="212384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2" name="Google Shape;3122;p11"/>
          <p:cNvSpPr/>
          <p:nvPr/>
        </p:nvSpPr>
        <p:spPr>
          <a:xfrm flipH="1" rot="-10392468">
            <a:off x="7486995" y="182900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3" name="Google Shape;3123;p11"/>
          <p:cNvSpPr/>
          <p:nvPr/>
        </p:nvSpPr>
        <p:spPr>
          <a:xfrm flipH="1" rot="-10392468">
            <a:off x="7501521" y="657773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4" name="Google Shape;3124;p11"/>
          <p:cNvSpPr/>
          <p:nvPr/>
        </p:nvSpPr>
        <p:spPr>
          <a:xfrm flipH="1" rot="-10392468">
            <a:off x="7468110" y="668131"/>
            <a:ext cx="27767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5" name="Google Shape;3125;p11"/>
          <p:cNvSpPr/>
          <p:nvPr/>
        </p:nvSpPr>
        <p:spPr>
          <a:xfrm flipH="1" rot="-10392468">
            <a:off x="7366618" y="475810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6" name="Google Shape;3126;p11"/>
          <p:cNvSpPr/>
          <p:nvPr/>
        </p:nvSpPr>
        <p:spPr>
          <a:xfrm flipH="1" rot="-10392468">
            <a:off x="7370099" y="446588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7" name="Google Shape;3127;p11"/>
          <p:cNvSpPr/>
          <p:nvPr/>
        </p:nvSpPr>
        <p:spPr>
          <a:xfrm flipH="1" rot="-10392468">
            <a:off x="7847662" y="160681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8" name="Google Shape;3128;p11"/>
          <p:cNvSpPr/>
          <p:nvPr/>
        </p:nvSpPr>
        <p:spPr>
          <a:xfrm flipH="1" rot="-10392468">
            <a:off x="7567352" y="254259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9" name="Google Shape;3129;p11"/>
          <p:cNvSpPr/>
          <p:nvPr/>
        </p:nvSpPr>
        <p:spPr>
          <a:xfrm flipH="1" rot="-10392468">
            <a:off x="7783578" y="300344"/>
            <a:ext cx="28598" cy="22702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0" name="Google Shape;3130;p11"/>
          <p:cNvGrpSpPr/>
          <p:nvPr/>
        </p:nvGrpSpPr>
        <p:grpSpPr>
          <a:xfrm flipH="1" rot="10800000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flipH="1" rot="10800000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flipH="1" rot="10800000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flipH="1" rot="10800000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310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31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/>
          <p:nvPr>
            <p:ph hasCustomPrompt="1" type="title"/>
          </p:nvPr>
        </p:nvSpPr>
        <p:spPr>
          <a:xfrm>
            <a:off x="3365498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/>
          <p:nvPr>
            <p:ph idx="1" type="subTitle"/>
          </p:nvPr>
        </p:nvSpPr>
        <p:spPr>
          <a:xfrm>
            <a:off x="1424294" y="1567550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4" name="Google Shape;3314;p13"/>
          <p:cNvSpPr txBox="1"/>
          <p:nvPr>
            <p:ph idx="2" type="subTitle"/>
          </p:nvPr>
        </p:nvSpPr>
        <p:spPr>
          <a:xfrm>
            <a:off x="1414416" y="1953142"/>
            <a:ext cx="16620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15" name="Google Shape;3315;p13"/>
          <p:cNvSpPr txBox="1"/>
          <p:nvPr>
            <p:ph hasCustomPrompt="1" idx="3" type="title"/>
          </p:nvPr>
        </p:nvSpPr>
        <p:spPr>
          <a:xfrm>
            <a:off x="651856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/>
          <p:nvPr>
            <p:ph idx="4" type="subTitle"/>
          </p:nvPr>
        </p:nvSpPr>
        <p:spPr>
          <a:xfrm>
            <a:off x="4155034" y="1567550"/>
            <a:ext cx="19854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7" name="Google Shape;3317;p13"/>
          <p:cNvSpPr txBox="1"/>
          <p:nvPr>
            <p:ph idx="5" type="subTitle"/>
          </p:nvPr>
        </p:nvSpPr>
        <p:spPr>
          <a:xfrm>
            <a:off x="4145160" y="1950863"/>
            <a:ext cx="16620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18" name="Google Shape;3318;p13"/>
          <p:cNvSpPr txBox="1"/>
          <p:nvPr>
            <p:ph idx="6" type="subTitle"/>
          </p:nvPr>
        </p:nvSpPr>
        <p:spPr>
          <a:xfrm>
            <a:off x="6880858" y="1567550"/>
            <a:ext cx="19728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9" name="Google Shape;3319;p13"/>
          <p:cNvSpPr txBox="1"/>
          <p:nvPr>
            <p:ph idx="7" type="subTitle"/>
          </p:nvPr>
        </p:nvSpPr>
        <p:spPr>
          <a:xfrm>
            <a:off x="6870980" y="1955452"/>
            <a:ext cx="16620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0" name="Google Shape;3320;p13"/>
          <p:cNvSpPr txBox="1"/>
          <p:nvPr>
            <p:ph hasCustomPrompt="1" idx="8" type="title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/>
          <p:nvPr>
            <p:ph idx="9" type="subTitle"/>
          </p:nvPr>
        </p:nvSpPr>
        <p:spPr>
          <a:xfrm>
            <a:off x="1424294" y="2989064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2" name="Google Shape;3322;p13"/>
          <p:cNvSpPr txBox="1"/>
          <p:nvPr>
            <p:ph idx="13" type="subTitle"/>
          </p:nvPr>
        </p:nvSpPr>
        <p:spPr>
          <a:xfrm>
            <a:off x="1414416" y="3382945"/>
            <a:ext cx="16620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3" name="Google Shape;3323;p13"/>
          <p:cNvSpPr txBox="1"/>
          <p:nvPr>
            <p:ph hasCustomPrompt="1" idx="14" type="title"/>
          </p:nvPr>
        </p:nvSpPr>
        <p:spPr>
          <a:xfrm>
            <a:off x="642539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/>
          <p:nvPr>
            <p:ph idx="15" type="subTitle"/>
          </p:nvPr>
        </p:nvSpPr>
        <p:spPr>
          <a:xfrm>
            <a:off x="4155034" y="2989064"/>
            <a:ext cx="19854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5" name="Google Shape;3325;p13"/>
          <p:cNvSpPr txBox="1"/>
          <p:nvPr>
            <p:ph idx="16" type="subTitle"/>
          </p:nvPr>
        </p:nvSpPr>
        <p:spPr>
          <a:xfrm>
            <a:off x="4145160" y="3380682"/>
            <a:ext cx="16620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6" name="Google Shape;3326;p13"/>
          <p:cNvSpPr txBox="1"/>
          <p:nvPr>
            <p:ph hasCustomPrompt="1" idx="17" type="title"/>
          </p:nvPr>
        </p:nvSpPr>
        <p:spPr>
          <a:xfrm>
            <a:off x="3365485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/>
          <p:nvPr>
            <p:ph idx="18" type="subTitle"/>
          </p:nvPr>
        </p:nvSpPr>
        <p:spPr>
          <a:xfrm>
            <a:off x="6880858" y="2989064"/>
            <a:ext cx="19728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8" name="Google Shape;3328;p13"/>
          <p:cNvSpPr txBox="1"/>
          <p:nvPr>
            <p:ph idx="19" type="subTitle"/>
          </p:nvPr>
        </p:nvSpPr>
        <p:spPr>
          <a:xfrm>
            <a:off x="6870980" y="3385241"/>
            <a:ext cx="16620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9" name="Google Shape;3329;p13"/>
          <p:cNvSpPr txBox="1"/>
          <p:nvPr>
            <p:ph hasCustomPrompt="1" idx="20" type="title"/>
          </p:nvPr>
        </p:nvSpPr>
        <p:spPr>
          <a:xfrm>
            <a:off x="6079114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/>
          <p:nvPr>
            <p:ph idx="21"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31" name="Google Shape;3331;p13"/>
          <p:cNvGrpSpPr/>
          <p:nvPr/>
        </p:nvGrpSpPr>
        <p:grpSpPr>
          <a:xfrm>
            <a:off x="951464" y="4975059"/>
            <a:ext cx="123168" cy="110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7468805" y="4918050"/>
            <a:ext cx="161913" cy="146905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5083100" y="4684525"/>
            <a:ext cx="4225580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0" name="Google Shape;3340;p13"/>
          <p:cNvSpPr/>
          <p:nvPr/>
        </p:nvSpPr>
        <p:spPr>
          <a:xfrm flipH="1">
            <a:off x="-349675" y="-31000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32564" y="-271791"/>
            <a:ext cx="433159" cy="1122944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24451" y="-105807"/>
            <a:ext cx="438472" cy="1186732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8087976" y="4410605"/>
            <a:ext cx="1157440" cy="740602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8351334" y="4458291"/>
            <a:ext cx="360400" cy="976219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8327439" y="4544135"/>
            <a:ext cx="933472" cy="547264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8459036" y="225599"/>
            <a:ext cx="875251" cy="663424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04830" y="4285622"/>
            <a:ext cx="849824" cy="827269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94952" y="4072954"/>
            <a:ext cx="672463" cy="902105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8267676" y="-256208"/>
            <a:ext cx="848507" cy="870171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264480" y="4495133"/>
            <a:ext cx="333199" cy="902539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8113766" y="93879"/>
            <a:ext cx="161913" cy="145916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83666" y="105929"/>
            <a:ext cx="161913" cy="145916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TITLE_ONLY_1">
    <p:spTree>
      <p:nvGrpSpPr>
        <p:cNvPr id="3599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rect b="b" l="l" r="r" t="t"/>
            <a:pathLst>
              <a:path extrusionOk="0" h="3735" w="3695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1" name="Google Shape;3601;p14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flipH="1" rot="-2429099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flipH="1" rot="-5400000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flipH="1" rot="-5400000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">
    <p:spTree>
      <p:nvGrpSpPr>
        <p:cNvPr id="3822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flipH="1" rot="-5400000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3" name="Google Shape;3833;p15"/>
          <p:cNvSpPr txBox="1"/>
          <p:nvPr>
            <p:ph idx="1" type="subTitle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4" name="Google Shape;3834;p15"/>
          <p:cNvSpPr txBox="1"/>
          <p:nvPr>
            <p:ph idx="2" type="subTitle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5" name="Google Shape;3835;p15"/>
          <p:cNvSpPr txBox="1"/>
          <p:nvPr>
            <p:ph idx="3" type="subTitle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6" name="Google Shape;3836;p15"/>
          <p:cNvSpPr txBox="1"/>
          <p:nvPr>
            <p:ph idx="4" type="subTitle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7" name="Google Shape;3837;p15"/>
          <p:cNvSpPr txBox="1"/>
          <p:nvPr>
            <p:ph idx="5" type="subTitle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8" name="Google Shape;3838;p15"/>
          <p:cNvSpPr txBox="1"/>
          <p:nvPr>
            <p:ph idx="6" type="subTitle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9" name="Google Shape;3839;p15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40" name="Google Shape;3840;p15"/>
          <p:cNvGrpSpPr/>
          <p:nvPr/>
        </p:nvGrpSpPr>
        <p:grpSpPr>
          <a:xfrm flipH="1">
            <a:off x="1636359" y="4918050"/>
            <a:ext cx="161913" cy="146905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41550" y="4684525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5" name="Google Shape;3845;p15"/>
          <p:cNvSpPr/>
          <p:nvPr/>
        </p:nvSpPr>
        <p:spPr>
          <a:xfrm flipH="1">
            <a:off x="6629974" y="-15076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6" name="Google Shape;3846;p15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59161" y="4541170"/>
            <a:ext cx="876802" cy="561032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flipH="1" rot="5400000">
            <a:off x="576115" y="4684808"/>
            <a:ext cx="273016" cy="739520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flipH="1" rot="-5400000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_1">
    <p:spTree>
      <p:nvGrpSpPr>
        <p:cNvPr id="4145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flipH="1" rot="-5400000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6" name="Google Shape;4156;p16"/>
          <p:cNvSpPr txBox="1"/>
          <p:nvPr>
            <p:ph idx="1" type="subTitle"/>
          </p:nvPr>
        </p:nvSpPr>
        <p:spPr>
          <a:xfrm>
            <a:off x="3609750" y="1287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157" name="Google Shape;4157;p16"/>
          <p:cNvSpPr txBox="1"/>
          <p:nvPr>
            <p:ph idx="2" type="subTitle"/>
          </p:nvPr>
        </p:nvSpPr>
        <p:spPr>
          <a:xfrm>
            <a:off x="5887275" y="1287282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158" name="Google Shape;4158;p16"/>
          <p:cNvSpPr txBox="1"/>
          <p:nvPr>
            <p:ph idx="3" type="subTitle"/>
          </p:nvPr>
        </p:nvSpPr>
        <p:spPr>
          <a:xfrm>
            <a:off x="1332225" y="1287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4159" name="Google Shape;4159;p16"/>
          <p:cNvSpPr txBox="1"/>
          <p:nvPr>
            <p:ph idx="4" type="subTitle"/>
          </p:nvPr>
        </p:nvSpPr>
        <p:spPr>
          <a:xfrm>
            <a:off x="1353225" y="1619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60" name="Google Shape;4160;p16"/>
          <p:cNvSpPr txBox="1"/>
          <p:nvPr>
            <p:ph idx="5" type="subTitle"/>
          </p:nvPr>
        </p:nvSpPr>
        <p:spPr>
          <a:xfrm>
            <a:off x="3630750" y="1619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61" name="Google Shape;4161;p16"/>
          <p:cNvSpPr txBox="1"/>
          <p:nvPr>
            <p:ph idx="6" type="subTitle"/>
          </p:nvPr>
        </p:nvSpPr>
        <p:spPr>
          <a:xfrm>
            <a:off x="5908275" y="1619575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62" name="Google Shape;4162;p16"/>
          <p:cNvSpPr/>
          <p:nvPr/>
        </p:nvSpPr>
        <p:spPr>
          <a:xfrm rot="-10468820">
            <a:off x="8547143" y="-381401"/>
            <a:ext cx="30956" cy="27636"/>
          </a:xfrm>
          <a:custGeom>
            <a:rect b="b" l="l" r="r" t="t"/>
            <a:pathLst>
              <a:path extrusionOk="0" h="599" w="671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8597699" y="-338637"/>
            <a:ext cx="33078" cy="26805"/>
          </a:xfrm>
          <a:custGeom>
            <a:rect b="b" l="l" r="r" t="t"/>
            <a:pathLst>
              <a:path extrusionOk="0" h="581" w="717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8317969" y="-324597"/>
            <a:ext cx="37276" cy="28928"/>
          </a:xfrm>
          <a:custGeom>
            <a:rect b="b" l="l" r="r" t="t"/>
            <a:pathLst>
              <a:path extrusionOk="0" h="627" w="808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8243005" y="-308859"/>
            <a:ext cx="31463" cy="29158"/>
          </a:xfrm>
          <a:custGeom>
            <a:rect b="b" l="l" r="r" t="t"/>
            <a:pathLst>
              <a:path extrusionOk="0" h="632" w="682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8348538" y="-386937"/>
            <a:ext cx="36584" cy="28420"/>
          </a:xfrm>
          <a:custGeom>
            <a:rect b="b" l="l" r="r" t="t"/>
            <a:pathLst>
              <a:path extrusionOk="0" h="616" w="793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8195246" y="-380691"/>
            <a:ext cx="32340" cy="28512"/>
          </a:xfrm>
          <a:custGeom>
            <a:rect b="b" l="l" r="r" t="t"/>
            <a:pathLst>
              <a:path extrusionOk="0" h="618" w="701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8063128" y="-397558"/>
            <a:ext cx="33955" cy="29250"/>
          </a:xfrm>
          <a:custGeom>
            <a:rect b="b" l="l" r="r" t="t"/>
            <a:pathLst>
              <a:path extrusionOk="0" h="634" w="736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8133790" y="-344316"/>
            <a:ext cx="32340" cy="28558"/>
          </a:xfrm>
          <a:custGeom>
            <a:rect b="b" l="l" r="r" t="t"/>
            <a:pathLst>
              <a:path extrusionOk="0" h="619" w="701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8473529" y="-366703"/>
            <a:ext cx="34600" cy="25513"/>
          </a:xfrm>
          <a:custGeom>
            <a:rect b="b" l="l" r="r" t="t"/>
            <a:pathLst>
              <a:path extrusionOk="0" h="553" w="75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8137577" y="-423088"/>
            <a:ext cx="31002" cy="28143"/>
          </a:xfrm>
          <a:custGeom>
            <a:rect b="b" l="l" r="r" t="t"/>
            <a:pathLst>
              <a:path extrusionOk="0" h="610" w="672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8265087" y="-382750"/>
            <a:ext cx="35062" cy="29066"/>
          </a:xfrm>
          <a:custGeom>
            <a:rect b="b" l="l" r="r" t="t"/>
            <a:pathLst>
              <a:path extrusionOk="0" h="630" w="76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8401883" y="-338782"/>
            <a:ext cx="36215" cy="28974"/>
          </a:xfrm>
          <a:custGeom>
            <a:rect b="b" l="l" r="r" t="t"/>
            <a:pathLst>
              <a:path extrusionOk="0" h="628" w="785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8175982" y="-278067"/>
            <a:ext cx="33539" cy="29066"/>
          </a:xfrm>
          <a:custGeom>
            <a:rect b="b" l="l" r="r" t="t"/>
            <a:pathLst>
              <a:path extrusionOk="0" h="630" w="727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8050119" y="-319066"/>
            <a:ext cx="33585" cy="29158"/>
          </a:xfrm>
          <a:custGeom>
            <a:rect b="b" l="l" r="r" t="t"/>
            <a:pathLst>
              <a:path extrusionOk="0" h="632" w="728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8377735" y="-277014"/>
            <a:ext cx="34508" cy="25190"/>
          </a:xfrm>
          <a:custGeom>
            <a:rect b="b" l="l" r="r" t="t"/>
            <a:pathLst>
              <a:path extrusionOk="0" h="546" w="748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7862798" y="-397317"/>
            <a:ext cx="35062" cy="29020"/>
          </a:xfrm>
          <a:custGeom>
            <a:rect b="b" l="l" r="r" t="t"/>
            <a:pathLst>
              <a:path extrusionOk="0" h="629" w="76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7838580" y="-322479"/>
            <a:ext cx="30402" cy="29158"/>
          </a:xfrm>
          <a:custGeom>
            <a:rect b="b" l="l" r="r" t="t"/>
            <a:pathLst>
              <a:path extrusionOk="0" h="632" w="659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7765804" y="-327445"/>
            <a:ext cx="34923" cy="28928"/>
          </a:xfrm>
          <a:custGeom>
            <a:rect b="b" l="l" r="r" t="t"/>
            <a:pathLst>
              <a:path extrusionOk="0" h="627" w="757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7905539" y="-259261"/>
            <a:ext cx="32663" cy="26805"/>
          </a:xfrm>
          <a:custGeom>
            <a:rect b="b" l="l" r="r" t="t"/>
            <a:pathLst>
              <a:path extrusionOk="0" h="581" w="708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7927915" y="-424945"/>
            <a:ext cx="35200" cy="27774"/>
          </a:xfrm>
          <a:custGeom>
            <a:rect b="b" l="l" r="r" t="t"/>
            <a:pathLst>
              <a:path extrusionOk="0" h="602" w="763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7989705" y="-377539"/>
            <a:ext cx="35984" cy="28743"/>
          </a:xfrm>
          <a:custGeom>
            <a:rect b="b" l="l" r="r" t="t"/>
            <a:pathLst>
              <a:path extrusionOk="0" h="623" w="78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7975220" y="-302026"/>
            <a:ext cx="31602" cy="28512"/>
          </a:xfrm>
          <a:custGeom>
            <a:rect b="b" l="l" r="r" t="t"/>
            <a:pathLst>
              <a:path extrusionOk="0" h="618" w="685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7690191" y="-297060"/>
            <a:ext cx="35200" cy="28928"/>
          </a:xfrm>
          <a:custGeom>
            <a:rect b="b" l="l" r="r" t="t"/>
            <a:pathLst>
              <a:path extrusionOk="0" h="627" w="763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7794256" y="-397101"/>
            <a:ext cx="32801" cy="29250"/>
          </a:xfrm>
          <a:custGeom>
            <a:rect b="b" l="l" r="r" t="t"/>
            <a:pathLst>
              <a:path extrusionOk="0" h="634" w="711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7912643" y="-347643"/>
            <a:ext cx="33032" cy="25975"/>
          </a:xfrm>
          <a:custGeom>
            <a:rect b="b" l="l" r="r" t="t"/>
            <a:pathLst>
              <a:path extrusionOk="0" h="563" w="716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9291382" y="-311343"/>
            <a:ext cx="28834" cy="28097"/>
          </a:xfrm>
          <a:custGeom>
            <a:rect b="b" l="l" r="r" t="t"/>
            <a:pathLst>
              <a:path extrusionOk="0" h="609" w="625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9218596" y="-316695"/>
            <a:ext cx="34923" cy="28928"/>
          </a:xfrm>
          <a:custGeom>
            <a:rect b="b" l="l" r="r" t="t"/>
            <a:pathLst>
              <a:path extrusionOk="0" h="627" w="757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9068168" y="-260972"/>
            <a:ext cx="34001" cy="29158"/>
          </a:xfrm>
          <a:custGeom>
            <a:rect b="b" l="l" r="r" t="t"/>
            <a:pathLst>
              <a:path extrusionOk="0" h="632" w="737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9086400" y="-330392"/>
            <a:ext cx="32340" cy="28558"/>
          </a:xfrm>
          <a:custGeom>
            <a:rect b="b" l="l" r="r" t="t"/>
            <a:pathLst>
              <a:path extrusionOk="0" h="619" w="701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9140057" y="-286766"/>
            <a:ext cx="33539" cy="28928"/>
          </a:xfrm>
          <a:custGeom>
            <a:rect b="b" l="l" r="r" t="t"/>
            <a:pathLst>
              <a:path extrusionOk="0" h="627" w="727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9010908" y="-327913"/>
            <a:ext cx="35200" cy="28328"/>
          </a:xfrm>
          <a:custGeom>
            <a:rect b="b" l="l" r="r" t="t"/>
            <a:pathLst>
              <a:path extrusionOk="0" h="614" w="763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8820263" y="-331579"/>
            <a:ext cx="31048" cy="28005"/>
          </a:xfrm>
          <a:custGeom>
            <a:rect b="b" l="l" r="r" t="t"/>
            <a:pathLst>
              <a:path extrusionOk="0" h="607" w="673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8738541" y="-298730"/>
            <a:ext cx="35984" cy="28881"/>
          </a:xfrm>
          <a:custGeom>
            <a:rect b="b" l="l" r="r" t="t"/>
            <a:pathLst>
              <a:path extrusionOk="0" h="626" w="78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8866586" y="-261285"/>
            <a:ext cx="36676" cy="29158"/>
          </a:xfrm>
          <a:custGeom>
            <a:rect b="b" l="l" r="r" t="t"/>
            <a:pathLst>
              <a:path extrusionOk="0" h="632" w="795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8584441" y="-265021"/>
            <a:ext cx="34970" cy="25421"/>
          </a:xfrm>
          <a:custGeom>
            <a:rect b="b" l="l" r="r" t="t"/>
            <a:pathLst>
              <a:path extrusionOk="0" h="551" w="758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8938822" y="-287980"/>
            <a:ext cx="34324" cy="25375"/>
          </a:xfrm>
          <a:custGeom>
            <a:rect b="b" l="l" r="r" t="t"/>
            <a:pathLst>
              <a:path extrusionOk="0" h="550" w="744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8885031" y="-342761"/>
            <a:ext cx="31602" cy="28928"/>
          </a:xfrm>
          <a:custGeom>
            <a:rect b="b" l="l" r="r" t="t"/>
            <a:pathLst>
              <a:path extrusionOk="0" h="627" w="685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8650240" y="-282278"/>
            <a:ext cx="32340" cy="28512"/>
          </a:xfrm>
          <a:custGeom>
            <a:rect b="b" l="l" r="r" t="t"/>
            <a:pathLst>
              <a:path extrusionOk="0" h="618" w="701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8676650" y="-344111"/>
            <a:ext cx="35062" cy="28835"/>
          </a:xfrm>
          <a:custGeom>
            <a:rect b="b" l="l" r="r" t="t"/>
            <a:pathLst>
              <a:path extrusionOk="0" h="625" w="76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8456807" y="-298851"/>
            <a:ext cx="35292" cy="26713"/>
          </a:xfrm>
          <a:custGeom>
            <a:rect b="b" l="l" r="r" t="t"/>
            <a:pathLst>
              <a:path extrusionOk="0" h="579" w="765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8521535" y="-311030"/>
            <a:ext cx="33493" cy="28420"/>
          </a:xfrm>
          <a:custGeom>
            <a:rect b="b" l="l" r="r" t="t"/>
            <a:pathLst>
              <a:path extrusionOk="0" h="616" w="726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3" name="Google Shape;4203;p16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04" name="Google Shape;4204;p16"/>
          <p:cNvGrpSpPr/>
          <p:nvPr/>
        </p:nvGrpSpPr>
        <p:grpSpPr>
          <a:xfrm flipH="1">
            <a:off x="1636359" y="4918050"/>
            <a:ext cx="161913" cy="146905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41550" y="4684525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9" name="Google Shape;4209;p16"/>
          <p:cNvSpPr/>
          <p:nvPr/>
        </p:nvSpPr>
        <p:spPr>
          <a:xfrm flipH="1">
            <a:off x="6629974" y="-15076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0" name="Google Shape;4210;p16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40364" y="4461357"/>
            <a:ext cx="876802" cy="561032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flipH="1" rot="5400000">
            <a:off x="596790" y="4654258"/>
            <a:ext cx="273016" cy="739520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flipH="1" rot="-5400000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TITLE_AND_TWO_COLUMNS_1_1_1">
    <p:spTree>
      <p:nvGrpSpPr>
        <p:cNvPr id="4509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/>
          <p:nvPr>
            <p:ph type="ctrTitle"/>
          </p:nvPr>
        </p:nvSpPr>
        <p:spPr>
          <a:xfrm>
            <a:off x="2105884" y="1918400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1" name="Google Shape;4511;p17"/>
          <p:cNvSpPr txBox="1"/>
          <p:nvPr>
            <p:ph idx="1" type="subTitle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2" name="Google Shape;4512;p17"/>
          <p:cNvSpPr txBox="1"/>
          <p:nvPr>
            <p:ph idx="2" type="ctrTitle"/>
          </p:nvPr>
        </p:nvSpPr>
        <p:spPr>
          <a:xfrm>
            <a:off x="5216216" y="1910100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3" name="Google Shape;4513;p17"/>
          <p:cNvSpPr txBox="1"/>
          <p:nvPr>
            <p:ph idx="3" type="subTitle"/>
          </p:nvPr>
        </p:nvSpPr>
        <p:spPr>
          <a:xfrm>
            <a:off x="4866866" y="2291100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4" name="Google Shape;4514;p17"/>
          <p:cNvSpPr txBox="1"/>
          <p:nvPr>
            <p:ph idx="4" type="ctrTitle"/>
          </p:nvPr>
        </p:nvSpPr>
        <p:spPr>
          <a:xfrm>
            <a:off x="2105884" y="3707888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5" name="Google Shape;4515;p17"/>
          <p:cNvSpPr txBox="1"/>
          <p:nvPr>
            <p:ph idx="5" type="subTitle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6" name="Google Shape;4516;p17"/>
          <p:cNvSpPr txBox="1"/>
          <p:nvPr>
            <p:ph idx="6" type="ctrTitle"/>
          </p:nvPr>
        </p:nvSpPr>
        <p:spPr>
          <a:xfrm>
            <a:off x="5216216" y="3700638"/>
            <a:ext cx="1821900" cy="40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b="0" sz="200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7" name="Google Shape;4517;p17"/>
          <p:cNvSpPr txBox="1"/>
          <p:nvPr>
            <p:ph idx="7" type="subTitle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18" name="Google Shape;4518;p17"/>
          <p:cNvSpPr txBox="1"/>
          <p:nvPr>
            <p:ph idx="8"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19" name="Google Shape;4519;p17"/>
          <p:cNvGrpSpPr/>
          <p:nvPr/>
        </p:nvGrpSpPr>
        <p:grpSpPr>
          <a:xfrm rot="10800000">
            <a:off x="25990" y="4629926"/>
            <a:ext cx="101034" cy="91052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8964920" y="4479710"/>
            <a:ext cx="120868" cy="109687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6064628" y="-39367"/>
            <a:ext cx="3274922" cy="51107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60286" y="4823433"/>
            <a:ext cx="2795640" cy="436590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7597376" y="4589276"/>
            <a:ext cx="323353" cy="838278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8385822" y="4335155"/>
            <a:ext cx="1049820" cy="671216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8647401" y="4704241"/>
            <a:ext cx="672642" cy="650434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8279153" y="4567844"/>
            <a:ext cx="327320" cy="885896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7701689" y="4745869"/>
            <a:ext cx="493195" cy="847765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7256455" y="4765459"/>
            <a:ext cx="608728" cy="850872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8473439" y="3536760"/>
            <a:ext cx="325854" cy="425166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469360" y="-270381"/>
            <a:ext cx="2260158" cy="1544343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rect b="b" l="l" r="r" t="t"/>
                <a:pathLst>
                  <a:path extrusionOk="0" h="28275" w="44386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rect b="b" l="l" r="r" t="t"/>
                <a:pathLst>
                  <a:path extrusionOk="0" h="5316" w="2336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rect b="b" l="l" r="r" t="t"/>
                <a:pathLst>
                  <a:path extrusionOk="0" h="2369" w="4644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rect b="b" l="l" r="r" t="t"/>
                <a:pathLst>
                  <a:path extrusionOk="0" h="4204" w="2103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rect b="b" l="l" r="r" t="t"/>
                <a:pathLst>
                  <a:path extrusionOk="0" h="2823" w="3932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rect b="b" l="l" r="r" t="t"/>
                <a:pathLst>
                  <a:path extrusionOk="0" h="3864" w="2102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rect b="b" l="l" r="r" t="t"/>
                <a:pathLst>
                  <a:path extrusionOk="0" h="2458" w="2969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rect b="b" l="l" r="r" t="t"/>
                <a:pathLst>
                  <a:path extrusionOk="0" h="2551" w="4619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rect b="b" l="l" r="r" t="t"/>
                <a:pathLst>
                  <a:path extrusionOk="0" h="40961" w="41364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rect b="b" l="l" r="r" t="t"/>
                <a:pathLst>
                  <a:path extrusionOk="0" h="36835" w="31994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rect b="b" l="l" r="r" t="t"/>
                <a:pathLst>
                  <a:path extrusionOk="0" h="5439" w="4958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rect b="b" l="l" r="r" t="t"/>
                <a:pathLst>
                  <a:path extrusionOk="0" h="6320" w="6822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rect b="b" l="l" r="r" t="t"/>
                <a:pathLst>
                  <a:path extrusionOk="0" h="8507" w="8074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rect b="b" l="l" r="r" t="t"/>
                <a:pathLst>
                  <a:path extrusionOk="0" h="9908" w="9474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rect b="b" l="l" r="r" t="t"/>
                <a:pathLst>
                  <a:path extrusionOk="0" h="12166" w="9574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rect b="b" l="l" r="r" t="t"/>
                <a:pathLst>
                  <a:path extrusionOk="0" h="701" w="901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rect b="b" l="l" r="r" t="t"/>
                <a:pathLst>
                  <a:path extrusionOk="0" h="702" w="901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rect b="b" l="l" r="r" t="t"/>
                <a:pathLst>
                  <a:path extrusionOk="0" h="701" w="901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rect b="b" l="l" r="r" t="t"/>
                <a:pathLst>
                  <a:path extrusionOk="0" h="702" w="901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rect b="b" l="l" r="r" t="t"/>
                <a:pathLst>
                  <a:path extrusionOk="0" h="702" w="902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rect b="b" l="l" r="r" t="t"/>
                <a:pathLst>
                  <a:path extrusionOk="0" h="701" w="902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rect b="b" l="l" r="r" t="t"/>
                <a:pathLst>
                  <a:path extrusionOk="0" h="6610" w="4482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rect b="b" l="l" r="r" t="t"/>
                <a:pathLst>
                  <a:path extrusionOk="0" h="4630" w="7372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rect b="b" l="l" r="r" t="t"/>
                <a:pathLst>
                  <a:path extrusionOk="0" h="8112" w="3951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rect b="b" l="l" r="r" t="t"/>
                <a:pathLst>
                  <a:path extrusionOk="0" h="7011" w="5714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rect b="b" l="l" r="r" t="t"/>
                <a:pathLst>
                  <a:path extrusionOk="0" h="10492" w="4766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rect b="b" l="l" r="r" t="t"/>
                <a:pathLst>
                  <a:path extrusionOk="0" h="8578" w="5078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rect b="b" l="l" r="r" t="t"/>
                <a:pathLst>
                  <a:path extrusionOk="0" h="35928" w="3757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rect b="b" l="l" r="r" t="t"/>
                <a:pathLst>
                  <a:path extrusionOk="0" h="9349" w="4973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rect b="b" l="l" r="r" t="t"/>
                <a:pathLst>
                  <a:path extrusionOk="0" h="6212" w="4676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rect b="b" l="l" r="r" t="t"/>
                <a:pathLst>
                  <a:path extrusionOk="0" h="9520" w="3738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rect b="b" l="l" r="r" t="t"/>
                <a:pathLst>
                  <a:path extrusionOk="0" h="6568" w="5344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rect b="b" l="l" r="r" t="t"/>
                <a:pathLst>
                  <a:path extrusionOk="0" h="4114" w="6067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rect b="b" l="l" r="r" t="t"/>
                <a:pathLst>
                  <a:path extrusionOk="0" h="535" w="701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rect b="b" l="l" r="r" t="t"/>
                <a:pathLst>
                  <a:path extrusionOk="0" h="501" w="702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rect b="b" l="l" r="r" t="t"/>
                <a:pathLst>
                  <a:path extrusionOk="0" h="534" w="702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rect b="b" l="l" r="r" t="t"/>
                <a:pathLst>
                  <a:path extrusionOk="0" h="535" w="701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rect b="b" l="l" r="r" t="t"/>
                <a:pathLst>
                  <a:path extrusionOk="0" h="535" w="668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rect b="b" l="l" r="r" t="t"/>
                <a:pathLst>
                  <a:path extrusionOk="0" h="501" w="701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rect b="b" l="l" r="r" t="t"/>
                <a:pathLst>
                  <a:path extrusionOk="0" h="535" w="668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rect b="b" l="l" r="r" t="t"/>
                <a:pathLst>
                  <a:path extrusionOk="0" h="534" w="701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rect b="b" l="l" r="r" t="t"/>
                <a:pathLst>
                  <a:path extrusionOk="0" h="534" w="668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rect b="b" l="l" r="r" t="t"/>
                <a:pathLst>
                  <a:path extrusionOk="0" h="501" w="702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rect b="b" l="l" r="r" t="t"/>
                <a:pathLst>
                  <a:path extrusionOk="0" h="535" w="668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rect b="b" l="l" r="r" t="t"/>
                <a:pathLst>
                  <a:path extrusionOk="0" h="501" w="668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flipH="1" rot="4992369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rect b="b" l="l" r="r" t="t"/>
                <a:pathLst>
                  <a:path extrusionOk="0" h="35577" w="12924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rect b="b" l="l" r="r" t="t"/>
                <a:pathLst>
                  <a:path extrusionOk="0" h="3538" w="2179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rect b="b" l="l" r="r" t="t"/>
                <a:pathLst>
                  <a:path extrusionOk="0" h="1862" w="3436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rect b="b" l="l" r="r" t="t"/>
                <a:pathLst>
                  <a:path extrusionOk="0" h="3445" w="2069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rect b="b" l="l" r="r" t="t"/>
                <a:pathLst>
                  <a:path extrusionOk="0" h="1921" w="3204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rect b="b" l="l" r="r" t="t"/>
                <a:pathLst>
                  <a:path extrusionOk="0" h="2942" w="1465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rect b="b" l="l" r="r" t="t"/>
                <a:pathLst>
                  <a:path extrusionOk="0" h="1870" w="2737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rect b="b" l="l" r="r" t="t"/>
                <a:pathLst>
                  <a:path extrusionOk="0" h="2457" w="247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919596" y="4720675"/>
            <a:ext cx="272377" cy="355208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7839762" y="-186589"/>
            <a:ext cx="1500235" cy="1460527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8188140" y="184140"/>
            <a:ext cx="1187279" cy="1592727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25988" y="4641403"/>
            <a:ext cx="696852" cy="714644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1528029" y="4838039"/>
            <a:ext cx="558180" cy="422304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Two Content_1_1">
    <p:spTree>
      <p:nvGrpSpPr>
        <p:cNvPr id="4953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/>
          <p:nvPr>
            <p:ph type="title"/>
          </p:nvPr>
        </p:nvSpPr>
        <p:spPr>
          <a:xfrm>
            <a:off x="985719" y="193600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55" name="Google Shape;4955;p18"/>
          <p:cNvSpPr txBox="1"/>
          <p:nvPr>
            <p:ph idx="1" type="subTitle"/>
          </p:nvPr>
        </p:nvSpPr>
        <p:spPr>
          <a:xfrm>
            <a:off x="956469" y="2443250"/>
            <a:ext cx="18999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56" name="Google Shape;4956;p18"/>
          <p:cNvSpPr txBox="1"/>
          <p:nvPr>
            <p:ph idx="2" type="title"/>
          </p:nvPr>
        </p:nvSpPr>
        <p:spPr>
          <a:xfrm>
            <a:off x="6327675" y="19415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57" name="Google Shape;4957;p18"/>
          <p:cNvSpPr txBox="1"/>
          <p:nvPr>
            <p:ph idx="3" type="subTitle"/>
          </p:nvPr>
        </p:nvSpPr>
        <p:spPr>
          <a:xfrm>
            <a:off x="6327675" y="2448800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58" name="Google Shape;4958;p18"/>
          <p:cNvSpPr txBox="1"/>
          <p:nvPr>
            <p:ph idx="4" type="title"/>
          </p:nvPr>
        </p:nvSpPr>
        <p:spPr>
          <a:xfrm>
            <a:off x="3656688" y="35578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59" name="Google Shape;4959;p18"/>
          <p:cNvSpPr txBox="1"/>
          <p:nvPr>
            <p:ph idx="5" type="subTitle"/>
          </p:nvPr>
        </p:nvSpPr>
        <p:spPr>
          <a:xfrm>
            <a:off x="3656688" y="4061713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0" name="Google Shape;4960;p18"/>
          <p:cNvSpPr txBox="1"/>
          <p:nvPr>
            <p:ph idx="6" type="title"/>
          </p:nvPr>
        </p:nvSpPr>
        <p:spPr>
          <a:xfrm>
            <a:off x="3656688" y="1936010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61" name="Google Shape;4961;p18"/>
          <p:cNvSpPr txBox="1"/>
          <p:nvPr>
            <p:ph idx="7" type="subTitle"/>
          </p:nvPr>
        </p:nvSpPr>
        <p:spPr>
          <a:xfrm>
            <a:off x="3656688" y="2443250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2" name="Google Shape;4962;p18"/>
          <p:cNvSpPr txBox="1"/>
          <p:nvPr>
            <p:ph idx="8" type="title"/>
          </p:nvPr>
        </p:nvSpPr>
        <p:spPr>
          <a:xfrm>
            <a:off x="985719" y="35578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63" name="Google Shape;4963;p18"/>
          <p:cNvSpPr txBox="1"/>
          <p:nvPr>
            <p:ph idx="9" type="subTitle"/>
          </p:nvPr>
        </p:nvSpPr>
        <p:spPr>
          <a:xfrm>
            <a:off x="985719" y="4061713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4" name="Google Shape;4964;p18"/>
          <p:cNvSpPr txBox="1"/>
          <p:nvPr>
            <p:ph idx="13" type="title"/>
          </p:nvPr>
        </p:nvSpPr>
        <p:spPr>
          <a:xfrm>
            <a:off x="6327675" y="356344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i="0"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18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/>
        </p:txBody>
      </p:sp>
      <p:sp>
        <p:nvSpPr>
          <p:cNvPr id="4965" name="Google Shape;4965;p18"/>
          <p:cNvSpPr txBox="1"/>
          <p:nvPr>
            <p:ph idx="14" type="subTitle"/>
          </p:nvPr>
        </p:nvSpPr>
        <p:spPr>
          <a:xfrm>
            <a:off x="6327675" y="4067263"/>
            <a:ext cx="1841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966" name="Google Shape;4966;p18"/>
          <p:cNvSpPr txBox="1"/>
          <p:nvPr>
            <p:ph idx="15" type="title"/>
          </p:nvPr>
        </p:nvSpPr>
        <p:spPr>
          <a:xfrm>
            <a:off x="927975" y="521625"/>
            <a:ext cx="68679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7" name="Google Shape;4967;p18"/>
          <p:cNvSpPr/>
          <p:nvPr/>
        </p:nvSpPr>
        <p:spPr>
          <a:xfrm flipH="1">
            <a:off x="730188" y="4685853"/>
            <a:ext cx="236942" cy="239507"/>
          </a:xfrm>
          <a:custGeom>
            <a:rect b="b" l="l" r="r" t="t"/>
            <a:pathLst>
              <a:path extrusionOk="0" h="3735" w="3695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282937" y="641922"/>
            <a:ext cx="140700" cy="126799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254100" y="4827328"/>
            <a:ext cx="2957955" cy="333205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3" name="Google Shape;4973;p18"/>
          <p:cNvSpPr/>
          <p:nvPr/>
        </p:nvSpPr>
        <p:spPr>
          <a:xfrm>
            <a:off x="6870409" y="-31000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155578" y="-356246"/>
            <a:ext cx="376413" cy="975833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227986" y="-175989"/>
            <a:ext cx="381030" cy="1031264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flipH="1" rot="-2429099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flipH="1" rot="-5400000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8513966" y="600257"/>
            <a:ext cx="875304" cy="663464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flipH="1" rot="1768382">
            <a:off x="8427040" y="4255753"/>
            <a:ext cx="849881" cy="827325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flipH="1" rot="-3631618">
            <a:off x="8467150" y="4379025"/>
            <a:ext cx="333221" cy="902600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8919317" y="4451497"/>
            <a:ext cx="161914" cy="145917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8394462" y="4234959"/>
            <a:ext cx="161914" cy="145917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MAIN_POINT_1">
    <p:spTree>
      <p:nvGrpSpPr>
        <p:cNvPr id="5188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/>
          <p:nvPr>
            <p:ph idx="1" type="subTitle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190" name="Google Shape;5190;p19"/>
          <p:cNvSpPr txBox="1"/>
          <p:nvPr>
            <p:ph idx="2" type="subTitle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191" name="Google Shape;5191;p19"/>
          <p:cNvGrpSpPr/>
          <p:nvPr/>
        </p:nvGrpSpPr>
        <p:grpSpPr>
          <a:xfrm flipH="1" rot="10800000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flipH="1" rot="10800000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9" name="Google Shape;5199;p19"/>
          <p:cNvSpPr/>
          <p:nvPr/>
        </p:nvSpPr>
        <p:spPr>
          <a:xfrm flipH="1" rot="10800000">
            <a:off x="-220837" y="-39388"/>
            <a:ext cx="4086310" cy="63773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0" name="Google Shape;5200;p19"/>
          <p:cNvSpPr/>
          <p:nvPr/>
        </p:nvSpPr>
        <p:spPr>
          <a:xfrm flipH="1" rot="10800000">
            <a:off x="4522213" y="4474941"/>
            <a:ext cx="4656952" cy="7272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1" name="Google Shape;5201;p19"/>
          <p:cNvGrpSpPr/>
          <p:nvPr/>
        </p:nvGrpSpPr>
        <p:grpSpPr>
          <a:xfrm flipH="1" rot="10800000">
            <a:off x="1631641" y="4295292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flipH="1" rot="10800000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flipH="1" rot="10800000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flipH="1" rot="10800000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flipH="1" rot="10800000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rect b="b" l="l" r="r" t="t"/>
              <a:pathLst>
                <a:path extrusionOk="0" h="34941" w="2175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rect b="b" l="l" r="r" t="t"/>
              <a:pathLst>
                <a:path extrusionOk="0" h="35397" w="19301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rect b="b" l="l" r="r" t="t"/>
              <a:pathLst>
                <a:path extrusionOk="0" h="5576" w="6726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rect b="b" l="l" r="r" t="t"/>
              <a:pathLst>
                <a:path extrusionOk="0" h="7273" w="935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rect b="b" l="l" r="r" t="t"/>
              <a:pathLst>
                <a:path extrusionOk="0" h="8871" w="12959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rect b="b" l="l" r="r" t="t"/>
              <a:pathLst>
                <a:path extrusionOk="0" h="8326" w="14914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rect b="b" l="l" r="r" t="t"/>
              <a:pathLst>
                <a:path extrusionOk="0" h="5942" w="9342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rect b="b" l="l" r="r" t="t"/>
              <a:pathLst>
                <a:path extrusionOk="0" h="802" w="1069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rect b="b" l="l" r="r" t="t"/>
              <a:pathLst>
                <a:path extrusionOk="0" h="801" w="1069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rect b="b" l="l" r="r" t="t"/>
              <a:pathLst>
                <a:path extrusionOk="0" h="801" w="1068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rect b="b" l="l" r="r" t="t"/>
              <a:pathLst>
                <a:path extrusionOk="0" h="835" w="1069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flipH="1" rot="10800000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flipH="1" rot="10800000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flipH="1" rot="10800000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flipH="1" rot="10800000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05" name="Google Shape;5405;p19"/>
          <p:cNvSpPr/>
          <p:nvPr/>
        </p:nvSpPr>
        <p:spPr>
          <a:xfrm flipH="1" rot="10800000">
            <a:off x="7991078" y="-124958"/>
            <a:ext cx="548046" cy="880098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6" name="Google Shape;5406;p19"/>
          <p:cNvSpPr/>
          <p:nvPr/>
        </p:nvSpPr>
        <p:spPr>
          <a:xfrm flipH="1" rot="10800000">
            <a:off x="7983973" y="-199739"/>
            <a:ext cx="486035" cy="891563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7" name="Google Shape;5407;p19"/>
          <p:cNvSpPr/>
          <p:nvPr/>
        </p:nvSpPr>
        <p:spPr>
          <a:xfrm flipH="1" rot="10800000">
            <a:off x="8312420" y="476643"/>
            <a:ext cx="170033" cy="140577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8" name="Google Shape;5408;p19"/>
          <p:cNvSpPr/>
          <p:nvPr/>
        </p:nvSpPr>
        <p:spPr>
          <a:xfrm flipH="1" rot="10800000">
            <a:off x="8247416" y="355298"/>
            <a:ext cx="236126" cy="182682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9" name="Google Shape;5409;p19"/>
          <p:cNvSpPr/>
          <p:nvPr/>
        </p:nvSpPr>
        <p:spPr>
          <a:xfrm flipH="1" rot="10800000">
            <a:off x="8165052" y="227075"/>
            <a:ext cx="326207" cy="223502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0" name="Google Shape;5410;p19"/>
          <p:cNvSpPr/>
          <p:nvPr/>
        </p:nvSpPr>
        <p:spPr>
          <a:xfrm flipH="1" rot="10800000">
            <a:off x="8098990" y="73660"/>
            <a:ext cx="376299" cy="209668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1" name="Google Shape;5411;p19"/>
          <p:cNvSpPr/>
          <p:nvPr/>
        </p:nvSpPr>
        <p:spPr>
          <a:xfrm flipH="1" rot="10800000">
            <a:off x="8082285" y="-49642"/>
            <a:ext cx="235219" cy="149421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2" name="Google Shape;5412;p19"/>
          <p:cNvSpPr/>
          <p:nvPr/>
        </p:nvSpPr>
        <p:spPr>
          <a:xfrm flipH="1" rot="10800000">
            <a:off x="8123026" y="344955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3" name="Google Shape;5413;p19"/>
          <p:cNvSpPr/>
          <p:nvPr/>
        </p:nvSpPr>
        <p:spPr>
          <a:xfrm flipH="1" rot="10800000">
            <a:off x="8093623" y="317240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4" name="Google Shape;5414;p19"/>
          <p:cNvSpPr/>
          <p:nvPr/>
        </p:nvSpPr>
        <p:spPr>
          <a:xfrm flipH="1" rot="10800000">
            <a:off x="8081857" y="366825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5" name="Google Shape;5415;p19"/>
          <p:cNvSpPr/>
          <p:nvPr/>
        </p:nvSpPr>
        <p:spPr>
          <a:xfrm flipH="1" rot="10800000">
            <a:off x="8402897" y="218902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6" name="Google Shape;5416;p19"/>
          <p:cNvSpPr/>
          <p:nvPr/>
        </p:nvSpPr>
        <p:spPr>
          <a:xfrm flipH="1" rot="10800000">
            <a:off x="8370118" y="194513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7" name="Google Shape;5417;p19"/>
          <p:cNvSpPr/>
          <p:nvPr/>
        </p:nvSpPr>
        <p:spPr>
          <a:xfrm flipH="1" rot="10800000">
            <a:off x="8235650" y="386150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8" name="Google Shape;5418;p19"/>
          <p:cNvSpPr/>
          <p:nvPr/>
        </p:nvSpPr>
        <p:spPr>
          <a:xfrm flipH="1" rot="10800000">
            <a:off x="8216325" y="435735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9" name="Google Shape;5419;p19"/>
          <p:cNvSpPr/>
          <p:nvPr/>
        </p:nvSpPr>
        <p:spPr>
          <a:xfrm flipH="1" rot="10800000">
            <a:off x="8455001" y="47355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0" name="Google Shape;5420;p19"/>
          <p:cNvSpPr/>
          <p:nvPr/>
        </p:nvSpPr>
        <p:spPr>
          <a:xfrm flipH="1" rot="10800000">
            <a:off x="8413832" y="443294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1" name="Google Shape;5421;p19"/>
          <p:cNvSpPr/>
          <p:nvPr/>
        </p:nvSpPr>
        <p:spPr>
          <a:xfrm flipH="1" rot="10800000">
            <a:off x="8364247" y="621476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2" name="Google Shape;5422;p19"/>
          <p:cNvSpPr/>
          <p:nvPr/>
        </p:nvSpPr>
        <p:spPr>
          <a:xfrm flipH="1" rot="10800000">
            <a:off x="8391962" y="665190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3" name="Google Shape;5423;p19"/>
          <p:cNvSpPr/>
          <p:nvPr/>
        </p:nvSpPr>
        <p:spPr>
          <a:xfrm flipH="1" rot="-10392468">
            <a:off x="7355265" y="-106134"/>
            <a:ext cx="686110" cy="861001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4" name="Google Shape;5424;p19"/>
          <p:cNvSpPr/>
          <p:nvPr/>
        </p:nvSpPr>
        <p:spPr>
          <a:xfrm flipH="1" rot="-10392468">
            <a:off x="7428715" y="-207988"/>
            <a:ext cx="483351" cy="881965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5" name="Google Shape;5425;p19"/>
          <p:cNvSpPr/>
          <p:nvPr/>
        </p:nvSpPr>
        <p:spPr>
          <a:xfrm flipH="1" rot="-10392468">
            <a:off x="7758212" y="-59328"/>
            <a:ext cx="139767" cy="133367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6" name="Google Shape;5426;p19"/>
          <p:cNvSpPr/>
          <p:nvPr/>
        </p:nvSpPr>
        <p:spPr>
          <a:xfrm flipH="1" rot="-10392468">
            <a:off x="7629869" y="73853"/>
            <a:ext cx="192731" cy="191824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7" name="Google Shape;5427;p19"/>
          <p:cNvSpPr/>
          <p:nvPr/>
        </p:nvSpPr>
        <p:spPr>
          <a:xfrm flipH="1" rot="-10392468">
            <a:off x="7533765" y="164979"/>
            <a:ext cx="216290" cy="274016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8" name="Google Shape;5428;p19"/>
          <p:cNvSpPr/>
          <p:nvPr/>
        </p:nvSpPr>
        <p:spPr>
          <a:xfrm flipH="1" rot="-10392468">
            <a:off x="7539764" y="295330"/>
            <a:ext cx="111420" cy="144529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9" name="Google Shape;5429;p19"/>
          <p:cNvSpPr/>
          <p:nvPr/>
        </p:nvSpPr>
        <p:spPr>
          <a:xfrm flipH="1" rot="-10392468">
            <a:off x="7414026" y="412152"/>
            <a:ext cx="142841" cy="171087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0" name="Google Shape;5430;p19"/>
          <p:cNvSpPr/>
          <p:nvPr/>
        </p:nvSpPr>
        <p:spPr>
          <a:xfrm flipH="1" rot="-10392468">
            <a:off x="7382758" y="512051"/>
            <a:ext cx="101997" cy="118526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1" name="Google Shape;5431;p19"/>
          <p:cNvSpPr/>
          <p:nvPr/>
        </p:nvSpPr>
        <p:spPr>
          <a:xfrm flipH="1" rot="10800000">
            <a:off x="7985182" y="397085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2" name="Google Shape;5432;p19"/>
          <p:cNvSpPr/>
          <p:nvPr/>
        </p:nvSpPr>
        <p:spPr>
          <a:xfrm flipH="1" rot="-10392468">
            <a:off x="7810876" y="469486"/>
            <a:ext cx="28598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3" name="Google Shape;5433;p19"/>
          <p:cNvSpPr/>
          <p:nvPr/>
        </p:nvSpPr>
        <p:spPr>
          <a:xfrm flipH="1" rot="-10392468">
            <a:off x="7805059" y="418832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4" name="Google Shape;5434;p19"/>
          <p:cNvSpPr/>
          <p:nvPr/>
        </p:nvSpPr>
        <p:spPr>
          <a:xfrm flipH="1" rot="-10392468">
            <a:off x="7433296" y="164654"/>
            <a:ext cx="28598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5" name="Google Shape;5435;p19"/>
          <p:cNvSpPr/>
          <p:nvPr/>
        </p:nvSpPr>
        <p:spPr>
          <a:xfrm flipH="1" rot="-10392468">
            <a:off x="7436085" y="212384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6" name="Google Shape;5436;p19"/>
          <p:cNvSpPr/>
          <p:nvPr/>
        </p:nvSpPr>
        <p:spPr>
          <a:xfrm flipH="1" rot="-10392468">
            <a:off x="7486995" y="182900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7" name="Google Shape;5437;p19"/>
          <p:cNvSpPr/>
          <p:nvPr/>
        </p:nvSpPr>
        <p:spPr>
          <a:xfrm flipH="1" rot="-10392468">
            <a:off x="7501521" y="657773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8" name="Google Shape;5438;p19"/>
          <p:cNvSpPr/>
          <p:nvPr/>
        </p:nvSpPr>
        <p:spPr>
          <a:xfrm flipH="1" rot="-10392468">
            <a:off x="7468110" y="668131"/>
            <a:ext cx="27767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9" name="Google Shape;5439;p19"/>
          <p:cNvSpPr/>
          <p:nvPr/>
        </p:nvSpPr>
        <p:spPr>
          <a:xfrm flipH="1" rot="-10392468">
            <a:off x="7366618" y="475810"/>
            <a:ext cx="28598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0" name="Google Shape;5440;p19"/>
          <p:cNvSpPr/>
          <p:nvPr/>
        </p:nvSpPr>
        <p:spPr>
          <a:xfrm flipH="1" rot="-10392468">
            <a:off x="7370099" y="446588"/>
            <a:ext cx="28598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1" name="Google Shape;5441;p19"/>
          <p:cNvSpPr/>
          <p:nvPr/>
        </p:nvSpPr>
        <p:spPr>
          <a:xfrm flipH="1" rot="-10392468">
            <a:off x="7847662" y="160681"/>
            <a:ext cx="28598" cy="21896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2" name="Google Shape;5442;p19"/>
          <p:cNvSpPr/>
          <p:nvPr/>
        </p:nvSpPr>
        <p:spPr>
          <a:xfrm flipH="1" rot="-10392468">
            <a:off x="7567352" y="254259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3" name="Google Shape;5443;p19"/>
          <p:cNvSpPr/>
          <p:nvPr/>
        </p:nvSpPr>
        <p:spPr>
          <a:xfrm flipH="1" rot="-10392468">
            <a:off x="7783578" y="300344"/>
            <a:ext cx="28598" cy="22702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4" name="Google Shape;5444;p19"/>
          <p:cNvGrpSpPr/>
          <p:nvPr/>
        </p:nvGrpSpPr>
        <p:grpSpPr>
          <a:xfrm flipH="1" rot="10800000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flipH="1" rot="10800000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flipH="1" rot="10800000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flipH="1" rot="10800000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rect b="b" l="l" r="r" t="t"/>
              <a:pathLst>
                <a:path extrusionOk="0" h="1735" w="227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rect b="b" l="l" r="r" t="t"/>
              <a:pathLst>
                <a:path extrusionOk="0" h="28098" w="30189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rect b="b" l="l" r="r" t="t"/>
              <a:pathLst>
                <a:path extrusionOk="0" h="23531" w="27304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rect b="b" l="l" r="r" t="t"/>
              <a:pathLst>
                <a:path extrusionOk="0" h="7947" w="8805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rect b="b" l="l" r="r" t="t"/>
              <a:pathLst>
                <a:path extrusionOk="0" h="10226" w="9887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rect b="b" l="l" r="r" t="t"/>
              <a:pathLst>
                <a:path extrusionOk="0" h="13549" w="14938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rect b="b" l="l" r="r" t="t"/>
              <a:pathLst>
                <a:path extrusionOk="0" h="10104" w="10544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rect b="b" l="l" r="r" t="t"/>
              <a:pathLst>
                <a:path extrusionOk="0" h="712" w="1016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rect b="b" l="l" r="r" t="t"/>
              <a:pathLst>
                <a:path extrusionOk="0" h="738" w="1023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rect b="b" l="l" r="r" t="t"/>
              <a:pathLst>
                <a:path extrusionOk="0" h="709" w="1018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rect b="b" l="l" r="r" t="t"/>
              <a:pathLst>
                <a:path extrusionOk="0" h="726" w="1059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rect b="b" l="l" r="r" t="t"/>
              <a:pathLst>
                <a:path extrusionOk="0" h="739" w="1022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rect b="b" l="l" r="r" t="t"/>
              <a:pathLst>
                <a:path extrusionOk="0" h="708" w="1026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rect b="b" l="l" r="r" t="t"/>
              <a:pathLst>
                <a:path extrusionOk="0" h="738" w="1022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rect b="b" l="l" r="r" t="t"/>
              <a:pathLst>
                <a:path extrusionOk="0" h="708" w="1018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rect b="b" l="l" r="r" t="t"/>
              <a:pathLst>
                <a:path extrusionOk="0" h="708" w="1025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rect b="b" l="l" r="r" t="t"/>
              <a:pathLst>
                <a:path extrusionOk="0" h="709" w="1052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rect b="b" l="l" r="r" t="t"/>
              <a:pathLst>
                <a:path extrusionOk="0" h="738" w="1029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rect b="b" l="l" r="r" t="t"/>
              <a:pathLst>
                <a:path extrusionOk="0" h="726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rect b="b" l="l" r="r" t="t"/>
              <a:pathLst>
                <a:path extrusionOk="0" h="709" w="1026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rect b="b" l="l" r="r" t="t"/>
              <a:pathLst>
                <a:path extrusionOk="0" h="725" w="1032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rect b="b" l="l" r="r" t="t"/>
              <a:pathLst>
                <a:path extrusionOk="0" h="713" w="1016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rect b="b" l="l" r="r" t="t"/>
              <a:pathLst>
                <a:path extrusionOk="0" h="739" w="1029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 Slide_1_1">
    <p:spTree>
      <p:nvGrpSpPr>
        <p:cNvPr id="5624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/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6" name="Google Shape;5626;p20"/>
          <p:cNvSpPr txBox="1"/>
          <p:nvPr>
            <p:ph idx="1" type="subTitle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flipH="1" rot="5400000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flipH="1" rot="5400000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/>
          <p:nvPr>
            <p:ph idx="1" type="subTitle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53" name="Google Shape;453;p3"/>
          <p:cNvSpPr txBox="1"/>
          <p:nvPr>
            <p:ph idx="2" type="subTitle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4" name="Google Shape;454;p3"/>
          <p:cNvSpPr txBox="1"/>
          <p:nvPr>
            <p:ph hasCustomPrompt="1" type="title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6529833" y="4777398"/>
            <a:ext cx="149592" cy="135726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5045130" y="4574461"/>
            <a:ext cx="4302661" cy="671891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36982" y="3909079"/>
            <a:ext cx="305120" cy="398169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rect b="b" l="l" r="r" t="t"/>
              <a:pathLst>
                <a:path extrusionOk="0" h="14482" w="13977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rect b="b" l="l" r="r" t="t"/>
              <a:pathLst>
                <a:path extrusionOk="0" h="15847" w="10749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rect b="b" l="l" r="r" t="t"/>
              <a:pathLst>
                <a:path extrusionOk="0" h="4194" w="5193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rect b="b" l="l" r="r" t="t"/>
              <a:pathLst>
                <a:path extrusionOk="0" h="2991" w="3036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rect b="b" l="l" r="r" t="t"/>
              <a:pathLst>
                <a:path extrusionOk="0" h="3947" w="4203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rect b="b" l="l" r="r" t="t"/>
              <a:pathLst>
                <a:path extrusionOk="0" h="1969" w="2069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rect b="b" l="l" r="r" t="t"/>
              <a:pathLst>
                <a:path extrusionOk="0" h="2030" w="2035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rect b="b" l="l" r="r" t="t"/>
              <a:pathLst>
                <a:path extrusionOk="0" h="334" w="502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rect b="b" l="l" r="r" t="t"/>
              <a:pathLst>
                <a:path extrusionOk="0" h="334" w="468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7709956" y="4669021"/>
            <a:ext cx="312963" cy="847725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8150120" y="4315687"/>
            <a:ext cx="897486" cy="983034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7861294" y="-67332"/>
            <a:ext cx="344269" cy="448962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702358" y="4163752"/>
            <a:ext cx="508380" cy="228117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8241496" y="67305"/>
            <a:ext cx="1125920" cy="841327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rect b="b" l="l" r="r" t="t"/>
              <a:pathLst>
                <a:path extrusionOk="0" h="35608" w="47653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rect b="b" l="l" r="r" t="t"/>
              <a:pathLst>
                <a:path extrusionOk="0" h="1769" w="227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rect b="b" l="l" r="r" t="t"/>
              <a:pathLst>
                <a:path extrusionOk="0" h="1736" w="227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rect b="b" l="l" r="r" t="t"/>
              <a:pathLst>
                <a:path extrusionOk="0" h="1869" w="1735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28467" y="4581438"/>
            <a:ext cx="780895" cy="760279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19406" y="4385961"/>
            <a:ext cx="617995" cy="829037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8267905" y="-201102"/>
            <a:ext cx="880781" cy="90326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8598076" y="819274"/>
            <a:ext cx="736229" cy="431627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7560641" y="73929"/>
            <a:ext cx="161913" cy="145916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 Slide_1_1_1">
    <p:spTree>
      <p:nvGrpSpPr>
        <p:cNvPr id="5893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276700" y="3409374"/>
            <a:ext cx="3000054" cy="468199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5" name="Google Shape;5895;p21"/>
          <p:cNvSpPr/>
          <p:nvPr/>
        </p:nvSpPr>
        <p:spPr>
          <a:xfrm>
            <a:off x="5828166" y="-32958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7993544" y="4536581"/>
            <a:ext cx="1074149" cy="686771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35047" y="4117023"/>
            <a:ext cx="979636" cy="1073014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flipH="1" rot="2699802">
            <a:off x="45765" y="-39055"/>
            <a:ext cx="872863" cy="391688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8405369" y="-112602"/>
            <a:ext cx="809979" cy="830659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8579697" y="4308693"/>
            <a:ext cx="519193" cy="813144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8370109" y="3535768"/>
            <a:ext cx="880479" cy="667378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flipH="1" rot="5400000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flipH="1" rot="-8257188">
            <a:off x="7479248" y="4812751"/>
            <a:ext cx="872869" cy="391714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0" name="Google Shape;6160;p21"/>
          <p:cNvSpPr txBox="1"/>
          <p:nvPr>
            <p:ph type="title"/>
          </p:nvPr>
        </p:nvSpPr>
        <p:spPr>
          <a:xfrm>
            <a:off x="733947" y="1877714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1" name="Google Shape;6161;p21"/>
          <p:cNvSpPr txBox="1"/>
          <p:nvPr>
            <p:ph idx="1" type="subTitle"/>
          </p:nvPr>
        </p:nvSpPr>
        <p:spPr>
          <a:xfrm>
            <a:off x="623539" y="2504551"/>
            <a:ext cx="3287400" cy="13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 Slide_1_1_1_1">
    <p:spTree>
      <p:nvGrpSpPr>
        <p:cNvPr id="6162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265925" y="1609424"/>
            <a:ext cx="3000054" cy="468199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4" name="Google Shape;6164;p22"/>
          <p:cNvSpPr/>
          <p:nvPr/>
        </p:nvSpPr>
        <p:spPr>
          <a:xfrm>
            <a:off x="5828166" y="-32958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8484486" y="3972857"/>
            <a:ext cx="1039249" cy="790773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74811" y="-242520"/>
            <a:ext cx="979622" cy="1072999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8388632" y="-184564"/>
            <a:ext cx="809979" cy="830659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8696939" y="4046788"/>
            <a:ext cx="519183" cy="813092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06148" y="4381560"/>
            <a:ext cx="880501" cy="667395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flipH="1" rot="5400000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8710447" y="4899899"/>
            <a:ext cx="757549" cy="271844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9" name="Google Shape;6419;p22"/>
          <p:cNvSpPr txBox="1"/>
          <p:nvPr>
            <p:ph idx="1" type="subTitle"/>
          </p:nvPr>
        </p:nvSpPr>
        <p:spPr>
          <a:xfrm>
            <a:off x="5030901" y="1686750"/>
            <a:ext cx="31212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420" name="Google Shape;6420;p22"/>
          <p:cNvGrpSpPr/>
          <p:nvPr/>
        </p:nvGrpSpPr>
        <p:grpSpPr>
          <a:xfrm rot="6386609">
            <a:off x="8109562" y="4330288"/>
            <a:ext cx="809938" cy="830618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2" name="Google Shape;6482;p22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 Slide_1_1_1_1_1">
    <p:spTree>
      <p:nvGrpSpPr>
        <p:cNvPr id="6483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5" name="Google Shape;6485;p23"/>
          <p:cNvSpPr/>
          <p:nvPr/>
        </p:nvSpPr>
        <p:spPr>
          <a:xfrm flipH="1" rot="-5400000">
            <a:off x="6887830" y="2861832"/>
            <a:ext cx="3947285" cy="616031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6" name="Google Shape;6486;p23"/>
          <p:cNvSpPr/>
          <p:nvPr/>
        </p:nvSpPr>
        <p:spPr>
          <a:xfrm flipH="1">
            <a:off x="-202396" y="-91834"/>
            <a:ext cx="3306387" cy="516325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7" name="Google Shape;6487;p23"/>
          <p:cNvGrpSpPr/>
          <p:nvPr/>
        </p:nvGrpSpPr>
        <p:grpSpPr>
          <a:xfrm flipH="1" rot="10800000">
            <a:off x="-66838" y="4529716"/>
            <a:ext cx="1074149" cy="686771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flipH="1" rot="-5400000">
            <a:off x="7912723" y="3793042"/>
            <a:ext cx="1289014" cy="1411882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flipH="1" rot="9042000">
            <a:off x="8425005" y="99074"/>
            <a:ext cx="872928" cy="391695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flipH="1" rot="5400000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flipH="1" rot="10800000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flipH="1" rot="4699778">
            <a:off x="-245431" y="3617896"/>
            <a:ext cx="880467" cy="667369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flipH="1" rot="-5400000">
            <a:off x="503064" y="4446077"/>
            <a:ext cx="117436" cy="105833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1" name="Google Shape;6741;p23"/>
          <p:cNvSpPr txBox="1"/>
          <p:nvPr>
            <p:ph idx="1" type="subTitle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2" name="Google Shape;6742;p23"/>
          <p:cNvSpPr txBox="1"/>
          <p:nvPr>
            <p:ph idx="2" type="subTitle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743" name="Google Shape;6743;p23"/>
          <p:cNvSpPr txBox="1"/>
          <p:nvPr>
            <p:ph idx="3" type="subTitle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4" name="Google Shape;6744;p23"/>
          <p:cNvSpPr txBox="1"/>
          <p:nvPr>
            <p:ph idx="4" type="subTitle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745" name="Google Shape;6745;p23"/>
          <p:cNvSpPr txBox="1"/>
          <p:nvPr>
            <p:ph idx="5" type="subTitle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6" name="Google Shape;6746;p23"/>
          <p:cNvSpPr txBox="1"/>
          <p:nvPr>
            <p:ph idx="6" type="subTitle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 Slide">
    <p:spTree>
      <p:nvGrpSpPr>
        <p:cNvPr id="6747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/>
          <p:nvPr>
            <p:ph type="title"/>
          </p:nvPr>
        </p:nvSpPr>
        <p:spPr>
          <a:xfrm>
            <a:off x="1028700" y="1372375"/>
            <a:ext cx="4674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i="0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9" name="Google Shape;6749;p24"/>
          <p:cNvSpPr txBox="1"/>
          <p:nvPr>
            <p:ph idx="1" type="subTitle"/>
          </p:nvPr>
        </p:nvSpPr>
        <p:spPr>
          <a:xfrm>
            <a:off x="933250" y="1919575"/>
            <a:ext cx="4537200" cy="21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750" name="Google Shape;6750;p24"/>
          <p:cNvGrpSpPr/>
          <p:nvPr/>
        </p:nvGrpSpPr>
        <p:grpSpPr>
          <a:xfrm flipH="1" rot="-5400000">
            <a:off x="-141157" y="4133682"/>
            <a:ext cx="585438" cy="262694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44118" y="4752388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1" name="Google Shape;6761;p24"/>
          <p:cNvSpPr/>
          <p:nvPr/>
        </p:nvSpPr>
        <p:spPr>
          <a:xfrm flipH="1" rot="5400000">
            <a:off x="7553982" y="981999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2" name="Google Shape;6762;p24"/>
          <p:cNvGrpSpPr/>
          <p:nvPr/>
        </p:nvGrpSpPr>
        <p:grpSpPr>
          <a:xfrm flipH="1" rot="8956076">
            <a:off x="8928023" y="103233"/>
            <a:ext cx="439072" cy="1138273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flipH="1" rot="8956076">
            <a:off x="8706302" y="287396"/>
            <a:ext cx="444458" cy="1202932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42931" y="4529220"/>
            <a:ext cx="876802" cy="561032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319309" y="4231517"/>
            <a:ext cx="772370" cy="775893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62411" y="4684966"/>
            <a:ext cx="561571" cy="54342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flipH="1" rot="5400000">
            <a:off x="521923" y="4607546"/>
            <a:ext cx="273016" cy="739520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8181709" y="3972291"/>
            <a:ext cx="1146207" cy="1063803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8407633" y="3699426"/>
            <a:ext cx="906954" cy="1160207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flipH="1" rot="-3844303">
            <a:off x="17373" y="30411"/>
            <a:ext cx="921248" cy="938203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flipH="1" rot="-5400000">
            <a:off x="8391182" y="4213030"/>
            <a:ext cx="428468" cy="1217307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105316" y="586864"/>
            <a:ext cx="633267" cy="380075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0_1_1">
    <p:spTree>
      <p:nvGrpSpPr>
        <p:cNvPr id="7039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/>
          <p:nvPr>
            <p:ph type="title"/>
          </p:nvPr>
        </p:nvSpPr>
        <p:spPr>
          <a:xfrm>
            <a:off x="5876126" y="1895875"/>
            <a:ext cx="14097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i="0"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2400">
                <a:solidFill>
                  <a:srgbClr val="4D4F40"/>
                </a:solidFill>
              </a:defRPr>
            </a:lvl9pPr>
          </a:lstStyle>
          <a:p/>
        </p:txBody>
      </p:sp>
      <p:sp>
        <p:nvSpPr>
          <p:cNvPr id="7041" name="Google Shape;7041;p25"/>
          <p:cNvSpPr txBox="1"/>
          <p:nvPr>
            <p:ph idx="1" type="subTitle"/>
          </p:nvPr>
        </p:nvSpPr>
        <p:spPr>
          <a:xfrm>
            <a:off x="5177019" y="2611300"/>
            <a:ext cx="22194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7042" name="Google Shape;7042;p25"/>
          <p:cNvGrpSpPr/>
          <p:nvPr/>
        </p:nvGrpSpPr>
        <p:grpSpPr>
          <a:xfrm flipH="1" rot="-5400000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41550" y="4684525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3" name="Google Shape;7053;p25"/>
          <p:cNvSpPr/>
          <p:nvPr/>
        </p:nvSpPr>
        <p:spPr>
          <a:xfrm flipH="1">
            <a:off x="6629974" y="-15076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54" name="Google Shape;7054;p25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40364" y="4461357"/>
            <a:ext cx="876802" cy="561032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flipH="1" rot="5400000">
            <a:off x="524490" y="4539683"/>
            <a:ext cx="273016" cy="739520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flipH="1" rot="-5400000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5_1_1_1_2">
    <p:spTree>
      <p:nvGrpSpPr>
        <p:cNvPr id="7353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/>
          <p:nvPr>
            <p:ph idx="1" type="subTitle"/>
          </p:nvPr>
        </p:nvSpPr>
        <p:spPr>
          <a:xfrm>
            <a:off x="542775" y="3814949"/>
            <a:ext cx="2589000" cy="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55" name="Google Shape;7355;p26"/>
          <p:cNvSpPr txBox="1"/>
          <p:nvPr>
            <p:ph idx="2" type="subTitle"/>
          </p:nvPr>
        </p:nvSpPr>
        <p:spPr>
          <a:xfrm>
            <a:off x="3235800" y="3814949"/>
            <a:ext cx="2748300" cy="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56" name="Google Shape;7356;p26"/>
          <p:cNvSpPr txBox="1"/>
          <p:nvPr>
            <p:ph idx="3" type="subTitle"/>
          </p:nvPr>
        </p:nvSpPr>
        <p:spPr>
          <a:xfrm>
            <a:off x="6088125" y="3814949"/>
            <a:ext cx="2589000" cy="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357" name="Google Shape;7357;p26"/>
          <p:cNvSpPr txBox="1"/>
          <p:nvPr>
            <p:ph hasCustomPrompt="1" type="title"/>
          </p:nvPr>
        </p:nvSpPr>
        <p:spPr>
          <a:xfrm>
            <a:off x="542775" y="3282200"/>
            <a:ext cx="2589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/>
          <p:nvPr>
            <p:ph hasCustomPrompt="1" idx="4" type="title"/>
          </p:nvPr>
        </p:nvSpPr>
        <p:spPr>
          <a:xfrm>
            <a:off x="3315450" y="3282200"/>
            <a:ext cx="2589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/>
          <p:nvPr>
            <p:ph hasCustomPrompt="1" idx="5" type="title"/>
          </p:nvPr>
        </p:nvSpPr>
        <p:spPr>
          <a:xfrm>
            <a:off x="6088125" y="3282200"/>
            <a:ext cx="2589000" cy="69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flipH="1" rot="10800000">
            <a:off x="8076799" y="225382"/>
            <a:ext cx="236942" cy="239507"/>
          </a:xfrm>
          <a:custGeom>
            <a:rect b="b" l="l" r="r" t="t"/>
            <a:pathLst>
              <a:path extrusionOk="0" h="3735" w="3695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8634134" y="4863938"/>
            <a:ext cx="120714" cy="108788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5" name="Google Shape;7365;p26"/>
          <p:cNvSpPr/>
          <p:nvPr/>
        </p:nvSpPr>
        <p:spPr>
          <a:xfrm flipH="1" rot="10800000">
            <a:off x="5072393" y="-85991"/>
            <a:ext cx="4225580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105682" y="3678708"/>
            <a:ext cx="2533901" cy="39567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8652970" y="4432131"/>
            <a:ext cx="322958" cy="837252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8750996" y="4247317"/>
            <a:ext cx="326919" cy="884812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flipH="1" rot="7823798">
            <a:off x="8179726" y="164038"/>
            <a:ext cx="1520719" cy="97305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7761116" y="-436755"/>
            <a:ext cx="473484" cy="128253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flipH="1" rot="6072848">
            <a:off x="7950136" y="-14141"/>
            <a:ext cx="1226381" cy="718986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290701" y="3821678"/>
            <a:ext cx="740554" cy="561326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flipH="1" rot="-10202320">
            <a:off x="-113754" y="19186"/>
            <a:ext cx="1136642" cy="1106475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05446" y="4407205"/>
            <a:ext cx="717959" cy="73628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flipH="1" rot="5997680">
            <a:off x="435107" y="-331211"/>
            <a:ext cx="445655" cy="1207149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284827" y="4226154"/>
            <a:ext cx="161913" cy="145916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24272" y="724038"/>
            <a:ext cx="216552" cy="195156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982669" y="762568"/>
            <a:ext cx="216552" cy="195156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6422275" y="-233784"/>
            <a:ext cx="808854" cy="831115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6694345" y="-80331"/>
            <a:ext cx="498986" cy="654936"/>
          </a:xfrm>
          <a:custGeom>
            <a:rect b="b" l="l" r="r" t="t"/>
            <a:pathLst>
              <a:path extrusionOk="0" h="32226" w="23985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7091229" y="90103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7072916" y="144623"/>
            <a:ext cx="14584" cy="10873"/>
          </a:xfrm>
          <a:custGeom>
            <a:rect b="b" l="l" r="r" t="t"/>
            <a:pathLst>
              <a:path extrusionOk="0" h="535" w="701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7040684" y="160118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7019169" y="216510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6991989" y="232611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6991355" y="283337"/>
            <a:ext cx="13918" cy="10873"/>
          </a:xfrm>
          <a:custGeom>
            <a:rect b="b" l="l" r="r" t="t"/>
            <a:pathLst>
              <a:path extrusionOk="0" h="535" w="669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6960522" y="298591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6961902" y="348365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6932406" y="357956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6939170" y="396712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6904406" y="408395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6909790" y="447344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6879380" y="455014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6875587" y="493193"/>
            <a:ext cx="13918" cy="10853"/>
          </a:xfrm>
          <a:custGeom>
            <a:rect b="b" l="l" r="r" t="t"/>
            <a:pathLst>
              <a:path extrusionOk="0" h="534" w="669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6850254" y="507660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7043470" y="89232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7007137" y="130571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6967806" y="139485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6958045" y="175070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6912018" y="186943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6911153" y="220614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6873859" y="229914"/>
            <a:ext cx="13897" cy="10182"/>
          </a:xfrm>
          <a:custGeom>
            <a:rect b="b" l="l" r="r" t="t"/>
            <a:pathLst>
              <a:path extrusionOk="0" h="501" w="668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6877460" y="270424"/>
            <a:ext cx="14604" cy="10873"/>
          </a:xfrm>
          <a:custGeom>
            <a:rect b="b" l="l" r="r" t="t"/>
            <a:pathLst>
              <a:path extrusionOk="0" h="535" w="702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6837268" y="268567"/>
            <a:ext cx="13897" cy="10853"/>
          </a:xfrm>
          <a:custGeom>
            <a:rect b="b" l="l" r="r" t="t"/>
            <a:pathLst>
              <a:path extrusionOk="0" h="534" w="668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6838573" y="308020"/>
            <a:ext cx="14584" cy="10873"/>
          </a:xfrm>
          <a:custGeom>
            <a:rect b="b" l="l" r="r" t="t"/>
            <a:pathLst>
              <a:path extrusionOk="0" h="535" w="701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6797048" y="311806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6807981" y="349985"/>
            <a:ext cx="13897" cy="10873"/>
          </a:xfrm>
          <a:custGeom>
            <a:rect b="b" l="l" r="r" t="t"/>
            <a:pathLst>
              <a:path extrusionOk="0" h="535" w="668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6768695" y="344505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6757853" y="387721"/>
            <a:ext cx="14584" cy="10182"/>
          </a:xfrm>
          <a:custGeom>
            <a:rect b="b" l="l" r="r" t="t"/>
            <a:pathLst>
              <a:path extrusionOk="0" h="501" w="701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7098318" y="191091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7108620" y="240311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7076172" y="258523"/>
            <a:ext cx="13918" cy="10853"/>
          </a:xfrm>
          <a:custGeom>
            <a:rect b="b" l="l" r="r" t="t"/>
            <a:pathLst>
              <a:path extrusionOk="0" h="534" w="669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7089979" y="307191"/>
            <a:ext cx="14584" cy="10873"/>
          </a:xfrm>
          <a:custGeom>
            <a:rect b="b" l="l" r="r" t="t"/>
            <a:pathLst>
              <a:path extrusionOk="0" h="535" w="701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7058262" y="326043"/>
            <a:ext cx="13918" cy="10853"/>
          </a:xfrm>
          <a:custGeom>
            <a:rect b="b" l="l" r="r" t="t"/>
            <a:pathLst>
              <a:path extrusionOk="0" h="534" w="669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7072822" y="365072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7036747" y="383106"/>
            <a:ext cx="13918" cy="10182"/>
          </a:xfrm>
          <a:custGeom>
            <a:rect b="b" l="l" r="r" t="t"/>
            <a:pathLst>
              <a:path extrusionOk="0" h="501" w="669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7049481" y="423767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7015392" y="430523"/>
            <a:ext cx="14604" cy="10873"/>
          </a:xfrm>
          <a:custGeom>
            <a:rect b="b" l="l" r="r" t="t"/>
            <a:pathLst>
              <a:path extrusionOk="0" h="535" w="702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7024571" y="481306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6989313" y="489649"/>
            <a:ext cx="13897" cy="10873"/>
          </a:xfrm>
          <a:custGeom>
            <a:rect b="b" l="l" r="r" t="t"/>
            <a:pathLst>
              <a:path extrusionOk="0" h="535" w="668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6986569" y="540620"/>
            <a:ext cx="14584" cy="10202"/>
          </a:xfrm>
          <a:custGeom>
            <a:rect b="b" l="l" r="r" t="t"/>
            <a:pathLst>
              <a:path extrusionOk="0" h="502" w="701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7106906" y="152194"/>
            <a:ext cx="14584" cy="10873"/>
          </a:xfrm>
          <a:custGeom>
            <a:rect b="b" l="l" r="r" t="t"/>
            <a:pathLst>
              <a:path extrusionOk="0" h="535" w="701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7077954" y="45415"/>
            <a:ext cx="13897" cy="10182"/>
          </a:xfrm>
          <a:custGeom>
            <a:rect b="b" l="l" r="r" t="t"/>
            <a:pathLst>
              <a:path extrusionOk="0" h="501" w="668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7129008" y="59468"/>
            <a:ext cx="14584" cy="10853"/>
          </a:xfrm>
          <a:custGeom>
            <a:rect b="b" l="l" r="r" t="t"/>
            <a:pathLst>
              <a:path extrusionOk="0" h="534" w="701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7107168" y="8426"/>
            <a:ext cx="14584" cy="10873"/>
          </a:xfrm>
          <a:custGeom>
            <a:rect b="b" l="l" r="r" t="t"/>
            <a:pathLst>
              <a:path extrusionOk="0" h="535" w="701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7123067" y="-12910"/>
            <a:ext cx="13897" cy="10202"/>
          </a:xfrm>
          <a:custGeom>
            <a:rect b="b" l="l" r="r" t="t"/>
            <a:pathLst>
              <a:path extrusionOk="0" h="502" w="668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 ">
  <p:cSld name="OBJECT_1_1">
    <p:spTree>
      <p:nvGrpSpPr>
        <p:cNvPr id="7643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/>
          <p:nvPr>
            <p:ph type="title"/>
          </p:nvPr>
        </p:nvSpPr>
        <p:spPr>
          <a:xfrm>
            <a:off x="4812300" y="1009975"/>
            <a:ext cx="31770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i="0"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/>
        </p:txBody>
      </p:sp>
      <p:sp>
        <p:nvSpPr>
          <p:cNvPr id="7645" name="Google Shape;7645;p27"/>
          <p:cNvSpPr txBox="1"/>
          <p:nvPr>
            <p:ph idx="1" type="subTitle"/>
          </p:nvPr>
        </p:nvSpPr>
        <p:spPr>
          <a:xfrm>
            <a:off x="4590300" y="2433775"/>
            <a:ext cx="3621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646" name="Google Shape;7646;p27"/>
          <p:cNvSpPr txBox="1"/>
          <p:nvPr>
            <p:ph idx="2" type="subTitle"/>
          </p:nvPr>
        </p:nvSpPr>
        <p:spPr>
          <a:xfrm>
            <a:off x="4590300" y="3991075"/>
            <a:ext cx="36210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647" name="Google Shape;7647;p27"/>
          <p:cNvSpPr txBox="1"/>
          <p:nvPr/>
        </p:nvSpPr>
        <p:spPr>
          <a:xfrm>
            <a:off x="4799700" y="3419975"/>
            <a:ext cx="32022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9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9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9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8351357" y="-164267"/>
            <a:ext cx="255434" cy="662200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8401975" y="-176001"/>
            <a:ext cx="471978" cy="659725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8484039" y="629728"/>
            <a:ext cx="123669" cy="11222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152398" y="-47200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8741055" y="-201096"/>
            <a:ext cx="334905" cy="906426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26303" y="4248248"/>
            <a:ext cx="380417" cy="103044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8311012" y="4452607"/>
            <a:ext cx="671388" cy="735384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2777812" y="483730"/>
            <a:ext cx="427467" cy="557061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flipH="1" rot="494480">
            <a:off x="125912" y="-250829"/>
            <a:ext cx="1529325" cy="156837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flipH="1" rot="5400000">
            <a:off x="1317857" y="93879"/>
            <a:ext cx="161913" cy="145916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flipH="1" rot="5400000">
            <a:off x="118307" y="963704"/>
            <a:ext cx="161913" cy="145916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flipH="1" rot="5400000">
            <a:off x="1065507" y="1125629"/>
            <a:ext cx="161913" cy="145916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889" name="Shape 78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flipH="1" rot="-5400000">
            <a:off x="469170" y="-164267"/>
            <a:ext cx="255434" cy="662200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4"/>
          <p:cNvSpPr txBox="1"/>
          <p:nvPr>
            <p:ph idx="1" type="body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/>
        </p:txBody>
      </p:sp>
      <p:grpSp>
        <p:nvGrpSpPr>
          <p:cNvPr id="783" name="Google Shape;783;p4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4939899" y="-47200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8569241" y="4248248"/>
            <a:ext cx="380417" cy="103044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93561" y="4452607"/>
            <a:ext cx="671388" cy="735384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8027249" y="-284967"/>
            <a:ext cx="1116750" cy="1145263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5202466" y="-103820"/>
            <a:ext cx="4071624" cy="682552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"/>
          <p:cNvSpPr txBox="1"/>
          <p:nvPr>
            <p:ph type="ctrTitle"/>
          </p:nvPr>
        </p:nvSpPr>
        <p:spPr>
          <a:xfrm>
            <a:off x="1596244" y="2795150"/>
            <a:ext cx="28182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4" name="Google Shape;984;p5"/>
          <p:cNvSpPr txBox="1"/>
          <p:nvPr>
            <p:ph idx="1" type="subTitle"/>
          </p:nvPr>
        </p:nvSpPr>
        <p:spPr>
          <a:xfrm>
            <a:off x="1822594" y="3113825"/>
            <a:ext cx="23655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85" name="Google Shape;985;p5"/>
          <p:cNvSpPr txBox="1"/>
          <p:nvPr>
            <p:ph idx="2" type="ctrTitle"/>
          </p:nvPr>
        </p:nvSpPr>
        <p:spPr>
          <a:xfrm>
            <a:off x="4729556" y="2795150"/>
            <a:ext cx="28182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6" name="Google Shape;986;p5"/>
          <p:cNvSpPr txBox="1"/>
          <p:nvPr>
            <p:ph idx="3" type="subTitle"/>
          </p:nvPr>
        </p:nvSpPr>
        <p:spPr>
          <a:xfrm>
            <a:off x="4955906" y="3113825"/>
            <a:ext cx="23655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87" name="Google Shape;987;p5"/>
          <p:cNvSpPr txBox="1"/>
          <p:nvPr>
            <p:ph idx="4" type="title"/>
          </p:nvPr>
        </p:nvSpPr>
        <p:spPr>
          <a:xfrm>
            <a:off x="927975" y="521625"/>
            <a:ext cx="55095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8" name="Google Shape;988;p5"/>
          <p:cNvGrpSpPr/>
          <p:nvPr/>
        </p:nvGrpSpPr>
        <p:grpSpPr>
          <a:xfrm rot="5400000">
            <a:off x="8671068" y="4133682"/>
            <a:ext cx="585438" cy="262694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5641740" y="4752388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146619" y="981999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267247" y="144558"/>
            <a:ext cx="439072" cy="1138273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8281479" y="4529220"/>
            <a:ext cx="876802" cy="561032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8662288" y="4231517"/>
            <a:ext cx="772370" cy="775893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8616189" y="4684966"/>
            <a:ext cx="561571" cy="54342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6440464" y="328755"/>
            <a:ext cx="908082" cy="545020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7387918" y="-187252"/>
            <a:ext cx="1147251" cy="849402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12567" y="3972291"/>
            <a:ext cx="1146207" cy="1063803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8282441" y="44200"/>
            <a:ext cx="1112171" cy="1114112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295700" y="4213030"/>
            <a:ext cx="428468" cy="1217307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00" name="Google Shape;1300;p6"/>
          <p:cNvGrpSpPr/>
          <p:nvPr/>
        </p:nvGrpSpPr>
        <p:grpSpPr>
          <a:xfrm flipH="1" rot="-5400000">
            <a:off x="-176341" y="4297983"/>
            <a:ext cx="461349" cy="207014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99978" y="4785421"/>
            <a:ext cx="2772180" cy="375100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6"/>
          <p:cNvSpPr/>
          <p:nvPr/>
        </p:nvSpPr>
        <p:spPr>
          <a:xfrm flipH="1">
            <a:off x="5395945" y="-15075"/>
            <a:ext cx="3942005" cy="428256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2" name="Google Shape;1312;p6"/>
          <p:cNvGrpSpPr/>
          <p:nvPr/>
        </p:nvGrpSpPr>
        <p:grpSpPr>
          <a:xfrm flipH="1" rot="5400000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flipH="1" rot="5400000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96294" y="4514105"/>
            <a:ext cx="690975" cy="442129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316921" y="4375054"/>
            <a:ext cx="608676" cy="611453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14469" y="4732401"/>
            <a:ext cx="442554" cy="42825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flipH="1" rot="5400000">
            <a:off x="413630" y="4744528"/>
            <a:ext cx="215154" cy="582789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flipH="1" rot="5400000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flipH="1" rot="970126">
            <a:off x="8414239" y="3772767"/>
            <a:ext cx="980086" cy="909573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flipH="1" rot="475448">
            <a:off x="8399227" y="4239117"/>
            <a:ext cx="775564" cy="992078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flipH="1" rot="-958644">
            <a:off x="8838391" y="3315009"/>
            <a:ext cx="366316" cy="1040956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5254450" y="4574300"/>
            <a:ext cx="3947285" cy="616031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7"/>
          <p:cNvSpPr txBox="1"/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4" name="Google Shape;1614;p7"/>
          <p:cNvSpPr txBox="1"/>
          <p:nvPr>
            <p:ph idx="1" type="body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5" name="Google Shape;1615;p7"/>
          <p:cNvSpPr/>
          <p:nvPr/>
        </p:nvSpPr>
        <p:spPr>
          <a:xfrm flipH="1">
            <a:off x="-202478" y="-89483"/>
            <a:ext cx="3377637" cy="527437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8020142" y="-169147"/>
            <a:ext cx="1074149" cy="686771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rect b="b" l="l" r="r" t="t"/>
              <a:pathLst>
                <a:path extrusionOk="0" h="28278" w="44374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rect b="b" l="l" r="r" t="t"/>
              <a:pathLst>
                <a:path extrusionOk="0" h="5308" w="2336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rect b="b" l="l" r="r" t="t"/>
              <a:pathLst>
                <a:path extrusionOk="0" h="2369" w="4611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rect b="b" l="l" r="r" t="t"/>
              <a:pathLst>
                <a:path extrusionOk="0" h="4194" w="2102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rect b="b" l="l" r="r" t="t"/>
              <a:pathLst>
                <a:path extrusionOk="0" h="2804" w="3933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rect b="b" l="l" r="r" t="t"/>
              <a:pathLst>
                <a:path extrusionOk="0" h="3851" w="2102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rect b="b" l="l" r="r" t="t"/>
              <a:pathLst>
                <a:path extrusionOk="0" h="2456" w="297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rect b="b" l="l" r="r" t="t"/>
              <a:pathLst>
                <a:path extrusionOk="0" h="2551" w="4652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rect b="b" l="l" r="r" t="t"/>
              <a:pathLst>
                <a:path extrusionOk="0" h="34928" w="2175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rect b="b" l="l" r="r" t="t"/>
              <a:pathLst>
                <a:path extrusionOk="0" h="35383" w="19289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rect b="b" l="l" r="r" t="t"/>
              <a:pathLst>
                <a:path extrusionOk="0" h="5579" w="6748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rect b="b" l="l" r="r" t="t"/>
              <a:pathLst>
                <a:path extrusionOk="0" h="7250" w="9371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rect b="b" l="l" r="r" t="t"/>
              <a:pathLst>
                <a:path extrusionOk="0" h="8870" w="12946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rect b="b" l="l" r="r" t="t"/>
              <a:pathLst>
                <a:path extrusionOk="0" h="8321" w="14934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rect b="b" l="l" r="r" t="t"/>
              <a:pathLst>
                <a:path extrusionOk="0" h="5930" w="9335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rect b="b" l="l" r="r" t="t"/>
              <a:pathLst>
                <a:path extrusionOk="0" h="802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rect b="b" l="l" r="r" t="t"/>
              <a:pathLst>
                <a:path extrusionOk="0" h="801" w="1035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rect b="b" l="l" r="r" t="t"/>
              <a:pathLst>
                <a:path extrusionOk="0" h="802" w="1068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rect b="b" l="l" r="r" t="t"/>
              <a:pathLst>
                <a:path extrusionOk="0" h="835" w="1035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rect b="b" l="l" r="r" t="t"/>
              <a:pathLst>
                <a:path extrusionOk="0" h="835" w="1068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rect b="b" l="l" r="r" t="t"/>
              <a:pathLst>
                <a:path extrusionOk="0" h="834" w="1035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rect b="b" l="l" r="r" t="t"/>
              <a:pathLst>
                <a:path extrusionOk="0" h="34171" w="2723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rect b="b" l="l" r="r" t="t"/>
              <a:pathLst>
                <a:path extrusionOk="0" h="35003" w="19183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rect b="b" l="l" r="r" t="t"/>
              <a:pathLst>
                <a:path extrusionOk="0" h="5293" w="5547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rect b="b" l="l" r="r" t="t"/>
              <a:pathLst>
                <a:path extrusionOk="0" h="7613" w="7649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rect b="b" l="l" r="r" t="t"/>
              <a:pathLst>
                <a:path extrusionOk="0" h="10875" w="8584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rect b="b" l="l" r="r" t="t"/>
              <a:pathLst>
                <a:path extrusionOk="0" h="5736" w="4422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rect b="b" l="l" r="r" t="t"/>
              <a:pathLst>
                <a:path extrusionOk="0" h="6790" w="5669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rect b="b" l="l" r="r" t="t"/>
              <a:pathLst>
                <a:path extrusionOk="0" h="4704" w="4048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rect b="b" l="l" r="r" t="t"/>
              <a:pathLst>
                <a:path extrusionOk="0" h="869" w="1135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rect b="b" l="l" r="r" t="t"/>
              <a:pathLst>
                <a:path extrusionOk="0" h="902" w="1136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02417" y="4635447"/>
            <a:ext cx="872891" cy="39171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39511" y="-76389"/>
            <a:ext cx="809979" cy="830659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flipH="1" rot="5400000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2" name="Google Shape;1752;p7"/>
          <p:cNvSpPr txBox="1"/>
          <p:nvPr>
            <p:ph idx="2" type="subTitle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grpSp>
        <p:nvGrpSpPr>
          <p:cNvPr id="1753" name="Google Shape;1753;p7"/>
          <p:cNvGrpSpPr/>
          <p:nvPr/>
        </p:nvGrpSpPr>
        <p:grpSpPr>
          <a:xfrm>
            <a:off x="171263" y="-169132"/>
            <a:ext cx="687043" cy="689217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rect b="b" l="l" r="r" t="t"/>
              <a:pathLst>
                <a:path extrusionOk="0" h="40929" w="41397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rect b="b" l="l" r="r" t="t"/>
              <a:pathLst>
                <a:path extrusionOk="0" h="36823" w="31993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rect b="b" l="l" r="r" t="t"/>
              <a:pathLst>
                <a:path extrusionOk="0" h="5414" w="4997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rect b="b" l="l" r="r" t="t"/>
              <a:pathLst>
                <a:path extrusionOk="0" h="6331" w="6783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rect b="b" l="l" r="r" t="t"/>
              <a:pathLst>
                <a:path extrusionOk="0" h="8507" w="8057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rect b="b" l="l" r="r" t="t"/>
              <a:pathLst>
                <a:path extrusionOk="0" h="9908" w="9441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rect b="b" l="l" r="r" t="t"/>
              <a:pathLst>
                <a:path extrusionOk="0" h="12132" w="9573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rect b="b" l="l" r="r" t="t"/>
              <a:pathLst>
                <a:path extrusionOk="0" h="27953" w="29722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rect b="b" l="l" r="r" t="t"/>
              <a:pathLst>
                <a:path extrusionOk="0" h="25169" w="26865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rect b="b" l="l" r="r" t="t"/>
              <a:pathLst>
                <a:path extrusionOk="0" h="7485" w="6672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rect b="b" l="l" r="r" t="t"/>
              <a:pathLst>
                <a:path extrusionOk="0" h="8149" w="7343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rect b="b" l="l" r="r" t="t"/>
              <a:pathLst>
                <a:path extrusionOk="0" h="11176" w="10141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rect b="b" l="l" r="r" t="t"/>
              <a:pathLst>
                <a:path extrusionOk="0" h="11117" w="9475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rect b="b" l="l" r="r" t="t"/>
              <a:pathLst>
                <a:path extrusionOk="0" h="734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8606296" y="-67632"/>
            <a:ext cx="519193" cy="813144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8349457" y="883609"/>
            <a:ext cx="880479" cy="667378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rect b="b" l="l" r="r" t="t"/>
              <a:pathLst>
                <a:path extrusionOk="0" h="5052" w="9568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rect b="b" l="l" r="r" t="t"/>
              <a:pathLst>
                <a:path extrusionOk="0" h="7543" w="5804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rect b="b" l="l" r="r" t="t"/>
              <a:pathLst>
                <a:path extrusionOk="0" h="5449" w="11542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rect b="b" l="l" r="r" t="t"/>
              <a:pathLst>
                <a:path extrusionOk="0" h="9872" w="515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rect b="b" l="l" r="r" t="t"/>
              <a:pathLst>
                <a:path extrusionOk="0" h="24262" w="35553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rect b="b" l="l" r="r" t="t"/>
              <a:pathLst>
                <a:path extrusionOk="0" h="11807" w="2639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rect b="b" l="l" r="r" t="t"/>
              <a:pathLst>
                <a:path extrusionOk="0" h="2487" w="13531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rect b="b" l="l" r="r" t="t"/>
              <a:pathLst>
                <a:path extrusionOk="0" h="7511" w="2134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flipH="1" rot="5400000">
            <a:off x="8807180" y="847055"/>
            <a:ext cx="117436" cy="105833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361726" y="4505013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8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1874" name="Google Shape;1874;p8"/>
          <p:cNvGrpSpPr/>
          <p:nvPr/>
        </p:nvGrpSpPr>
        <p:grpSpPr>
          <a:xfrm flipH="1" rot="-5400000">
            <a:off x="671645" y="-78992"/>
            <a:ext cx="255434" cy="662200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rect b="b" l="l" r="r" t="t"/>
              <a:pathLst>
                <a:path extrusionOk="0" h="34172" w="2722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rect b="b" l="l" r="r" t="t"/>
              <a:pathLst>
                <a:path extrusionOk="0" h="35015" w="19193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rect b="b" l="l" r="r" t="t"/>
              <a:pathLst>
                <a:path extrusionOk="0" h="5263" w="5564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rect b="b" l="l" r="r" t="t"/>
              <a:pathLst>
                <a:path extrusionOk="0" h="7624" w="7634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rect b="b" l="l" r="r" t="t"/>
              <a:pathLst>
                <a:path extrusionOk="0" h="10847" w="8568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rect b="b" l="l" r="r" t="t"/>
              <a:pathLst>
                <a:path extrusionOk="0" h="5718" w="4424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rect b="b" l="l" r="r" t="t"/>
              <a:pathLst>
                <a:path extrusionOk="0" h="6820" w="5661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rect b="b" l="l" r="r" t="t"/>
              <a:pathLst>
                <a:path extrusionOk="0" h="4700" w="4019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rect b="b" l="l" r="r" t="t"/>
              <a:pathLst>
                <a:path extrusionOk="0" h="868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rect b="b" l="l" r="r" t="t"/>
              <a:pathLst>
                <a:path extrusionOk="0" h="902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rect b="b" l="l" r="r" t="t"/>
              <a:pathLst>
                <a:path extrusionOk="0" h="869" w="1136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rect b="b" l="l" r="r" t="t"/>
              <a:pathLst>
                <a:path extrusionOk="0" h="901" w="1135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rect b="b" l="l" r="r" t="t"/>
              <a:pathLst>
                <a:path extrusionOk="0" h="868" w="1102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rect b="b" l="l" r="r" t="t"/>
              <a:pathLst>
                <a:path extrusionOk="0" h="868" w="1135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rect b="b" l="l" r="r" t="t"/>
              <a:pathLst>
                <a:path extrusionOk="0" h="1736" w="2236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4950649" y="-82750"/>
            <a:ext cx="4288460" cy="669714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rect b="b" l="l" r="r" t="t"/>
              <a:pathLst>
                <a:path extrusionOk="0" h="14506" w="13978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rect b="b" l="l" r="r" t="t"/>
              <a:pathLst>
                <a:path extrusionOk="0" h="15847" w="10716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rect b="b" l="l" r="r" t="t"/>
              <a:pathLst>
                <a:path extrusionOk="0" h="4195" w="5184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rect b="b" l="l" r="r" t="t"/>
              <a:pathLst>
                <a:path extrusionOk="0" h="3002" w="3004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rect b="b" l="l" r="r" t="t"/>
              <a:pathLst>
                <a:path extrusionOk="0" h="3915" w="418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rect b="b" l="l" r="r" t="t"/>
              <a:pathLst>
                <a:path extrusionOk="0" h="1969" w="207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rect b="b" l="l" r="r" t="t"/>
              <a:pathLst>
                <a:path extrusionOk="0" h="2048" w="2003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rect b="b" l="l" r="r" t="t"/>
              <a:pathLst>
                <a:path extrusionOk="0" h="367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rect b="b" l="l" r="r" t="t"/>
              <a:pathLst>
                <a:path extrusionOk="0" h="368" w="501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rect b="b" l="l" r="r" t="t"/>
              <a:pathLst>
                <a:path extrusionOk="0" h="368" w="468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rect b="b" l="l" r="r" t="t"/>
              <a:pathLst>
                <a:path extrusionOk="0" h="1736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rect b="b" l="l" r="r" t="t"/>
              <a:pathLst>
                <a:path extrusionOk="0" h="1735" w="2269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flipH="1" rot="-5400000">
            <a:off x="7396853" y="4455225"/>
            <a:ext cx="364302" cy="944474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rect b="b" l="l" r="r" t="t"/>
              <a:pathLst>
                <a:path extrusionOk="0" h="35577" w="12924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rect b="b" l="l" r="r" t="t"/>
              <a:pathLst>
                <a:path extrusionOk="0" h="3538" w="2179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rect b="b" l="l" r="r" t="t"/>
              <a:pathLst>
                <a:path extrusionOk="0" h="1862" w="3436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rect b="b" l="l" r="r" t="t"/>
              <a:pathLst>
                <a:path extrusionOk="0" h="3445" w="2069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rect b="b" l="l" r="r" t="t"/>
              <a:pathLst>
                <a:path extrusionOk="0" h="1921" w="3204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rect b="b" l="l" r="r" t="t"/>
              <a:pathLst>
                <a:path extrusionOk="0" h="2942" w="1465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rect b="b" l="l" r="r" t="t"/>
              <a:pathLst>
                <a:path extrusionOk="0" h="1870" w="2737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rect b="b" l="l" r="r" t="t"/>
              <a:pathLst>
                <a:path extrusionOk="0" h="2457" w="247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8040390" y="4399826"/>
            <a:ext cx="548046" cy="880098"/>
          </a:xfrm>
          <a:custGeom>
            <a:rect b="b" l="l" r="r" t="t"/>
            <a:pathLst>
              <a:path extrusionOk="0" h="34928" w="2175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8"/>
          <p:cNvSpPr/>
          <p:nvPr/>
        </p:nvSpPr>
        <p:spPr>
          <a:xfrm>
            <a:off x="8033285" y="4463142"/>
            <a:ext cx="486035" cy="891563"/>
          </a:xfrm>
          <a:custGeom>
            <a:rect b="b" l="l" r="r" t="t"/>
            <a:pathLst>
              <a:path extrusionOk="0" h="35383" w="19289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8"/>
          <p:cNvSpPr/>
          <p:nvPr/>
        </p:nvSpPr>
        <p:spPr>
          <a:xfrm>
            <a:off x="8361733" y="4537746"/>
            <a:ext cx="170033" cy="140577"/>
          </a:xfrm>
          <a:custGeom>
            <a:rect b="b" l="l" r="r" t="t"/>
            <a:pathLst>
              <a:path extrusionOk="0" h="5579" w="6748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8"/>
          <p:cNvSpPr/>
          <p:nvPr/>
        </p:nvSpPr>
        <p:spPr>
          <a:xfrm>
            <a:off x="8296729" y="4616986"/>
            <a:ext cx="236126" cy="182682"/>
          </a:xfrm>
          <a:custGeom>
            <a:rect b="b" l="l" r="r" t="t"/>
            <a:pathLst>
              <a:path extrusionOk="0" h="7250" w="9371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8"/>
          <p:cNvSpPr/>
          <p:nvPr/>
        </p:nvSpPr>
        <p:spPr>
          <a:xfrm>
            <a:off x="8214365" y="4704389"/>
            <a:ext cx="326207" cy="223502"/>
          </a:xfrm>
          <a:custGeom>
            <a:rect b="b" l="l" r="r" t="t"/>
            <a:pathLst>
              <a:path extrusionOk="0" h="8870" w="12946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8"/>
          <p:cNvSpPr/>
          <p:nvPr/>
        </p:nvSpPr>
        <p:spPr>
          <a:xfrm>
            <a:off x="8148302" y="4871637"/>
            <a:ext cx="376299" cy="209668"/>
          </a:xfrm>
          <a:custGeom>
            <a:rect b="b" l="l" r="r" t="t"/>
            <a:pathLst>
              <a:path extrusionOk="0" h="8321" w="14934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8"/>
          <p:cNvSpPr/>
          <p:nvPr/>
        </p:nvSpPr>
        <p:spPr>
          <a:xfrm>
            <a:off x="8131598" y="5055187"/>
            <a:ext cx="235219" cy="149421"/>
          </a:xfrm>
          <a:custGeom>
            <a:rect b="b" l="l" r="r" t="t"/>
            <a:pathLst>
              <a:path extrusionOk="0" h="5930" w="9335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8"/>
          <p:cNvSpPr/>
          <p:nvPr/>
        </p:nvSpPr>
        <p:spPr>
          <a:xfrm>
            <a:off x="8172339" y="4788971"/>
            <a:ext cx="26911" cy="21040"/>
          </a:xfrm>
          <a:custGeom>
            <a:rect b="b" l="l" r="r" t="t"/>
            <a:pathLst>
              <a:path extrusionOk="0" h="835" w="1068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8"/>
          <p:cNvSpPr/>
          <p:nvPr/>
        </p:nvSpPr>
        <p:spPr>
          <a:xfrm>
            <a:off x="8142936" y="4816686"/>
            <a:ext cx="26079" cy="21040"/>
          </a:xfrm>
          <a:custGeom>
            <a:rect b="b" l="l" r="r" t="t"/>
            <a:pathLst>
              <a:path extrusionOk="0" h="835" w="1035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8"/>
          <p:cNvSpPr/>
          <p:nvPr/>
        </p:nvSpPr>
        <p:spPr>
          <a:xfrm>
            <a:off x="8131170" y="4767101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8"/>
          <p:cNvSpPr/>
          <p:nvPr/>
        </p:nvSpPr>
        <p:spPr>
          <a:xfrm>
            <a:off x="8452210" y="4915024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8"/>
          <p:cNvSpPr/>
          <p:nvPr/>
        </p:nvSpPr>
        <p:spPr>
          <a:xfrm>
            <a:off x="8419430" y="4940245"/>
            <a:ext cx="26079" cy="20208"/>
          </a:xfrm>
          <a:custGeom>
            <a:rect b="b" l="l" r="r" t="t"/>
            <a:pathLst>
              <a:path extrusionOk="0" h="802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8"/>
          <p:cNvSpPr/>
          <p:nvPr/>
        </p:nvSpPr>
        <p:spPr>
          <a:xfrm>
            <a:off x="8326132" y="5156246"/>
            <a:ext cx="26079" cy="21040"/>
          </a:xfrm>
          <a:custGeom>
            <a:rect b="b" l="l" r="r" t="t"/>
            <a:pathLst>
              <a:path extrusionOk="0" h="835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8"/>
          <p:cNvSpPr/>
          <p:nvPr/>
        </p:nvSpPr>
        <p:spPr>
          <a:xfrm>
            <a:off x="8290833" y="5183986"/>
            <a:ext cx="26079" cy="20183"/>
          </a:xfrm>
          <a:custGeom>
            <a:rect b="b" l="l" r="r" t="t"/>
            <a:pathLst>
              <a:path extrusionOk="0" h="801" w="1035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8"/>
          <p:cNvSpPr/>
          <p:nvPr/>
        </p:nvSpPr>
        <p:spPr>
          <a:xfrm>
            <a:off x="8284962" y="4748633"/>
            <a:ext cx="26079" cy="20183"/>
          </a:xfrm>
          <a:custGeom>
            <a:rect b="b" l="l" r="r" t="t"/>
            <a:pathLst>
              <a:path extrusionOk="0" h="801" w="1035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8"/>
          <p:cNvSpPr/>
          <p:nvPr/>
        </p:nvSpPr>
        <p:spPr>
          <a:xfrm>
            <a:off x="8265638" y="4699023"/>
            <a:ext cx="26911" cy="20208"/>
          </a:xfrm>
          <a:custGeom>
            <a:rect b="b" l="l" r="r" t="t"/>
            <a:pathLst>
              <a:path extrusionOk="0" h="802" w="1068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8"/>
          <p:cNvSpPr/>
          <p:nvPr/>
        </p:nvSpPr>
        <p:spPr>
          <a:xfrm>
            <a:off x="8504314" y="4660373"/>
            <a:ext cx="26079" cy="21040"/>
          </a:xfrm>
          <a:custGeom>
            <a:rect b="b" l="l" r="r" t="t"/>
            <a:pathLst>
              <a:path extrusionOk="0" h="835" w="1035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8"/>
          <p:cNvSpPr/>
          <p:nvPr/>
        </p:nvSpPr>
        <p:spPr>
          <a:xfrm>
            <a:off x="8463144" y="4690633"/>
            <a:ext cx="26079" cy="21040"/>
          </a:xfrm>
          <a:custGeom>
            <a:rect b="b" l="l" r="r" t="t"/>
            <a:pathLst>
              <a:path extrusionOk="0" h="835" w="1035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8"/>
          <p:cNvSpPr/>
          <p:nvPr/>
        </p:nvSpPr>
        <p:spPr>
          <a:xfrm>
            <a:off x="8413560" y="4512450"/>
            <a:ext cx="26911" cy="21040"/>
          </a:xfrm>
          <a:custGeom>
            <a:rect b="b" l="l" r="r" t="t"/>
            <a:pathLst>
              <a:path extrusionOk="0" h="835" w="1068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8"/>
          <p:cNvSpPr/>
          <p:nvPr/>
        </p:nvSpPr>
        <p:spPr>
          <a:xfrm>
            <a:off x="8441275" y="4468761"/>
            <a:ext cx="26079" cy="21015"/>
          </a:xfrm>
          <a:custGeom>
            <a:rect b="b" l="l" r="r" t="t"/>
            <a:pathLst>
              <a:path extrusionOk="0" h="834" w="1035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8"/>
          <p:cNvSpPr/>
          <p:nvPr/>
        </p:nvSpPr>
        <p:spPr>
          <a:xfrm>
            <a:off x="7531922" y="4421091"/>
            <a:ext cx="686128" cy="861024"/>
          </a:xfrm>
          <a:custGeom>
            <a:rect b="b" l="l" r="r" t="t"/>
            <a:pathLst>
              <a:path extrusionOk="0" h="34171" w="2723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8"/>
          <p:cNvSpPr/>
          <p:nvPr/>
        </p:nvSpPr>
        <p:spPr>
          <a:xfrm>
            <a:off x="7594759" y="4498038"/>
            <a:ext cx="483364" cy="881988"/>
          </a:xfrm>
          <a:custGeom>
            <a:rect b="b" l="l" r="r" t="t"/>
            <a:pathLst>
              <a:path extrusionOk="0" h="35003" w="19183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8"/>
          <p:cNvSpPr/>
          <p:nvPr/>
        </p:nvSpPr>
        <p:spPr>
          <a:xfrm>
            <a:off x="7896449" y="5115051"/>
            <a:ext cx="139771" cy="133370"/>
          </a:xfrm>
          <a:custGeom>
            <a:rect b="b" l="l" r="r" t="t"/>
            <a:pathLst>
              <a:path extrusionOk="0" h="5293" w="5547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8"/>
          <p:cNvSpPr/>
          <p:nvPr/>
        </p:nvSpPr>
        <p:spPr>
          <a:xfrm>
            <a:off x="7788033" y="4912504"/>
            <a:ext cx="192736" cy="191829"/>
          </a:xfrm>
          <a:custGeom>
            <a:rect b="b" l="l" r="r" t="t"/>
            <a:pathLst>
              <a:path extrusionOk="0" h="7613" w="7649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8"/>
          <p:cNvSpPr/>
          <p:nvPr/>
        </p:nvSpPr>
        <p:spPr>
          <a:xfrm>
            <a:off x="7708164" y="4730139"/>
            <a:ext cx="216295" cy="274023"/>
          </a:xfrm>
          <a:custGeom>
            <a:rect b="b" l="l" r="r" t="t"/>
            <a:pathLst>
              <a:path extrusionOk="0" h="10875" w="8584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8"/>
          <p:cNvSpPr/>
          <p:nvPr/>
        </p:nvSpPr>
        <p:spPr>
          <a:xfrm>
            <a:off x="7722248" y="4724244"/>
            <a:ext cx="111423" cy="144533"/>
          </a:xfrm>
          <a:custGeom>
            <a:rect b="b" l="l" r="r" t="t"/>
            <a:pathLst>
              <a:path extrusionOk="0" h="5736" w="4422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8"/>
          <p:cNvSpPr/>
          <p:nvPr/>
        </p:nvSpPr>
        <p:spPr>
          <a:xfrm>
            <a:off x="7612673" y="4568762"/>
            <a:ext cx="142845" cy="171091"/>
          </a:xfrm>
          <a:custGeom>
            <a:rect b="b" l="l" r="r" t="t"/>
            <a:pathLst>
              <a:path extrusionOk="0" h="6790" w="5669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8"/>
          <p:cNvSpPr/>
          <p:nvPr/>
        </p:nvSpPr>
        <p:spPr>
          <a:xfrm>
            <a:off x="7590476" y="4515826"/>
            <a:ext cx="101999" cy="118529"/>
          </a:xfrm>
          <a:custGeom>
            <a:rect b="b" l="l" r="r" t="t"/>
            <a:pathLst>
              <a:path extrusionOk="0" h="4704" w="4048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8"/>
          <p:cNvSpPr/>
          <p:nvPr/>
        </p:nvSpPr>
        <p:spPr>
          <a:xfrm>
            <a:off x="8034495" y="4736010"/>
            <a:ext cx="28624" cy="21871"/>
          </a:xfrm>
          <a:custGeom>
            <a:rect b="b" l="l" r="r" t="t"/>
            <a:pathLst>
              <a:path extrusionOk="0" h="868" w="1136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8"/>
          <p:cNvSpPr/>
          <p:nvPr/>
        </p:nvSpPr>
        <p:spPr>
          <a:xfrm>
            <a:off x="8005092" y="4700711"/>
            <a:ext cx="28599" cy="21871"/>
          </a:xfrm>
          <a:custGeom>
            <a:rect b="b" l="l" r="r" t="t"/>
            <a:pathLst>
              <a:path extrusionOk="0" h="868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8"/>
          <p:cNvSpPr/>
          <p:nvPr/>
        </p:nvSpPr>
        <p:spPr>
          <a:xfrm>
            <a:off x="7993325" y="4750296"/>
            <a:ext cx="28599" cy="21897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8"/>
          <p:cNvSpPr/>
          <p:nvPr/>
        </p:nvSpPr>
        <p:spPr>
          <a:xfrm>
            <a:off x="7594104" y="4958738"/>
            <a:ext cx="28599" cy="21871"/>
          </a:xfrm>
          <a:custGeom>
            <a:rect b="b" l="l" r="r" t="t"/>
            <a:pathLst>
              <a:path extrusionOk="0" h="868" w="1135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8"/>
          <p:cNvSpPr/>
          <p:nvPr/>
        </p:nvSpPr>
        <p:spPr>
          <a:xfrm>
            <a:off x="7602519" y="4911673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8"/>
          <p:cNvSpPr/>
          <p:nvPr/>
        </p:nvSpPr>
        <p:spPr>
          <a:xfrm>
            <a:off x="7649584" y="4946972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8"/>
          <p:cNvSpPr/>
          <p:nvPr/>
        </p:nvSpPr>
        <p:spPr>
          <a:xfrm>
            <a:off x="7720182" y="4477151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8"/>
          <p:cNvSpPr/>
          <p:nvPr/>
        </p:nvSpPr>
        <p:spPr>
          <a:xfrm>
            <a:off x="7688234" y="4462865"/>
            <a:ext cx="27768" cy="21871"/>
          </a:xfrm>
          <a:custGeom>
            <a:rect b="b" l="l" r="r" t="t"/>
            <a:pathLst>
              <a:path extrusionOk="0" h="868" w="1102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8"/>
          <p:cNvSpPr/>
          <p:nvPr/>
        </p:nvSpPr>
        <p:spPr>
          <a:xfrm>
            <a:off x="7564701" y="4641879"/>
            <a:ext cx="28599" cy="21871"/>
          </a:xfrm>
          <a:custGeom>
            <a:rect b="b" l="l" r="r" t="t"/>
            <a:pathLst>
              <a:path extrusionOk="0" h="868" w="1135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8"/>
          <p:cNvSpPr/>
          <p:nvPr/>
        </p:nvSpPr>
        <p:spPr>
          <a:xfrm>
            <a:off x="7564701" y="4671308"/>
            <a:ext cx="28599" cy="21871"/>
          </a:xfrm>
          <a:custGeom>
            <a:rect b="b" l="l" r="r" t="t"/>
            <a:pathLst>
              <a:path extrusionOk="0" h="868" w="1135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8"/>
          <p:cNvSpPr/>
          <p:nvPr/>
        </p:nvSpPr>
        <p:spPr>
          <a:xfrm>
            <a:off x="8005092" y="5011674"/>
            <a:ext cx="28599" cy="21897"/>
          </a:xfrm>
          <a:custGeom>
            <a:rect b="b" l="l" r="r" t="t"/>
            <a:pathLst>
              <a:path extrusionOk="0" h="869" w="1135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8"/>
          <p:cNvSpPr/>
          <p:nvPr/>
        </p:nvSpPr>
        <p:spPr>
          <a:xfrm>
            <a:off x="7834468" y="5143623"/>
            <a:ext cx="28624" cy="22728"/>
          </a:xfrm>
          <a:custGeom>
            <a:rect b="b" l="l" r="r" t="t"/>
            <a:pathLst>
              <a:path extrusionOk="0" h="902" w="1136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8"/>
          <p:cNvSpPr/>
          <p:nvPr/>
        </p:nvSpPr>
        <p:spPr>
          <a:xfrm>
            <a:off x="7737819" y="4885621"/>
            <a:ext cx="28624" cy="21871"/>
          </a:xfrm>
          <a:custGeom>
            <a:rect b="b" l="l" r="r" t="t"/>
            <a:pathLst>
              <a:path extrusionOk="0" h="868" w="1136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8"/>
          <p:cNvSpPr/>
          <p:nvPr/>
        </p:nvSpPr>
        <p:spPr>
          <a:xfrm>
            <a:off x="7958027" y="4864608"/>
            <a:ext cx="28599" cy="22703"/>
          </a:xfrm>
          <a:custGeom>
            <a:rect b="b" l="l" r="r" t="t"/>
            <a:pathLst>
              <a:path extrusionOk="0" h="901" w="1135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321857" y="3947644"/>
            <a:ext cx="1642206" cy="1598621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56935" y="3543753"/>
            <a:ext cx="989843" cy="1327868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519765" y="2824159"/>
            <a:ext cx="1127241" cy="1109424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83121" y="4373088"/>
            <a:ext cx="1042216" cy="104697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/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49" name="Google Shape;2249;p9"/>
          <p:cNvSpPr txBox="1"/>
          <p:nvPr>
            <p:ph idx="1" type="subTitle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250" name="Google Shape;2250;p9"/>
          <p:cNvGrpSpPr/>
          <p:nvPr/>
        </p:nvGrpSpPr>
        <p:grpSpPr>
          <a:xfrm rot="5400000">
            <a:off x="8671068" y="4133682"/>
            <a:ext cx="585438" cy="262694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5641740" y="4752388"/>
            <a:ext cx="3517727" cy="476007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146619" y="981999"/>
            <a:ext cx="2707986" cy="61220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287897" y="356283"/>
            <a:ext cx="439072" cy="1138273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8267204" y="4381245"/>
            <a:ext cx="876802" cy="561032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8662288" y="4231517"/>
            <a:ext cx="772370" cy="775893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7908954" y="39658"/>
            <a:ext cx="800077" cy="592343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12567" y="3972291"/>
            <a:ext cx="1146207" cy="1063803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295700" y="4213030"/>
            <a:ext cx="428468" cy="1217307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8616189" y="4684966"/>
            <a:ext cx="561571" cy="54342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/>
          <p:nvPr>
            <p:ph type="title"/>
          </p:nvPr>
        </p:nvSpPr>
        <p:spPr>
          <a:xfrm>
            <a:off x="5332850" y="689450"/>
            <a:ext cx="30480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2563" name="Google Shape;2563;p10"/>
          <p:cNvGrpSpPr/>
          <p:nvPr/>
        </p:nvGrpSpPr>
        <p:grpSpPr>
          <a:xfrm rot="5400000">
            <a:off x="8724366" y="4177020"/>
            <a:ext cx="516634" cy="231821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rect b="b" l="l" r="r" t="t"/>
              <a:pathLst>
                <a:path extrusionOk="0" h="5558" w="22951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rect b="b" l="l" r="r" t="t"/>
              <a:pathLst>
                <a:path extrusionOk="0" h="8669" w="6244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rect b="b" l="l" r="r" t="t"/>
              <a:pathLst>
                <a:path extrusionOk="0" h="976" w="864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rect b="b" l="l" r="r" t="t"/>
              <a:pathLst>
                <a:path extrusionOk="0" h="4444" w="6888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rect b="b" l="l" r="r" t="t"/>
              <a:pathLst>
                <a:path extrusionOk="0" h="1869" w="2036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rect b="b" l="l" r="r" t="t"/>
              <a:pathLst>
                <a:path extrusionOk="0" h="1811" w="2036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rect b="b" l="l" r="r" t="t"/>
              <a:pathLst>
                <a:path extrusionOk="0" h="1769" w="2236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rect b="b" l="l" r="r" t="t"/>
              <a:pathLst>
                <a:path extrusionOk="0" h="1735" w="2236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6092292" y="4774896"/>
            <a:ext cx="3104323" cy="420073"/>
          </a:xfrm>
          <a:custGeom>
            <a:rect b="b" l="l" r="r" t="t"/>
            <a:pathLst>
              <a:path extrusionOk="0" h="30032" w="97905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937311" y="830529"/>
            <a:ext cx="2146311" cy="485242"/>
          </a:xfrm>
          <a:custGeom>
            <a:rect b="b" l="l" r="r" t="t"/>
            <a:pathLst>
              <a:path extrusionOk="0" h="30032" w="97938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256706" y="334482"/>
            <a:ext cx="348019" cy="902222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rect b="b" l="l" r="r" t="t"/>
              <a:pathLst>
                <a:path extrusionOk="0" h="35603" w="12892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rect b="b" l="l" r="r" t="t"/>
              <a:pathLst>
                <a:path extrusionOk="0" h="3541" w="2178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rect b="b" l="l" r="r" t="t"/>
              <a:pathLst>
                <a:path extrusionOk="0" h="1872" w="3404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rect b="b" l="l" r="r" t="t"/>
              <a:pathLst>
                <a:path extrusionOk="0" h="3441" w="2103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rect b="b" l="l" r="r" t="t"/>
              <a:pathLst>
                <a:path extrusionOk="0" h="1911" w="317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rect b="b" l="l" r="r" t="t"/>
              <a:pathLst>
                <a:path extrusionOk="0" h="2961" w="1465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rect b="b" l="l" r="r" t="t"/>
              <a:pathLst>
                <a:path extrusionOk="0" h="1892" w="2769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rect b="b" l="l" r="r" t="t"/>
              <a:pathLst>
                <a:path extrusionOk="0" h="2447" w="247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56584" y="279901"/>
            <a:ext cx="352287" cy="953472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rect b="b" l="l" r="r" t="t"/>
              <a:pathLst>
                <a:path extrusionOk="0" h="6631" w="4497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rect b="b" l="l" r="r" t="t"/>
              <a:pathLst>
                <a:path extrusionOk="0" h="4649" w="7406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rect b="b" l="l" r="r" t="t"/>
              <a:pathLst>
                <a:path extrusionOk="0" h="8129" w="3928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rect b="b" l="l" r="r" t="t"/>
              <a:pathLst>
                <a:path extrusionOk="0" h="7019" w="5713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rect b="b" l="l" r="r" t="t"/>
              <a:pathLst>
                <a:path extrusionOk="0" h="10472" w="4765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rect b="b" l="l" r="r" t="t"/>
              <a:pathLst>
                <a:path extrusionOk="0" h="8597" w="5078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rect b="b" l="l" r="r" t="t"/>
              <a:pathLst>
                <a:path extrusionOk="0" h="35952" w="3744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rect b="b" l="l" r="r" t="t"/>
              <a:pathLst>
                <a:path extrusionOk="0" h="9361" w="4953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rect b="b" l="l" r="r" t="t"/>
              <a:pathLst>
                <a:path extrusionOk="0" h="6205" w="4654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rect b="b" l="l" r="r" t="t"/>
              <a:pathLst>
                <a:path extrusionOk="0" h="9521" w="3763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rect b="b" l="l" r="r" t="t"/>
              <a:pathLst>
                <a:path extrusionOk="0" h="6591" w="5352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rect b="b" l="l" r="r" t="t"/>
              <a:pathLst>
                <a:path extrusionOk="0" h="4119" w="608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8380853" y="4358524"/>
            <a:ext cx="773830" cy="495145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rect b="b" l="l" r="r" t="t"/>
              <a:pathLst>
                <a:path extrusionOk="0" h="28275" w="44386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rect b="b" l="l" r="r" t="t"/>
              <a:pathLst>
                <a:path extrusionOk="0" h="5316" w="2336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rect b="b" l="l" r="r" t="t"/>
              <a:pathLst>
                <a:path extrusionOk="0" h="2369" w="4644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rect b="b" l="l" r="r" t="t"/>
              <a:pathLst>
                <a:path extrusionOk="0" h="4204" w="2103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rect b="b" l="l" r="r" t="t"/>
              <a:pathLst>
                <a:path extrusionOk="0" h="2823" w="3932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rect b="b" l="l" r="r" t="t"/>
              <a:pathLst>
                <a:path extrusionOk="0" h="3864" w="2102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rect b="b" l="l" r="r" t="t"/>
              <a:pathLst>
                <a:path extrusionOk="0" h="2458" w="2969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rect b="b" l="l" r="r" t="t"/>
              <a:pathLst>
                <a:path extrusionOk="0" h="2551" w="4619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8716936" y="4263706"/>
            <a:ext cx="681663" cy="684772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rect b="b" l="l" r="r" t="t"/>
              <a:pathLst>
                <a:path extrusionOk="0" h="40961" w="41364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rect b="b" l="l" r="r" t="t"/>
              <a:pathLst>
                <a:path extrusionOk="0" h="36835" w="31994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rect b="b" l="l" r="r" t="t"/>
              <a:pathLst>
                <a:path extrusionOk="0" h="5439" w="4958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rect b="b" l="l" r="r" t="t"/>
              <a:pathLst>
                <a:path extrusionOk="0" h="6320" w="6822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rect b="b" l="l" r="r" t="t"/>
              <a:pathLst>
                <a:path extrusionOk="0" h="8507" w="8074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rect b="b" l="l" r="r" t="t"/>
              <a:pathLst>
                <a:path extrusionOk="0" h="9908" w="9474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rect b="b" l="l" r="r" t="t"/>
              <a:pathLst>
                <a:path extrusionOk="0" h="12166" w="9574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rect b="b" l="l" r="r" t="t"/>
              <a:pathLst>
                <a:path extrusionOk="0" h="701" w="901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8676251" y="4663902"/>
            <a:ext cx="495621" cy="479602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rect b="b" l="l" r="r" t="t"/>
              <a:pathLst>
                <a:path extrusionOk="0" h="27985" w="29723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rect b="b" l="l" r="r" t="t"/>
              <a:pathLst>
                <a:path extrusionOk="0" h="25176" w="26865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rect b="b" l="l" r="r" t="t"/>
              <a:pathLst>
                <a:path extrusionOk="0" h="7518" w="6672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rect b="b" l="l" r="r" t="t"/>
              <a:pathLst>
                <a:path extrusionOk="0" h="8177" w="7319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rect b="b" l="l" r="r" t="t"/>
              <a:pathLst>
                <a:path extrusionOk="0" h="11175" w="10175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rect b="b" l="l" r="r" t="t"/>
              <a:pathLst>
                <a:path extrusionOk="0" h="11106" w="9475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rect b="b" l="l" r="r" t="t"/>
              <a:pathLst>
                <a:path extrusionOk="0" h="701" w="935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rect b="b" l="l" r="r" t="t"/>
              <a:pathLst>
                <a:path extrusionOk="0" h="702" w="935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rect b="b" l="l" r="r" t="t"/>
              <a:pathLst>
                <a:path extrusionOk="0" h="735" w="935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8415070" y="4595129"/>
            <a:ext cx="240953" cy="652671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rect b="b" l="l" r="r" t="t"/>
              <a:pathLst>
                <a:path extrusionOk="0" h="18268" w="24084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rect b="b" l="l" r="r" t="t"/>
              <a:pathLst>
                <a:path extrusionOk="0" h="13190" w="29511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rect b="b" l="l" r="r" t="t"/>
              <a:pathLst>
                <a:path extrusionOk="0" h="7444" w="4983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rect b="b" l="l" r="r" t="t"/>
              <a:pathLst>
                <a:path extrusionOk="0" h="7277" w="5327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rect b="b" l="l" r="r" t="t"/>
              <a:pathLst>
                <a:path extrusionOk="0" h="5719" w="414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rect b="b" l="l" r="r" t="t"/>
              <a:pathLst>
                <a:path extrusionOk="0" h="4322" w="3303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rect b="b" l="l" r="r" t="t"/>
              <a:pathLst>
                <a:path extrusionOk="0" h="3325" w="2409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7908954" y="39658"/>
            <a:ext cx="800077" cy="592343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rect b="b" l="l" r="r" t="t"/>
              <a:pathLst>
                <a:path extrusionOk="0" h="1769" w="2269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rect b="b" l="l" r="r" t="t"/>
              <a:pathLst>
                <a:path extrusionOk="0" h="5037" w="9535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rect b="b" l="l" r="r" t="t"/>
              <a:pathLst>
                <a:path extrusionOk="0" h="7510" w="5835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rect b="b" l="l" r="r" t="t"/>
              <a:pathLst>
                <a:path extrusionOk="0" h="5464" w="11542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rect b="b" l="l" r="r" t="t"/>
              <a:pathLst>
                <a:path extrusionOk="0" h="9896" w="5116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rect b="b" l="l" r="r" t="t"/>
              <a:pathLst>
                <a:path extrusionOk="0" h="24275" w="35557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rect b="b" l="l" r="r" t="t"/>
              <a:pathLst>
                <a:path extrusionOk="0" h="11816" w="2615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rect b="b" l="l" r="r" t="t"/>
              <a:pathLst>
                <a:path extrusionOk="0" h="2507" w="13569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rect b="b" l="l" r="r" t="t"/>
              <a:pathLst>
                <a:path extrusionOk="0" h="7518" w="2141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rect b="b" l="l" r="r" t="t"/>
              <a:pathLst>
                <a:path extrusionOk="0" h="702" w="901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rect b="b" l="l" r="r" t="t"/>
              <a:pathLst>
                <a:path extrusionOk="0" h="702" w="902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rect b="b" l="l" r="r" t="t"/>
              <a:pathLst>
                <a:path extrusionOk="0" h="701" w="902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22473" y="4391270"/>
            <a:ext cx="952127" cy="883611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rect b="b" l="l" r="r" t="t"/>
              <a:pathLst>
                <a:path extrusionOk="0" h="33124" w="34725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rect b="b" l="l" r="r" t="t"/>
              <a:pathLst>
                <a:path extrusionOk="0" h="4326" w="227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rect b="b" l="l" r="r" t="t"/>
              <a:pathLst>
                <a:path extrusionOk="0" h="3284" w="3511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rect b="b" l="l" r="r" t="t"/>
              <a:pathLst>
                <a:path extrusionOk="0" h="3365" w="2336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rect b="b" l="l" r="r" t="t"/>
              <a:pathLst>
                <a:path extrusionOk="0" h="3068" w="357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rect b="b" l="l" r="r" t="t"/>
              <a:pathLst>
                <a:path extrusionOk="0" h="3649" w="2071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rect b="b" l="l" r="r" t="t"/>
              <a:pathLst>
                <a:path extrusionOk="0" h="2475" w="3404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rect b="b" l="l" r="r" t="t"/>
              <a:pathLst>
                <a:path extrusionOk="0" h="3910" w="1969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rect b="b" l="l" r="r" t="t"/>
              <a:pathLst>
                <a:path extrusionOk="0" h="2473" w="4346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rect b="b" l="l" r="r" t="t"/>
              <a:pathLst>
                <a:path extrusionOk="0" h="3614" w="257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rect b="b" l="l" r="r" t="t"/>
              <a:pathLst>
                <a:path extrusionOk="0" h="2397" w="3454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rect b="b" l="l" r="r" t="t"/>
              <a:pathLst>
                <a:path extrusionOk="0" h="2872" w="4157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rect b="b" l="l" r="r" t="t"/>
              <a:pathLst>
                <a:path extrusionOk="0" h="2435" w="3137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rect b="b" l="l" r="r" t="t"/>
              <a:pathLst>
                <a:path extrusionOk="0" h="3852" w="3051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159031" y="4195769"/>
            <a:ext cx="753315" cy="963725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rect b="b" l="l" r="r" t="t"/>
              <a:pathLst>
                <a:path extrusionOk="0" h="32220" w="24018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rect b="b" l="l" r="r" t="t"/>
              <a:pathLst>
                <a:path extrusionOk="0" h="502" w="702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rect b="b" l="l" r="r" t="t"/>
              <a:pathLst>
                <a:path extrusionOk="0" h="502" w="669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rect b="b" l="l" r="r" t="t"/>
              <a:pathLst>
                <a:path extrusionOk="0" h="33125" w="34743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rect b="b" l="l" r="r" t="t"/>
              <a:pathLst>
                <a:path extrusionOk="0" h="4359" w="2269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rect b="b" l="l" r="r" t="t"/>
              <a:pathLst>
                <a:path extrusionOk="0" h="3288" w="351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rect b="b" l="l" r="r" t="t"/>
              <a:pathLst>
                <a:path extrusionOk="0" h="3360" w="2369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rect b="b" l="l" r="r" t="t"/>
              <a:pathLst>
                <a:path extrusionOk="0" h="3045" w="3603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rect b="b" l="l" r="r" t="t"/>
              <a:pathLst>
                <a:path extrusionOk="0" h="3648" w="2071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rect b="b" l="l" r="r" t="t"/>
              <a:pathLst>
                <a:path extrusionOk="0" h="2474" w="3382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rect b="b" l="l" r="r" t="t"/>
              <a:pathLst>
                <a:path extrusionOk="0" h="3905" w="1969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rect b="b" l="l" r="r" t="t"/>
              <a:pathLst>
                <a:path extrusionOk="0" h="2464" w="4334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rect b="b" l="l" r="r" t="t"/>
              <a:pathLst>
                <a:path extrusionOk="0" h="3631" w="2569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rect b="b" l="l" r="r" t="t"/>
              <a:pathLst>
                <a:path extrusionOk="0" h="2411" w="3458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rect b="b" l="l" r="r" t="t"/>
              <a:pathLst>
                <a:path extrusionOk="0" h="2883" w="4157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rect b="b" l="l" r="r" t="t"/>
              <a:pathLst>
                <a:path extrusionOk="0" h="2429" w="3103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rect b="b" l="l" r="r" t="t"/>
              <a:pathLst>
                <a:path extrusionOk="0" h="3820" w="3051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rect b="b" l="l" r="r" t="t"/>
              <a:pathLst>
                <a:path extrusionOk="0" h="32226" w="23985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rect b="b" l="l" r="r" t="t"/>
              <a:pathLst>
                <a:path extrusionOk="0" h="535" w="669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rect b="b" l="l" r="r" t="t"/>
              <a:pathLst>
                <a:path extrusionOk="0" h="534" w="669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rect b="b" l="l" r="r" t="t"/>
              <a:pathLst>
                <a:path extrusionOk="0" h="501" w="669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rect b="b" l="l" r="r" t="t"/>
              <a:pathLst>
                <a:path extrusionOk="0" h="535" w="702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rect b="b" l="l" r="r" t="t"/>
              <a:pathLst>
                <a:path extrusionOk="0" h="502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rect b="b" l="l" r="r" t="t"/>
              <a:pathLst>
                <a:path extrusionOk="0" h="502" w="668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366386" y="4547299"/>
            <a:ext cx="355892" cy="1011188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rect b="b" l="l" r="r" t="t"/>
              <a:pathLst>
                <a:path extrusionOk="0" h="6610" w="4482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rect b="b" l="l" r="r" t="t"/>
              <a:pathLst>
                <a:path extrusionOk="0" h="4630" w="7372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rect b="b" l="l" r="r" t="t"/>
              <a:pathLst>
                <a:path extrusionOk="0" h="8112" w="3951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rect b="b" l="l" r="r" t="t"/>
              <a:pathLst>
                <a:path extrusionOk="0" h="7011" w="5714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rect b="b" l="l" r="r" t="t"/>
              <a:pathLst>
                <a:path extrusionOk="0" h="10492" w="4766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rect b="b" l="l" r="r" t="t"/>
              <a:pathLst>
                <a:path extrusionOk="0" h="8578" w="5078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rect b="b" l="l" r="r" t="t"/>
              <a:pathLst>
                <a:path extrusionOk="0" h="35928" w="3757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rect b="b" l="l" r="r" t="t"/>
              <a:pathLst>
                <a:path extrusionOk="0" h="9349" w="4973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rect b="b" l="l" r="r" t="t"/>
              <a:pathLst>
                <a:path extrusionOk="0" h="6212" w="4676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rect b="b" l="l" r="r" t="t"/>
              <a:pathLst>
                <a:path extrusionOk="0" h="9520" w="3738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rect b="b" l="l" r="r" t="t"/>
              <a:pathLst>
                <a:path extrusionOk="0" h="6568" w="5344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rect b="b" l="l" r="r" t="t"/>
              <a:pathLst>
                <a:path extrusionOk="0" h="4114" w="6067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rect b="b" l="l" r="r" t="t"/>
              <a:pathLst>
                <a:path extrusionOk="0" h="534" w="702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rect b="b" l="l" r="r" t="t"/>
              <a:pathLst>
                <a:path extrusionOk="0" h="535" w="701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rect b="b" l="l" r="r" t="t"/>
              <a:pathLst>
                <a:path extrusionOk="0" h="501" w="701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rect b="b" l="l" r="r" t="t"/>
              <a:pathLst>
                <a:path extrusionOk="0" h="534" w="701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rect b="b" l="l" r="r" t="t"/>
              <a:pathLst>
                <a:path extrusionOk="0" h="534" w="668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rect b="b" l="l" r="r" t="t"/>
              <a:pathLst>
                <a:path extrusionOk="0" h="501" w="702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7886" name="Shape 7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" name="Google Shape;7887;p28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7888" name="Google Shape;7888;p28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icrobit.org/teach/lessons/nature-art-unit-of-work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akecode.microbit.org/#pub:_97wWYsARaetH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akecode.microbit.org/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forms.gle/1T72qR9QLrJLjrkh9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3" name="Shape 7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4" name="Google Shape;7894;p30"/>
          <p:cNvGrpSpPr/>
          <p:nvPr/>
        </p:nvGrpSpPr>
        <p:grpSpPr>
          <a:xfrm>
            <a:off x="1648698" y="2879564"/>
            <a:ext cx="6066394" cy="959106"/>
            <a:chOff x="2023945" y="2856088"/>
            <a:chExt cx="5096097" cy="477025"/>
          </a:xfrm>
        </p:grpSpPr>
        <p:sp>
          <p:nvSpPr>
            <p:cNvPr id="7895" name="Google Shape;7895;p30"/>
            <p:cNvSpPr/>
            <p:nvPr/>
          </p:nvSpPr>
          <p:spPr>
            <a:xfrm>
              <a:off x="2023945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6" name="Google Shape;7896;p30"/>
            <p:cNvSpPr/>
            <p:nvPr/>
          </p:nvSpPr>
          <p:spPr>
            <a:xfrm>
              <a:off x="4749395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30"/>
            <p:cNvSpPr/>
            <p:nvPr/>
          </p:nvSpPr>
          <p:spPr>
            <a:xfrm>
              <a:off x="3512770" y="2856088"/>
              <a:ext cx="2370647" cy="477025"/>
            </a:xfrm>
            <a:custGeom>
              <a:rect b="b" l="l" r="r" t="t"/>
              <a:pathLst>
                <a:path extrusionOk="0" h="19081" w="77289">
                  <a:moveTo>
                    <a:pt x="0" y="0"/>
                  </a:moveTo>
                  <a:lnTo>
                    <a:pt x="6105" y="9540"/>
                  </a:lnTo>
                  <a:lnTo>
                    <a:pt x="0" y="19080"/>
                  </a:lnTo>
                  <a:lnTo>
                    <a:pt x="77289" y="19080"/>
                  </a:lnTo>
                  <a:lnTo>
                    <a:pt x="72052" y="9540"/>
                  </a:lnTo>
                  <a:lnTo>
                    <a:pt x="7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8" name="Google Shape;7898;p30"/>
          <p:cNvSpPr txBox="1"/>
          <p:nvPr>
            <p:ph type="ctrTitle"/>
          </p:nvPr>
        </p:nvSpPr>
        <p:spPr>
          <a:xfrm>
            <a:off x="1614300" y="675738"/>
            <a:ext cx="5915400" cy="19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Art</a:t>
            </a:r>
            <a:endParaRPr/>
          </a:p>
        </p:txBody>
      </p:sp>
      <p:sp>
        <p:nvSpPr>
          <p:cNvPr id="7899" name="Google Shape;7899;p30"/>
          <p:cNvSpPr txBox="1"/>
          <p:nvPr>
            <p:ph idx="1" type="subTitle"/>
          </p:nvPr>
        </p:nvSpPr>
        <p:spPr>
          <a:xfrm>
            <a:off x="2023950" y="2832076"/>
            <a:ext cx="53283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 Nature, </a:t>
            </a:r>
            <a:r>
              <a:rPr lang="en"/>
              <a:t>Algorithms</a:t>
            </a:r>
            <a:r>
              <a:rPr lang="en"/>
              <a:t>, and Programming in an inclusive environment</a:t>
            </a:r>
            <a:endParaRPr/>
          </a:p>
        </p:txBody>
      </p:sp>
      <p:sp>
        <p:nvSpPr>
          <p:cNvPr id="7900" name="Google Shape;7900;p30"/>
          <p:cNvSpPr txBox="1"/>
          <p:nvPr/>
        </p:nvSpPr>
        <p:spPr>
          <a:xfrm>
            <a:off x="2118000" y="4731950"/>
            <a:ext cx="541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Complete lesson plan with slides and handouts.  This assignment has been modified and customized.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5" name="Shape 8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6" name="Google Shape;8006;p39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Debugging Algorithms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●When we create algorithms, we need to check that we have given the instructions in the correct order and that the instructions are accurate and easy to understand.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●If they are any mistakes we need to change these to allow the people that follow the instructions to complete the task.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●This process of find and fixing errors in called debugging.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0" name="Shape 8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1" name="Google Shape;8011;p40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Constructing Algorithms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●Working in pairs, construct an algorithm that would allow other people to create a representation of wildlife from a nature walk.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●Remember to debug your algorithm as you go along.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2" name="Google Shape;8012;p40"/>
          <p:cNvGrpSpPr/>
          <p:nvPr/>
        </p:nvGrpSpPr>
        <p:grpSpPr>
          <a:xfrm>
            <a:off x="4270086" y="4275896"/>
            <a:ext cx="917289" cy="867610"/>
            <a:chOff x="1121526" y="1341074"/>
            <a:chExt cx="3065806" cy="2648383"/>
          </a:xfrm>
        </p:grpSpPr>
        <p:sp>
          <p:nvSpPr>
            <p:cNvPr id="8013" name="Google Shape;8013;p40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40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5" name="Google Shape;8015;p40"/>
          <p:cNvSpPr txBox="1"/>
          <p:nvPr>
            <p:ph idx="4294967295" type="title"/>
          </p:nvPr>
        </p:nvSpPr>
        <p:spPr>
          <a:xfrm>
            <a:off x="4303848" y="447958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16" name="Google Shape;8016;p40"/>
          <p:cNvSpPr txBox="1"/>
          <p:nvPr>
            <p:ph idx="4294967295" type="subTitle"/>
          </p:nvPr>
        </p:nvSpPr>
        <p:spPr>
          <a:xfrm>
            <a:off x="5026259" y="4452113"/>
            <a:ext cx="19854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Algorithms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0" name="Shape 8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1" name="Google Shape;8021;p41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22" name="Google Shape;80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50" y="839750"/>
            <a:ext cx="6889100" cy="3875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23" name="Google Shape;8023;p41"/>
          <p:cNvGrpSpPr/>
          <p:nvPr/>
        </p:nvGrpSpPr>
        <p:grpSpPr>
          <a:xfrm>
            <a:off x="3250978" y="4475022"/>
            <a:ext cx="917289" cy="867610"/>
            <a:chOff x="1121526" y="1341074"/>
            <a:chExt cx="3065806" cy="2648383"/>
          </a:xfrm>
        </p:grpSpPr>
        <p:sp>
          <p:nvSpPr>
            <p:cNvPr id="8024" name="Google Shape;8024;p4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4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6" name="Google Shape;8026;p41"/>
          <p:cNvSpPr txBox="1"/>
          <p:nvPr>
            <p:ph idx="4294967295" type="subTitle"/>
          </p:nvPr>
        </p:nvSpPr>
        <p:spPr>
          <a:xfrm>
            <a:off x="4194919" y="4529289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27" name="Google Shape;8027;p41"/>
          <p:cNvSpPr txBox="1"/>
          <p:nvPr>
            <p:ph idx="4294967295" type="title"/>
          </p:nvPr>
        </p:nvSpPr>
        <p:spPr>
          <a:xfrm>
            <a:off x="3348414" y="47148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28" name="Google Shape;8028;p41"/>
          <p:cNvSpPr txBox="1"/>
          <p:nvPr/>
        </p:nvSpPr>
        <p:spPr>
          <a:xfrm>
            <a:off x="1391275" y="378050"/>
            <a:ext cx="760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</a:rPr>
              <a:t>Can you guess what each image represents?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2" name="Shape 8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3" name="Google Shape;8033;p42"/>
          <p:cNvSpPr txBox="1"/>
          <p:nvPr/>
        </p:nvSpPr>
        <p:spPr>
          <a:xfrm>
            <a:off x="759775" y="826425"/>
            <a:ext cx="74646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1 is a flower with the stem, petals and the stamen represented.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2 ia a worm with the wiggly shape of the body represented.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3 is a spider with eight legs represented by sharing LEDs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Image 4 is a squirrel with its bushy tail represented</a:t>
            </a:r>
            <a:endParaRPr sz="21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34" name="Google Shape;8034;p42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35" name="Google Shape;8035;p4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4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37" name="Google Shape;8037;p42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38" name="Google Shape;8038;p42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2" name="Shape 8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3" name="Google Shape;8043;p43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44" name="Google Shape;80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5" name="Google Shape;8045;p43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46" name="Google Shape;8046;p4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4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8" name="Google Shape;8048;p43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49" name="Google Shape;8049;p43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3" name="Shape 8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4" name="Google Shape;8054;p44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55" name="Google Shape;8055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56" name="Google Shape;8056;p44"/>
          <p:cNvSpPr txBox="1"/>
          <p:nvPr/>
        </p:nvSpPr>
        <p:spPr>
          <a:xfrm>
            <a:off x="479875" y="4065475"/>
            <a:ext cx="799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Use the simple images hex file contained in the folder to program a micro:bit and show images to the class or use the program with the simulator using the link </a:t>
            </a:r>
            <a:endParaRPr/>
          </a:p>
        </p:txBody>
      </p:sp>
      <p:grpSp>
        <p:nvGrpSpPr>
          <p:cNvPr id="8057" name="Google Shape;8057;p44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58" name="Google Shape;8058;p4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9" name="Google Shape;8059;p4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60" name="Google Shape;8060;p44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61" name="Google Shape;8061;p44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5" name="Shape 8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6" name="Google Shape;8066;p45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67" name="Google Shape;80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68" name="Google Shape;8068;p45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69" name="Google Shape;8069;p4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4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1" name="Google Shape;8071;p45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72" name="Google Shape;8072;p45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6" name="Shape 8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7" name="Google Shape;8077;p46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78" name="Google Shape;80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79" name="Google Shape;8079;p46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80" name="Google Shape;8080;p4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1" name="Google Shape;8081;p4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2" name="Google Shape;8082;p46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83" name="Google Shape;8083;p46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7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8" name="Google Shape;8088;p47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89" name="Google Shape;80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0" name="Google Shape;8090;p47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091" name="Google Shape;8091;p4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4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3" name="Google Shape;8093;p47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094" name="Google Shape;8094;p47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8" name="Shape 8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" name="Google Shape;8099;p48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00" name="Google Shape;81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1" name="Google Shape;8101;p48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102" name="Google Shape;8102;p4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4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4" name="Google Shape;8104;p48"/>
          <p:cNvSpPr txBox="1"/>
          <p:nvPr>
            <p:ph idx="4294967295" type="subTitle"/>
          </p:nvPr>
        </p:nvSpPr>
        <p:spPr>
          <a:xfrm>
            <a:off x="4741444" y="4382664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105" name="Google Shape;8105;p48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4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5" name="Google Shape;7905;p31"/>
          <p:cNvGrpSpPr/>
          <p:nvPr/>
        </p:nvGrpSpPr>
        <p:grpSpPr>
          <a:xfrm>
            <a:off x="614028" y="3154609"/>
            <a:ext cx="917289" cy="867610"/>
            <a:chOff x="1121526" y="1341074"/>
            <a:chExt cx="3065806" cy="2648383"/>
          </a:xfrm>
        </p:grpSpPr>
        <p:sp>
          <p:nvSpPr>
            <p:cNvPr id="7906" name="Google Shape;7906;p3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3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8" name="Google Shape;7908;p31"/>
          <p:cNvGrpSpPr/>
          <p:nvPr/>
        </p:nvGrpSpPr>
        <p:grpSpPr>
          <a:xfrm>
            <a:off x="4230111" y="1749471"/>
            <a:ext cx="917289" cy="867610"/>
            <a:chOff x="1121526" y="1341074"/>
            <a:chExt cx="3065806" cy="2648383"/>
          </a:xfrm>
        </p:grpSpPr>
        <p:sp>
          <p:nvSpPr>
            <p:cNvPr id="7909" name="Google Shape;7909;p3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3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1" name="Google Shape;7911;p31"/>
          <p:cNvGrpSpPr/>
          <p:nvPr/>
        </p:nvGrpSpPr>
        <p:grpSpPr>
          <a:xfrm>
            <a:off x="4166424" y="3154609"/>
            <a:ext cx="917289" cy="867610"/>
            <a:chOff x="1121526" y="1341074"/>
            <a:chExt cx="3065806" cy="2648383"/>
          </a:xfrm>
        </p:grpSpPr>
        <p:sp>
          <p:nvSpPr>
            <p:cNvPr id="7912" name="Google Shape;7912;p3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3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4" name="Google Shape;7914;p31"/>
          <p:cNvGrpSpPr/>
          <p:nvPr/>
        </p:nvGrpSpPr>
        <p:grpSpPr>
          <a:xfrm>
            <a:off x="614034" y="1749521"/>
            <a:ext cx="917289" cy="867610"/>
            <a:chOff x="1121526" y="1341074"/>
            <a:chExt cx="3065806" cy="2648383"/>
          </a:xfrm>
        </p:grpSpPr>
        <p:sp>
          <p:nvSpPr>
            <p:cNvPr id="7915" name="Google Shape;7915;p3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7" name="Google Shape;7917;p31"/>
          <p:cNvSpPr txBox="1"/>
          <p:nvPr>
            <p:ph type="title"/>
          </p:nvPr>
        </p:nvSpPr>
        <p:spPr>
          <a:xfrm>
            <a:off x="4263873" y="1953162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918" name="Google Shape;7918;p31"/>
          <p:cNvSpPr txBox="1"/>
          <p:nvPr>
            <p:ph idx="1" type="subTitle"/>
          </p:nvPr>
        </p:nvSpPr>
        <p:spPr>
          <a:xfrm>
            <a:off x="1374244" y="1911175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Representing Nature</a:t>
            </a:r>
            <a:endParaRPr/>
          </a:p>
        </p:txBody>
      </p:sp>
      <p:sp>
        <p:nvSpPr>
          <p:cNvPr id="7919" name="Google Shape;7919;p31"/>
          <p:cNvSpPr txBox="1"/>
          <p:nvPr>
            <p:ph idx="3" type="title"/>
          </p:nvPr>
        </p:nvSpPr>
        <p:spPr>
          <a:xfrm>
            <a:off x="651856" y="1989337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20" name="Google Shape;7920;p31"/>
          <p:cNvSpPr txBox="1"/>
          <p:nvPr>
            <p:ph idx="4" type="subTitle"/>
          </p:nvPr>
        </p:nvSpPr>
        <p:spPr>
          <a:xfrm>
            <a:off x="4986284" y="1925688"/>
            <a:ext cx="19854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</a:t>
            </a:r>
            <a:r>
              <a:rPr lang="en"/>
              <a:t>Algorithms</a:t>
            </a:r>
            <a:r>
              <a:rPr lang="en"/>
              <a:t> </a:t>
            </a:r>
            <a:endParaRPr/>
          </a:p>
        </p:txBody>
      </p:sp>
      <p:sp>
        <p:nvSpPr>
          <p:cNvPr id="7921" name="Google Shape;7921;p31"/>
          <p:cNvSpPr txBox="1"/>
          <p:nvPr>
            <p:ph idx="9" type="subTitle"/>
          </p:nvPr>
        </p:nvSpPr>
        <p:spPr>
          <a:xfrm>
            <a:off x="1355769" y="3316314"/>
            <a:ext cx="19980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7922" name="Google Shape;7922;p31"/>
          <p:cNvSpPr txBox="1"/>
          <p:nvPr>
            <p:ph idx="14" type="title"/>
          </p:nvPr>
        </p:nvSpPr>
        <p:spPr>
          <a:xfrm>
            <a:off x="642539" y="3394425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923" name="Google Shape;7923;p31"/>
          <p:cNvSpPr txBox="1"/>
          <p:nvPr>
            <p:ph idx="15" type="subTitle"/>
          </p:nvPr>
        </p:nvSpPr>
        <p:spPr>
          <a:xfrm>
            <a:off x="5324550" y="3238125"/>
            <a:ext cx="3084900" cy="54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7924" name="Google Shape;7924;p31"/>
          <p:cNvSpPr txBox="1"/>
          <p:nvPr>
            <p:ph idx="17" type="title"/>
          </p:nvPr>
        </p:nvSpPr>
        <p:spPr>
          <a:xfrm>
            <a:off x="4166435" y="3394463"/>
            <a:ext cx="722400" cy="3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925" name="Google Shape;7925;p31"/>
          <p:cNvSpPr txBox="1"/>
          <p:nvPr>
            <p:ph idx="21" type="title"/>
          </p:nvPr>
        </p:nvSpPr>
        <p:spPr>
          <a:xfrm>
            <a:off x="943525" y="513750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9" name="Shape 8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" name="Google Shape;8110;p49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11" name="Google Shape;81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2" name="Google Shape;8112;p49"/>
          <p:cNvGrpSpPr/>
          <p:nvPr/>
        </p:nvGrpSpPr>
        <p:grpSpPr>
          <a:xfrm>
            <a:off x="4028228" y="4220922"/>
            <a:ext cx="917289" cy="867610"/>
            <a:chOff x="1121526" y="1341074"/>
            <a:chExt cx="3065806" cy="2648383"/>
          </a:xfrm>
        </p:grpSpPr>
        <p:sp>
          <p:nvSpPr>
            <p:cNvPr id="8113" name="Google Shape;8113;p49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49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5" name="Google Shape;8115;p49"/>
          <p:cNvSpPr txBox="1"/>
          <p:nvPr>
            <p:ph idx="4294967295" type="subTitle"/>
          </p:nvPr>
        </p:nvSpPr>
        <p:spPr>
          <a:xfrm>
            <a:off x="4945524" y="4538972"/>
            <a:ext cx="17940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Nature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</a:t>
            </a:r>
            <a:endParaRPr/>
          </a:p>
        </p:txBody>
      </p:sp>
      <p:sp>
        <p:nvSpPr>
          <p:cNvPr id="8116" name="Google Shape;8116;p49"/>
          <p:cNvSpPr txBox="1"/>
          <p:nvPr>
            <p:ph idx="4294967295" type="title"/>
          </p:nvPr>
        </p:nvSpPr>
        <p:spPr>
          <a:xfrm>
            <a:off x="4028214" y="4460775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0" name="Shape 8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1" name="Google Shape;8121;p50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22" name="Google Shape;8122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23" name="Google Shape;8123;p50"/>
          <p:cNvSpPr txBox="1"/>
          <p:nvPr/>
        </p:nvSpPr>
        <p:spPr>
          <a:xfrm>
            <a:off x="4265425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Digital Nature</a:t>
            </a:r>
            <a:endParaRPr sz="2000">
              <a:solidFill>
                <a:schemeClr val="accent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7" name="Shape 8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8" name="Google Shape;8128;p51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29" name="Google Shape;81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30" name="Google Shape;8130;p51"/>
          <p:cNvSpPr txBox="1"/>
          <p:nvPr/>
        </p:nvSpPr>
        <p:spPr>
          <a:xfrm>
            <a:off x="4078800" y="434310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Digital Nature</a:t>
            </a:r>
            <a:endParaRPr sz="2000">
              <a:solidFill>
                <a:schemeClr val="accent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4" name="Shape 8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5" name="Google Shape;8135;p52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36" name="Google Shape;813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37" name="Google Shape;8137;p52"/>
          <p:cNvSpPr txBox="1"/>
          <p:nvPr/>
        </p:nvSpPr>
        <p:spPr>
          <a:xfrm>
            <a:off x="4132125" y="4238775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Digital Nature</a:t>
            </a:r>
            <a:endParaRPr sz="2000">
              <a:solidFill>
                <a:schemeClr val="accent2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1" name="Shape 8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2" name="Google Shape;8142;p53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3" name="Google Shape;8143;p53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44" name="Google Shape;8144;p5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5" name="Google Shape;8145;p5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6" name="Google Shape;8146;p53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47" name="Google Shape;8147;p53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48" name="Google Shape;814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29500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2" name="Shape 8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3" name="Google Shape;8153;p54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54" name="Google Shape;8154;p5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5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56" name="Google Shape;8156;p54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57" name="Google Shape;8157;p54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158" name="Google Shape;8158;p54"/>
          <p:cNvSpPr txBox="1"/>
          <p:nvPr/>
        </p:nvSpPr>
        <p:spPr>
          <a:xfrm>
            <a:off x="1146325" y="1572875"/>
            <a:ext cx="7268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1 represents a star.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2 represents a bed.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3 represents a bicycle.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Program 4 represents a elephant. This image provides an opportunity to revisit abstraction. What detail has been included? - Ears and the trunk Is this enough detail to provide a accurate representation of an elephant?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2" name="Shape 8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3" name="Google Shape;8163;p55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64" name="Google Shape;8164;p55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65" name="Google Shape;8165;p5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5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7" name="Google Shape;8167;p55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68" name="Google Shape;8168;p55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69" name="Google Shape;816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229500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3" name="Shape 8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4" name="Google Shape;8174;p56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75" name="Google Shape;8175;p5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5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7" name="Google Shape;8177;p56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78" name="Google Shape;8178;p56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79" name="Google Shape;817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848" y="725575"/>
            <a:ext cx="6203876" cy="34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3" name="Shape 8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4" name="Google Shape;8184;p57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85" name="Google Shape;8185;p5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5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7" name="Google Shape;8187;p57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88" name="Google Shape;8188;p57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89" name="Google Shape;818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498" y="552275"/>
            <a:ext cx="6230550" cy="35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3" name="Shape 8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oogle Shape;8194;p58"/>
          <p:cNvGrpSpPr/>
          <p:nvPr/>
        </p:nvGrpSpPr>
        <p:grpSpPr>
          <a:xfrm>
            <a:off x="3739899" y="4275884"/>
            <a:ext cx="917289" cy="867610"/>
            <a:chOff x="1121526" y="1341074"/>
            <a:chExt cx="3065806" cy="2648383"/>
          </a:xfrm>
        </p:grpSpPr>
        <p:sp>
          <p:nvSpPr>
            <p:cNvPr id="8195" name="Google Shape;8195;p5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5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7" name="Google Shape;8197;p58"/>
          <p:cNvSpPr txBox="1"/>
          <p:nvPr>
            <p:ph idx="4294967295" type="subTitle"/>
          </p:nvPr>
        </p:nvSpPr>
        <p:spPr>
          <a:xfrm>
            <a:off x="4898025" y="4359400"/>
            <a:ext cx="30849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 and evaluating representations</a:t>
            </a:r>
            <a:endParaRPr/>
          </a:p>
        </p:txBody>
      </p:sp>
      <p:sp>
        <p:nvSpPr>
          <p:cNvPr id="8198" name="Google Shape;8198;p58"/>
          <p:cNvSpPr txBox="1"/>
          <p:nvPr>
            <p:ph idx="4294967295" type="title"/>
          </p:nvPr>
        </p:nvSpPr>
        <p:spPr>
          <a:xfrm>
            <a:off x="3739910" y="4515738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8199" name="Google Shape;819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000" y="898850"/>
            <a:ext cx="6617100" cy="33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9" name="Shape 7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0" name="Google Shape;7930;p32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 CSTA </a:t>
            </a:r>
            <a:r>
              <a:rPr lang="en"/>
              <a:t>Core Standards:</a:t>
            </a:r>
            <a:endParaRPr/>
          </a:p>
        </p:txBody>
      </p:sp>
      <p:sp>
        <p:nvSpPr>
          <p:cNvPr id="7931" name="Google Shape;7931;p32"/>
          <p:cNvSpPr txBox="1"/>
          <p:nvPr>
            <p:ph idx="1" type="body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  <a:highlight>
                  <a:srgbClr val="FFFFFF"/>
                </a:highlight>
              </a:rPr>
              <a:t>1B-CS-01 - Describe how internal and external parts of computing devices function to form a system.</a:t>
            </a:r>
            <a:endParaRPr sz="11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  <a:highlight>
                  <a:srgbClr val="FFFFFF"/>
                </a:highlight>
              </a:rPr>
              <a:t>1B-CS-02 - Model how computer hardware and software work together as a system to accomplish tasks</a:t>
            </a:r>
            <a:endParaRPr sz="11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  <a:highlight>
                  <a:srgbClr val="FFFFFF"/>
                </a:highlight>
              </a:rPr>
              <a:t>1B-CS-03 - Determine potential solutions to solve simple hardware and software problems using common troubleshooting strategies.</a:t>
            </a:r>
            <a:endParaRPr sz="11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  <a:highlight>
                  <a:srgbClr val="FFFFFF"/>
                </a:highlight>
              </a:rPr>
              <a:t>1B-AP-08 - Compare and refine multiple algorithms for the same task and determine which is the most appropriate.</a:t>
            </a:r>
            <a:endParaRPr sz="11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100"/>
              <a:buAutoNum type="arabicPeriod"/>
            </a:pPr>
            <a:r>
              <a:rPr lang="en" sz="1100">
                <a:solidFill>
                  <a:srgbClr val="323232"/>
                </a:solidFill>
                <a:highlight>
                  <a:srgbClr val="FFFFFF"/>
                </a:highlight>
              </a:rPr>
              <a:t>1B-AP-15 - Test and debug (identify and fix errors) a program or algorithm to ensure it runs as intended.</a:t>
            </a:r>
            <a:endParaRPr sz="1100"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3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p59"/>
          <p:cNvSpPr txBox="1"/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8205" name="Google Shape;8205;p59"/>
          <p:cNvSpPr txBox="1"/>
          <p:nvPr>
            <p:ph idx="1" type="subTitle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so much information.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</a:t>
            </a:r>
            <a:r>
              <a:rPr lang="en" u="sng">
                <a:solidFill>
                  <a:schemeClr val="hlink"/>
                </a:solidFill>
                <a:hlinkClick r:id="rId3"/>
              </a:rPr>
              <a:t>CLICK HERE</a:t>
            </a:r>
            <a:r>
              <a:rPr lang="en"/>
              <a:t> to evaluate your learning!</a:t>
            </a:r>
            <a:endParaRPr/>
          </a:p>
        </p:txBody>
      </p:sp>
      <p:sp>
        <p:nvSpPr>
          <p:cNvPr id="8206" name="Google Shape;8206;p59"/>
          <p:cNvSpPr/>
          <p:nvPr/>
        </p:nvSpPr>
        <p:spPr>
          <a:xfrm>
            <a:off x="5193601" y="2833584"/>
            <a:ext cx="994123" cy="832474"/>
          </a:xfrm>
          <a:custGeom>
            <a:rect b="b" l="l" r="r" t="t"/>
            <a:pathLst>
              <a:path extrusionOk="0" h="14945" w="17847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7" name="Google Shape;8207;p59"/>
          <p:cNvSpPr/>
          <p:nvPr/>
        </p:nvSpPr>
        <p:spPr>
          <a:xfrm>
            <a:off x="6241598" y="2670042"/>
            <a:ext cx="994123" cy="830636"/>
          </a:xfrm>
          <a:custGeom>
            <a:rect b="b" l="l" r="r" t="t"/>
            <a:pathLst>
              <a:path extrusionOk="0" h="14912" w="17847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8" name="Google Shape;8208;p59"/>
          <p:cNvSpPr/>
          <p:nvPr/>
        </p:nvSpPr>
        <p:spPr>
          <a:xfrm>
            <a:off x="6704268" y="3726272"/>
            <a:ext cx="2333768" cy="1474557"/>
          </a:xfrm>
          <a:custGeom>
            <a:rect b="b" l="l" r="r" t="t"/>
            <a:pathLst>
              <a:path extrusionOk="0" h="26472" w="41897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9" name="Google Shape;8209;p59"/>
          <p:cNvSpPr/>
          <p:nvPr/>
        </p:nvSpPr>
        <p:spPr>
          <a:xfrm>
            <a:off x="7152956" y="3871321"/>
            <a:ext cx="564378" cy="450633"/>
          </a:xfrm>
          <a:custGeom>
            <a:rect b="b" l="l" r="r" t="t"/>
            <a:pathLst>
              <a:path extrusionOk="0" h="8090" w="10132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0" name="Google Shape;8210;p59"/>
          <p:cNvSpPr/>
          <p:nvPr/>
        </p:nvSpPr>
        <p:spPr>
          <a:xfrm>
            <a:off x="5697157" y="4894185"/>
            <a:ext cx="1213368" cy="304804"/>
          </a:xfrm>
          <a:custGeom>
            <a:rect b="b" l="l" r="r" t="t"/>
            <a:pathLst>
              <a:path extrusionOk="0" h="5472" w="21783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1" name="Google Shape;8211;p59"/>
          <p:cNvSpPr/>
          <p:nvPr/>
        </p:nvSpPr>
        <p:spPr>
          <a:xfrm>
            <a:off x="5186192" y="2530730"/>
            <a:ext cx="1404761" cy="1046149"/>
          </a:xfrm>
          <a:custGeom>
            <a:rect b="b" l="l" r="r" t="t"/>
            <a:pathLst>
              <a:path extrusionOk="0" h="18781" w="25219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2" name="Google Shape;8212;p59"/>
          <p:cNvSpPr/>
          <p:nvPr/>
        </p:nvSpPr>
        <p:spPr>
          <a:xfrm>
            <a:off x="5230810" y="2586433"/>
            <a:ext cx="1360144" cy="877092"/>
          </a:xfrm>
          <a:custGeom>
            <a:rect b="b" l="l" r="r" t="t"/>
            <a:pathLst>
              <a:path extrusionOk="0" h="15746" w="24418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3" name="Google Shape;8213;p59"/>
          <p:cNvSpPr/>
          <p:nvPr/>
        </p:nvSpPr>
        <p:spPr>
          <a:xfrm>
            <a:off x="5825385" y="2183258"/>
            <a:ext cx="1402867" cy="1046149"/>
          </a:xfrm>
          <a:custGeom>
            <a:rect b="b" l="l" r="r" t="t"/>
            <a:pathLst>
              <a:path extrusionOk="0" h="18781" w="25185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4" name="Google Shape;8214;p59"/>
          <p:cNvSpPr/>
          <p:nvPr/>
        </p:nvSpPr>
        <p:spPr>
          <a:xfrm>
            <a:off x="6689395" y="2670042"/>
            <a:ext cx="538866" cy="544492"/>
          </a:xfrm>
          <a:custGeom>
            <a:rect b="b" l="l" r="r" t="t"/>
            <a:pathLst>
              <a:path extrusionOk="0" h="9775" w="9674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5" name="Google Shape;8215;p59"/>
          <p:cNvSpPr/>
          <p:nvPr/>
        </p:nvSpPr>
        <p:spPr>
          <a:xfrm>
            <a:off x="5604244" y="4141422"/>
            <a:ext cx="585378" cy="441999"/>
          </a:xfrm>
          <a:custGeom>
            <a:rect b="b" l="l" r="r" t="t"/>
            <a:pathLst>
              <a:path extrusionOk="0" h="7935" w="10509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6" name="Google Shape;8216;p59"/>
          <p:cNvSpPr/>
          <p:nvPr/>
        </p:nvSpPr>
        <p:spPr>
          <a:xfrm>
            <a:off x="5604244" y="4147215"/>
            <a:ext cx="520317" cy="392146"/>
          </a:xfrm>
          <a:custGeom>
            <a:rect b="b" l="l" r="r" t="t"/>
            <a:pathLst>
              <a:path extrusionOk="0" h="7040" w="9341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7" name="Google Shape;8217;p59"/>
          <p:cNvSpPr/>
          <p:nvPr/>
        </p:nvSpPr>
        <p:spPr>
          <a:xfrm>
            <a:off x="5782661" y="4223416"/>
            <a:ext cx="637348" cy="572343"/>
          </a:xfrm>
          <a:custGeom>
            <a:rect b="b" l="l" r="r" t="t"/>
            <a:pathLst>
              <a:path extrusionOk="0" h="10275" w="11442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8" name="Google Shape;8218;p59"/>
          <p:cNvSpPr/>
          <p:nvPr/>
        </p:nvSpPr>
        <p:spPr>
          <a:xfrm>
            <a:off x="5795640" y="4223416"/>
            <a:ext cx="353098" cy="211892"/>
          </a:xfrm>
          <a:custGeom>
            <a:rect b="b" l="l" r="r" t="t"/>
            <a:pathLst>
              <a:path extrusionOk="0" h="3804" w="6339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9" name="Google Shape;8219;p59"/>
          <p:cNvSpPr/>
          <p:nvPr/>
        </p:nvSpPr>
        <p:spPr>
          <a:xfrm>
            <a:off x="5303224" y="3851937"/>
            <a:ext cx="864113" cy="651942"/>
          </a:xfrm>
          <a:custGeom>
            <a:rect b="b" l="l" r="r" t="t"/>
            <a:pathLst>
              <a:path extrusionOk="0" h="11704" w="15513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0" name="Google Shape;8220;p59"/>
          <p:cNvSpPr/>
          <p:nvPr/>
        </p:nvSpPr>
        <p:spPr>
          <a:xfrm>
            <a:off x="5723170" y="3955877"/>
            <a:ext cx="455312" cy="546330"/>
          </a:xfrm>
          <a:custGeom>
            <a:rect b="b" l="l" r="r" t="t"/>
            <a:pathLst>
              <a:path extrusionOk="0" h="9808" w="8174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1" name="Google Shape;8221;p59"/>
          <p:cNvSpPr/>
          <p:nvPr/>
        </p:nvSpPr>
        <p:spPr>
          <a:xfrm>
            <a:off x="5305118" y="3864804"/>
            <a:ext cx="384681" cy="587216"/>
          </a:xfrm>
          <a:custGeom>
            <a:rect b="b" l="l" r="r" t="t"/>
            <a:pathLst>
              <a:path extrusionOk="0" h="10542" w="6906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2" name="Google Shape;8222;p59"/>
          <p:cNvSpPr/>
          <p:nvPr/>
        </p:nvSpPr>
        <p:spPr>
          <a:xfrm>
            <a:off x="5507655" y="3911260"/>
            <a:ext cx="243476" cy="187717"/>
          </a:xfrm>
          <a:custGeom>
            <a:rect b="b" l="l" r="r" t="t"/>
            <a:pathLst>
              <a:path extrusionOk="0" h="3370" w="4371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3" name="Google Shape;8223;p59"/>
          <p:cNvSpPr/>
          <p:nvPr/>
        </p:nvSpPr>
        <p:spPr>
          <a:xfrm>
            <a:off x="5988873" y="3073272"/>
            <a:ext cx="1447485" cy="2125719"/>
          </a:xfrm>
          <a:custGeom>
            <a:rect b="b" l="l" r="r" t="t"/>
            <a:pathLst>
              <a:path extrusionOk="0" h="38162" w="25986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4" name="Google Shape;8224;p59"/>
          <p:cNvSpPr/>
          <p:nvPr/>
        </p:nvSpPr>
        <p:spPr>
          <a:xfrm>
            <a:off x="6529583" y="3134600"/>
            <a:ext cx="904943" cy="2064390"/>
          </a:xfrm>
          <a:custGeom>
            <a:rect b="b" l="l" r="r" t="t"/>
            <a:pathLst>
              <a:path extrusionOk="0" h="37061" w="16246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5" name="Google Shape;8225;p59"/>
          <p:cNvSpPr/>
          <p:nvPr/>
        </p:nvSpPr>
        <p:spPr>
          <a:xfrm>
            <a:off x="5988873" y="3073272"/>
            <a:ext cx="752596" cy="464559"/>
          </a:xfrm>
          <a:custGeom>
            <a:rect b="b" l="l" r="r" t="t"/>
            <a:pathLst>
              <a:path extrusionOk="0" h="8340" w="13511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6" name="Google Shape;8226;p59"/>
          <p:cNvSpPr/>
          <p:nvPr/>
        </p:nvSpPr>
        <p:spPr>
          <a:xfrm>
            <a:off x="5095118" y="1784596"/>
            <a:ext cx="2050799" cy="1610192"/>
          </a:xfrm>
          <a:custGeom>
            <a:rect b="b" l="l" r="r" t="t"/>
            <a:pathLst>
              <a:path extrusionOk="0" h="28907" w="36817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7" name="Google Shape;8227;p59"/>
          <p:cNvSpPr/>
          <p:nvPr/>
        </p:nvSpPr>
        <p:spPr>
          <a:xfrm>
            <a:off x="6817624" y="2493521"/>
            <a:ext cx="102214" cy="371703"/>
          </a:xfrm>
          <a:custGeom>
            <a:rect b="b" l="l" r="r" t="t"/>
            <a:pathLst>
              <a:path extrusionOk="0" h="6673" w="1835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8" name="Google Shape;8228;p59"/>
          <p:cNvSpPr/>
          <p:nvPr/>
        </p:nvSpPr>
        <p:spPr>
          <a:xfrm>
            <a:off x="5810512" y="2503436"/>
            <a:ext cx="1335412" cy="889458"/>
          </a:xfrm>
          <a:custGeom>
            <a:rect b="b" l="l" r="r" t="t"/>
            <a:pathLst>
              <a:path extrusionOk="0" h="15968" w="23974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9" name="Google Shape;8229;p59"/>
          <p:cNvSpPr/>
          <p:nvPr/>
        </p:nvSpPr>
        <p:spPr>
          <a:xfrm>
            <a:off x="5095118" y="1785598"/>
            <a:ext cx="1064753" cy="1555270"/>
          </a:xfrm>
          <a:custGeom>
            <a:rect b="b" l="l" r="r" t="t"/>
            <a:pathLst>
              <a:path extrusionOk="0" h="27921" w="19115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0" name="Google Shape;8230;p59"/>
          <p:cNvSpPr/>
          <p:nvPr/>
        </p:nvSpPr>
        <p:spPr>
          <a:xfrm>
            <a:off x="6925353" y="3322262"/>
            <a:ext cx="793482" cy="631778"/>
          </a:xfrm>
          <a:custGeom>
            <a:rect b="b" l="l" r="r" t="t"/>
            <a:pathLst>
              <a:path extrusionOk="0" h="11342" w="14245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1" name="Google Shape;8231;p59"/>
          <p:cNvSpPr/>
          <p:nvPr/>
        </p:nvSpPr>
        <p:spPr>
          <a:xfrm>
            <a:off x="6981112" y="3457897"/>
            <a:ext cx="709817" cy="447848"/>
          </a:xfrm>
          <a:custGeom>
            <a:rect b="b" l="l" r="r" t="t"/>
            <a:pathLst>
              <a:path extrusionOk="0" h="8040" w="12743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2" name="Google Shape;8232;p59"/>
          <p:cNvSpPr/>
          <p:nvPr/>
        </p:nvSpPr>
        <p:spPr>
          <a:xfrm>
            <a:off x="7038709" y="3658538"/>
            <a:ext cx="213730" cy="600250"/>
          </a:xfrm>
          <a:custGeom>
            <a:rect b="b" l="l" r="r" t="t"/>
            <a:pathLst>
              <a:path extrusionOk="0" h="10776" w="3837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3" name="Google Shape;8233;p59"/>
          <p:cNvSpPr/>
          <p:nvPr/>
        </p:nvSpPr>
        <p:spPr>
          <a:xfrm>
            <a:off x="6897502" y="3234920"/>
            <a:ext cx="793426" cy="631778"/>
          </a:xfrm>
          <a:custGeom>
            <a:rect b="b" l="l" r="r" t="t"/>
            <a:pathLst>
              <a:path extrusionOk="0" h="11342" w="14244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4" name="Google Shape;8234;p59"/>
          <p:cNvSpPr/>
          <p:nvPr/>
        </p:nvSpPr>
        <p:spPr>
          <a:xfrm>
            <a:off x="6923515" y="3338973"/>
            <a:ext cx="767413" cy="527725"/>
          </a:xfrm>
          <a:custGeom>
            <a:rect b="b" l="l" r="r" t="t"/>
            <a:pathLst>
              <a:path extrusionOk="0" h="9474" w="13777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5" name="Google Shape;8235;p59"/>
          <p:cNvSpPr/>
          <p:nvPr/>
        </p:nvSpPr>
        <p:spPr>
          <a:xfrm>
            <a:off x="6200712" y="3727330"/>
            <a:ext cx="252722" cy="1471660"/>
          </a:xfrm>
          <a:custGeom>
            <a:rect b="b" l="l" r="r" t="t"/>
            <a:pathLst>
              <a:path extrusionOk="0" h="26420" w="4537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6" name="Google Shape;8236;p59"/>
          <p:cNvSpPr/>
          <p:nvPr/>
        </p:nvSpPr>
        <p:spPr>
          <a:xfrm>
            <a:off x="5927544" y="1531038"/>
            <a:ext cx="1778247" cy="1061021"/>
          </a:xfrm>
          <a:custGeom>
            <a:rect b="b" l="l" r="r" t="t"/>
            <a:pathLst>
              <a:path extrusionOk="0" h="19048" w="31924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7" name="Google Shape;8237;p59"/>
          <p:cNvSpPr/>
          <p:nvPr/>
        </p:nvSpPr>
        <p:spPr>
          <a:xfrm>
            <a:off x="6241598" y="1670406"/>
            <a:ext cx="1421472" cy="795320"/>
          </a:xfrm>
          <a:custGeom>
            <a:rect b="b" l="l" r="r" t="t"/>
            <a:pathLst>
              <a:path extrusionOk="0" h="14278" w="25519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8" name="Google Shape;8238;p59"/>
          <p:cNvSpPr/>
          <p:nvPr/>
        </p:nvSpPr>
        <p:spPr>
          <a:xfrm>
            <a:off x="6689395" y="1885974"/>
            <a:ext cx="1464196" cy="845453"/>
          </a:xfrm>
          <a:custGeom>
            <a:rect b="b" l="l" r="r" t="t"/>
            <a:pathLst>
              <a:path extrusionOk="0" h="15178" w="26286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9" name="Google Shape;8239;p59"/>
          <p:cNvSpPr/>
          <p:nvPr/>
        </p:nvSpPr>
        <p:spPr>
          <a:xfrm>
            <a:off x="7335996" y="2283578"/>
            <a:ext cx="628101" cy="447848"/>
          </a:xfrm>
          <a:custGeom>
            <a:rect b="b" l="l" r="r" t="t"/>
            <a:pathLst>
              <a:path extrusionOk="0" h="8040" w="11276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0" name="Google Shape;8240;p59"/>
          <p:cNvSpPr/>
          <p:nvPr/>
        </p:nvSpPr>
        <p:spPr>
          <a:xfrm>
            <a:off x="7111179" y="2036482"/>
            <a:ext cx="533296" cy="364239"/>
          </a:xfrm>
          <a:custGeom>
            <a:rect b="b" l="l" r="r" t="t"/>
            <a:pathLst>
              <a:path extrusionOk="0" h="6539" w="9574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1" name="Google Shape;8241;p59"/>
          <p:cNvSpPr/>
          <p:nvPr/>
        </p:nvSpPr>
        <p:spPr>
          <a:xfrm>
            <a:off x="5119293" y="22281"/>
            <a:ext cx="4024673" cy="2045674"/>
          </a:xfrm>
          <a:custGeom>
            <a:rect b="b" l="l" r="r" t="t"/>
            <a:pathLst>
              <a:path extrusionOk="0" h="36725" w="72253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2" name="Google Shape;8242;p59"/>
          <p:cNvSpPr/>
          <p:nvPr/>
        </p:nvSpPr>
        <p:spPr>
          <a:xfrm>
            <a:off x="5435185" y="280574"/>
            <a:ext cx="3708784" cy="1506975"/>
          </a:xfrm>
          <a:custGeom>
            <a:rect b="b" l="l" r="r" t="t"/>
            <a:pathLst>
              <a:path extrusionOk="0" h="27054" w="66582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3" name="Google Shape;8243;p59"/>
          <p:cNvSpPr/>
          <p:nvPr/>
        </p:nvSpPr>
        <p:spPr>
          <a:xfrm>
            <a:off x="8573496" y="785962"/>
            <a:ext cx="570505" cy="1205959"/>
          </a:xfrm>
          <a:custGeom>
            <a:rect b="b" l="l" r="r" t="t"/>
            <a:pathLst>
              <a:path extrusionOk="0" h="21650" w="10242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4" name="Google Shape;8244;p59"/>
          <p:cNvSpPr/>
          <p:nvPr/>
        </p:nvSpPr>
        <p:spPr>
          <a:xfrm>
            <a:off x="8573496" y="830580"/>
            <a:ext cx="570505" cy="1040578"/>
          </a:xfrm>
          <a:custGeom>
            <a:rect b="b" l="l" r="r" t="t"/>
            <a:pathLst>
              <a:path extrusionOk="0" h="18681" w="10242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5" name="Google Shape;8245;p59"/>
          <p:cNvSpPr/>
          <p:nvPr/>
        </p:nvSpPr>
        <p:spPr>
          <a:xfrm>
            <a:off x="7512519" y="748809"/>
            <a:ext cx="1631471" cy="4455197"/>
          </a:xfrm>
          <a:custGeom>
            <a:rect b="b" l="l" r="r" t="t"/>
            <a:pathLst>
              <a:path extrusionOk="0" h="79982" w="29289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6" name="Google Shape;8246;p59"/>
          <p:cNvSpPr/>
          <p:nvPr/>
        </p:nvSpPr>
        <p:spPr>
          <a:xfrm>
            <a:off x="7650050" y="1571924"/>
            <a:ext cx="661523" cy="3628906"/>
          </a:xfrm>
          <a:custGeom>
            <a:rect b="b" l="l" r="r" t="t"/>
            <a:pathLst>
              <a:path extrusionOk="0" h="65148" w="11876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7" name="Google Shape;8247;p59"/>
          <p:cNvSpPr/>
          <p:nvPr/>
        </p:nvSpPr>
        <p:spPr>
          <a:xfrm>
            <a:off x="7512519" y="748809"/>
            <a:ext cx="1631471" cy="1995653"/>
          </a:xfrm>
          <a:custGeom>
            <a:rect b="b" l="l" r="r" t="t"/>
            <a:pathLst>
              <a:path extrusionOk="0" h="35827" w="29289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8" name="Google Shape;8248;p59"/>
          <p:cNvSpPr/>
          <p:nvPr/>
        </p:nvSpPr>
        <p:spPr>
          <a:xfrm>
            <a:off x="7765244" y="0"/>
            <a:ext cx="1378748" cy="665255"/>
          </a:xfrm>
          <a:custGeom>
            <a:rect b="b" l="l" r="r" t="t"/>
            <a:pathLst>
              <a:path extrusionOk="0" h="11943" w="24752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9" name="Google Shape;8249;p59"/>
          <p:cNvSpPr/>
          <p:nvPr/>
        </p:nvSpPr>
        <p:spPr>
          <a:xfrm>
            <a:off x="4812703" y="0"/>
            <a:ext cx="4039545" cy="1271075"/>
          </a:xfrm>
          <a:custGeom>
            <a:rect b="b" l="l" r="r" t="t"/>
            <a:pathLst>
              <a:path extrusionOk="0" h="22819" w="7252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0" name="Google Shape;8250;p59"/>
          <p:cNvSpPr/>
          <p:nvPr/>
        </p:nvSpPr>
        <p:spPr>
          <a:xfrm>
            <a:off x="8854072" y="564879"/>
            <a:ext cx="289932" cy="700515"/>
          </a:xfrm>
          <a:custGeom>
            <a:rect b="b" l="l" r="r" t="t"/>
            <a:pathLst>
              <a:path extrusionOk="0" h="12576" w="5205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1" name="Google Shape;8251;p59"/>
          <p:cNvSpPr/>
          <p:nvPr/>
        </p:nvSpPr>
        <p:spPr>
          <a:xfrm>
            <a:off x="5817921" y="1386156"/>
            <a:ext cx="1787549" cy="1020136"/>
          </a:xfrm>
          <a:custGeom>
            <a:rect b="b" l="l" r="r" t="t"/>
            <a:pathLst>
              <a:path extrusionOk="0" h="18314" w="32091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2" name="Google Shape;8252;p59"/>
          <p:cNvSpPr/>
          <p:nvPr/>
        </p:nvSpPr>
        <p:spPr>
          <a:xfrm>
            <a:off x="7414036" y="3610244"/>
            <a:ext cx="1549699" cy="852917"/>
          </a:xfrm>
          <a:custGeom>
            <a:rect b="b" l="l" r="r" t="t"/>
            <a:pathLst>
              <a:path extrusionOk="0" h="15312" w="27821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3" name="Google Shape;8253;p59"/>
          <p:cNvSpPr/>
          <p:nvPr/>
        </p:nvSpPr>
        <p:spPr>
          <a:xfrm>
            <a:off x="8458302" y="3864804"/>
            <a:ext cx="503606" cy="564935"/>
          </a:xfrm>
          <a:custGeom>
            <a:rect b="b" l="l" r="r" t="t"/>
            <a:pathLst>
              <a:path extrusionOk="0" h="10142" w="9041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4" name="Google Shape;8254;p59"/>
          <p:cNvSpPr/>
          <p:nvPr/>
        </p:nvSpPr>
        <p:spPr>
          <a:xfrm>
            <a:off x="7783793" y="2909730"/>
            <a:ext cx="1360199" cy="1633309"/>
          </a:xfrm>
          <a:custGeom>
            <a:rect b="b" l="l" r="r" t="t"/>
            <a:pathLst>
              <a:path extrusionOk="0" h="29322" w="24419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5" name="Google Shape;8255;p59"/>
          <p:cNvSpPr/>
          <p:nvPr/>
        </p:nvSpPr>
        <p:spPr>
          <a:xfrm>
            <a:off x="8632987" y="3229350"/>
            <a:ext cx="511015" cy="988552"/>
          </a:xfrm>
          <a:custGeom>
            <a:rect b="b" l="l" r="r" t="t"/>
            <a:pathLst>
              <a:path extrusionOk="0" h="17747" w="9174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6" name="Google Shape;8256;p59"/>
          <p:cNvSpPr/>
          <p:nvPr/>
        </p:nvSpPr>
        <p:spPr>
          <a:xfrm>
            <a:off x="6377235" y="3968912"/>
            <a:ext cx="2766743" cy="1230078"/>
          </a:xfrm>
          <a:custGeom>
            <a:rect b="b" l="l" r="r" t="t"/>
            <a:pathLst>
              <a:path extrusionOk="0" h="22083" w="4967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7" name="Google Shape;8257;p59"/>
          <p:cNvSpPr/>
          <p:nvPr/>
        </p:nvSpPr>
        <p:spPr>
          <a:xfrm>
            <a:off x="4812703" y="0"/>
            <a:ext cx="3760810" cy="1271075"/>
          </a:xfrm>
          <a:custGeom>
            <a:rect b="b" l="l" r="r" t="t"/>
            <a:pathLst>
              <a:path extrusionOk="0" h="22819" w="67516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8" name="Google Shape;8258;p59"/>
          <p:cNvSpPr/>
          <p:nvPr/>
        </p:nvSpPr>
        <p:spPr>
          <a:xfrm>
            <a:off x="8854072" y="564879"/>
            <a:ext cx="289932" cy="700515"/>
          </a:xfrm>
          <a:custGeom>
            <a:rect b="b" l="l" r="r" t="t"/>
            <a:pathLst>
              <a:path extrusionOk="0" h="12576" w="5205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9" name="Google Shape;8259;p59"/>
          <p:cNvSpPr/>
          <p:nvPr/>
        </p:nvSpPr>
        <p:spPr>
          <a:xfrm>
            <a:off x="5476350" y="215513"/>
            <a:ext cx="674223" cy="335218"/>
          </a:xfrm>
          <a:custGeom>
            <a:rect b="b" l="l" r="r" t="t"/>
            <a:pathLst>
              <a:path extrusionOk="0" h="6018" w="12104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0" name="Google Shape;8260;p59"/>
          <p:cNvSpPr/>
          <p:nvPr/>
        </p:nvSpPr>
        <p:spPr>
          <a:xfrm>
            <a:off x="8720273" y="0"/>
            <a:ext cx="132015" cy="432976"/>
          </a:xfrm>
          <a:custGeom>
            <a:rect b="b" l="l" r="r" t="t"/>
            <a:pathLst>
              <a:path extrusionOk="0" h="7773" w="237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1" name="Google Shape;8261;p59"/>
          <p:cNvSpPr/>
          <p:nvPr/>
        </p:nvSpPr>
        <p:spPr>
          <a:xfrm>
            <a:off x="5817921" y="1386156"/>
            <a:ext cx="1337918" cy="949505"/>
          </a:xfrm>
          <a:custGeom>
            <a:rect b="b" l="l" r="r" t="t"/>
            <a:pathLst>
              <a:path extrusionOk="0" h="17046" w="24019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2" name="Google Shape;8262;p59"/>
          <p:cNvSpPr/>
          <p:nvPr/>
        </p:nvSpPr>
        <p:spPr>
          <a:xfrm>
            <a:off x="5240057" y="2530730"/>
            <a:ext cx="371703" cy="542598"/>
          </a:xfrm>
          <a:custGeom>
            <a:rect b="b" l="l" r="r" t="t"/>
            <a:pathLst>
              <a:path extrusionOk="0" h="9741" w="6673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3" name="Google Shape;8263;p59"/>
          <p:cNvSpPr/>
          <p:nvPr/>
        </p:nvSpPr>
        <p:spPr>
          <a:xfrm>
            <a:off x="6665220" y="1746607"/>
            <a:ext cx="940258" cy="628101"/>
          </a:xfrm>
          <a:custGeom>
            <a:rect b="b" l="l" r="r" t="t"/>
            <a:pathLst>
              <a:path extrusionOk="0" h="11276" w="1688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4" name="Google Shape;8264;p59"/>
          <p:cNvSpPr/>
          <p:nvPr/>
        </p:nvSpPr>
        <p:spPr>
          <a:xfrm>
            <a:off x="6901234" y="3234920"/>
            <a:ext cx="444116" cy="284361"/>
          </a:xfrm>
          <a:custGeom>
            <a:rect b="b" l="l" r="r" t="t"/>
            <a:pathLst>
              <a:path extrusionOk="0" h="5105" w="7973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5" name="Google Shape;8265;p59"/>
          <p:cNvSpPr/>
          <p:nvPr/>
        </p:nvSpPr>
        <p:spPr>
          <a:xfrm>
            <a:off x="7508787" y="4583867"/>
            <a:ext cx="1635203" cy="615123"/>
          </a:xfrm>
          <a:custGeom>
            <a:rect b="b" l="l" r="r" t="t"/>
            <a:pathLst>
              <a:path extrusionOk="0" h="11043" w="29356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6" name="Google Shape;8266;p59"/>
          <p:cNvSpPr/>
          <p:nvPr/>
        </p:nvSpPr>
        <p:spPr>
          <a:xfrm>
            <a:off x="7726196" y="3969469"/>
            <a:ext cx="1417796" cy="785405"/>
          </a:xfrm>
          <a:custGeom>
            <a:rect b="b" l="l" r="r" t="t"/>
            <a:pathLst>
              <a:path extrusionOk="0" h="14100" w="25453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7" name="Google Shape;8267;p59"/>
          <p:cNvSpPr/>
          <p:nvPr/>
        </p:nvSpPr>
        <p:spPr>
          <a:xfrm>
            <a:off x="6379073" y="4765958"/>
            <a:ext cx="1131652" cy="433031"/>
          </a:xfrm>
          <a:custGeom>
            <a:rect b="b" l="l" r="r" t="t"/>
            <a:pathLst>
              <a:path extrusionOk="0" h="7774" w="20316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8271" name="Shape 8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2" name="Google Shape;8272;p6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6" name="Shape 8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7" name="Google Shape;8277;p61"/>
          <p:cNvSpPr txBox="1"/>
          <p:nvPr>
            <p:ph idx="1" type="subTitle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278" name="Google Shape;8278;p61"/>
          <p:cNvSpPr txBox="1"/>
          <p:nvPr>
            <p:ph idx="2" type="subTitle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279" name="Google Shape;8279;p61"/>
          <p:cNvSpPr txBox="1"/>
          <p:nvPr>
            <p:ph idx="3" type="subTitle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280" name="Google Shape;8280;p61"/>
          <p:cNvSpPr txBox="1"/>
          <p:nvPr>
            <p:ph idx="4" type="subTitle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8281" name="Google Shape;8281;p61"/>
          <p:cNvSpPr txBox="1"/>
          <p:nvPr>
            <p:ph idx="5" type="subTitle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8282" name="Google Shape;8282;p61"/>
          <p:cNvSpPr txBox="1"/>
          <p:nvPr>
            <p:ph idx="6" type="subTitle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8283" name="Google Shape;8283;p61"/>
          <p:cNvSpPr txBox="1"/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working on </a:t>
            </a:r>
            <a:endParaRPr/>
          </a:p>
        </p:txBody>
      </p:sp>
      <p:grpSp>
        <p:nvGrpSpPr>
          <p:cNvPr id="8284" name="Google Shape;8284;p61"/>
          <p:cNvGrpSpPr/>
          <p:nvPr/>
        </p:nvGrpSpPr>
        <p:grpSpPr>
          <a:xfrm>
            <a:off x="1972164" y="1748784"/>
            <a:ext cx="1254221" cy="1186211"/>
            <a:chOff x="1121526" y="1341074"/>
            <a:chExt cx="3065806" cy="2648383"/>
          </a:xfrm>
        </p:grpSpPr>
        <p:sp>
          <p:nvSpPr>
            <p:cNvPr id="8285" name="Google Shape;8285;p6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6" name="Google Shape;8286;p6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7" name="Google Shape;8287;p61"/>
          <p:cNvGrpSpPr/>
          <p:nvPr/>
        </p:nvGrpSpPr>
        <p:grpSpPr>
          <a:xfrm>
            <a:off x="4021089" y="1748784"/>
            <a:ext cx="1254221" cy="1186211"/>
            <a:chOff x="1121526" y="1341074"/>
            <a:chExt cx="3065806" cy="2648383"/>
          </a:xfrm>
        </p:grpSpPr>
        <p:sp>
          <p:nvSpPr>
            <p:cNvPr id="8288" name="Google Shape;8288;p6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6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0" name="Google Shape;8290;p61"/>
          <p:cNvGrpSpPr/>
          <p:nvPr/>
        </p:nvGrpSpPr>
        <p:grpSpPr>
          <a:xfrm>
            <a:off x="6070014" y="1748784"/>
            <a:ext cx="1254221" cy="1186211"/>
            <a:chOff x="1121526" y="1341074"/>
            <a:chExt cx="3065806" cy="2648383"/>
          </a:xfrm>
        </p:grpSpPr>
        <p:sp>
          <p:nvSpPr>
            <p:cNvPr id="8291" name="Google Shape;8291;p61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61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3" name="Google Shape;8293;p61"/>
          <p:cNvSpPr/>
          <p:nvPr/>
        </p:nvSpPr>
        <p:spPr>
          <a:xfrm>
            <a:off x="4336264" y="2104934"/>
            <a:ext cx="471471" cy="473920"/>
          </a:xfrm>
          <a:custGeom>
            <a:rect b="b" l="l" r="r" t="t"/>
            <a:pathLst>
              <a:path extrusionOk="0" h="12194" w="12131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4" name="Google Shape;8294;p61"/>
          <p:cNvGrpSpPr/>
          <p:nvPr/>
        </p:nvGrpSpPr>
        <p:grpSpPr>
          <a:xfrm>
            <a:off x="2314933" y="2103416"/>
            <a:ext cx="416283" cy="473881"/>
            <a:chOff x="-20904875" y="2788575"/>
            <a:chExt cx="267775" cy="304825"/>
          </a:xfrm>
        </p:grpSpPr>
        <p:sp>
          <p:nvSpPr>
            <p:cNvPr id="8295" name="Google Shape;8295;p61"/>
            <p:cNvSpPr/>
            <p:nvPr/>
          </p:nvSpPr>
          <p:spPr>
            <a:xfrm>
              <a:off x="-20904875" y="2788575"/>
              <a:ext cx="267775" cy="304825"/>
            </a:xfrm>
            <a:custGeom>
              <a:rect b="b" l="l" r="r" t="t"/>
              <a:pathLst>
                <a:path extrusionOk="0" h="12193" w="10711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61"/>
            <p:cNvSpPr/>
            <p:nvPr/>
          </p:nvSpPr>
          <p:spPr>
            <a:xfrm>
              <a:off x="-20788300" y="2842125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97" name="Google Shape;8297;p61"/>
          <p:cNvSpPr/>
          <p:nvPr/>
        </p:nvSpPr>
        <p:spPr>
          <a:xfrm>
            <a:off x="6383382" y="2104930"/>
            <a:ext cx="475086" cy="470849"/>
          </a:xfrm>
          <a:custGeom>
            <a:rect b="b" l="l" r="r" t="t"/>
            <a:pathLst>
              <a:path extrusionOk="0" h="12115" w="12224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1" name="Shape 8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" name="Google Shape;8302;p62"/>
          <p:cNvSpPr txBox="1"/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</a:t>
            </a:r>
            <a:endParaRPr/>
          </a:p>
        </p:txBody>
      </p:sp>
      <p:sp>
        <p:nvSpPr>
          <p:cNvPr id="8303" name="Google Shape;8303;p62"/>
          <p:cNvSpPr txBox="1"/>
          <p:nvPr>
            <p:ph idx="1" type="subTitle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grpSp>
        <p:nvGrpSpPr>
          <p:cNvPr id="8304" name="Google Shape;8304;p62"/>
          <p:cNvGrpSpPr/>
          <p:nvPr/>
        </p:nvGrpSpPr>
        <p:grpSpPr>
          <a:xfrm>
            <a:off x="635406" y="1030958"/>
            <a:ext cx="4005222" cy="3081585"/>
            <a:chOff x="618811" y="1522241"/>
            <a:chExt cx="4005222" cy="3081585"/>
          </a:xfrm>
        </p:grpSpPr>
        <p:sp>
          <p:nvSpPr>
            <p:cNvPr id="8305" name="Google Shape;8305;p62"/>
            <p:cNvSpPr/>
            <p:nvPr/>
          </p:nvSpPr>
          <p:spPr>
            <a:xfrm>
              <a:off x="958283" y="1522241"/>
              <a:ext cx="3343383" cy="2043914"/>
            </a:xfrm>
            <a:custGeom>
              <a:rect b="b" l="l" r="r" t="t"/>
              <a:pathLst>
                <a:path extrusionOk="0" h="95577" w="156379">
                  <a:moveTo>
                    <a:pt x="76153" y="0"/>
                  </a:moveTo>
                  <a:cubicBezTo>
                    <a:pt x="74482" y="0"/>
                    <a:pt x="72732" y="197"/>
                    <a:pt x="70884" y="623"/>
                  </a:cubicBezTo>
                  <a:cubicBezTo>
                    <a:pt x="60477" y="3125"/>
                    <a:pt x="54639" y="13132"/>
                    <a:pt x="47968" y="21038"/>
                  </a:cubicBezTo>
                  <a:cubicBezTo>
                    <a:pt x="34191" y="36882"/>
                    <a:pt x="0" y="28543"/>
                    <a:pt x="3336" y="58565"/>
                  </a:cubicBezTo>
                  <a:cubicBezTo>
                    <a:pt x="5004" y="73175"/>
                    <a:pt x="28354" y="92756"/>
                    <a:pt x="43798" y="93189"/>
                  </a:cubicBezTo>
                  <a:cubicBezTo>
                    <a:pt x="51183" y="95012"/>
                    <a:pt x="58546" y="95576"/>
                    <a:pt x="65228" y="95576"/>
                  </a:cubicBezTo>
                  <a:cubicBezTo>
                    <a:pt x="72731" y="95576"/>
                    <a:pt x="79375" y="94865"/>
                    <a:pt x="84227" y="94424"/>
                  </a:cubicBezTo>
                  <a:cubicBezTo>
                    <a:pt x="104675" y="92355"/>
                    <a:pt x="128025" y="94023"/>
                    <a:pt x="143870" y="77745"/>
                  </a:cubicBezTo>
                  <a:cubicBezTo>
                    <a:pt x="150541" y="70673"/>
                    <a:pt x="155545" y="61900"/>
                    <a:pt x="155945" y="51893"/>
                  </a:cubicBezTo>
                  <a:cubicBezTo>
                    <a:pt x="156379" y="44388"/>
                    <a:pt x="153877" y="30645"/>
                    <a:pt x="148039" y="25641"/>
                  </a:cubicBezTo>
                  <a:cubicBezTo>
                    <a:pt x="143198" y="21405"/>
                    <a:pt x="136371" y="20243"/>
                    <a:pt x="129969" y="20243"/>
                  </a:cubicBezTo>
                  <a:cubicBezTo>
                    <a:pt x="127549" y="20243"/>
                    <a:pt x="125190" y="20409"/>
                    <a:pt x="123021" y="20637"/>
                  </a:cubicBezTo>
                  <a:cubicBezTo>
                    <a:pt x="121343" y="20803"/>
                    <a:pt x="119807" y="20886"/>
                    <a:pt x="118383" y="20886"/>
                  </a:cubicBezTo>
                  <a:cubicBezTo>
                    <a:pt x="109195" y="20886"/>
                    <a:pt x="104678" y="17417"/>
                    <a:pt x="96736" y="10197"/>
                  </a:cubicBezTo>
                  <a:cubicBezTo>
                    <a:pt x="90510" y="4662"/>
                    <a:pt x="84283" y="0"/>
                    <a:pt x="76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62"/>
            <p:cNvSpPr/>
            <p:nvPr/>
          </p:nvSpPr>
          <p:spPr>
            <a:xfrm>
              <a:off x="618811" y="3304574"/>
              <a:ext cx="753132" cy="574422"/>
            </a:xfrm>
            <a:custGeom>
              <a:rect b="b" l="l" r="r" t="t"/>
              <a:pathLst>
                <a:path extrusionOk="0" h="26861" w="35226">
                  <a:moveTo>
                    <a:pt x="9524" y="1"/>
                  </a:moveTo>
                  <a:cubicBezTo>
                    <a:pt x="8539" y="1"/>
                    <a:pt x="7773" y="338"/>
                    <a:pt x="7306" y="1105"/>
                  </a:cubicBezTo>
                  <a:cubicBezTo>
                    <a:pt x="6872" y="6742"/>
                    <a:pt x="17946" y="9444"/>
                    <a:pt x="20849" y="12780"/>
                  </a:cubicBezTo>
                  <a:cubicBezTo>
                    <a:pt x="19180" y="12224"/>
                    <a:pt x="10743" y="10094"/>
                    <a:pt x="5181" y="10094"/>
                  </a:cubicBezTo>
                  <a:cubicBezTo>
                    <a:pt x="2405" y="10094"/>
                    <a:pt x="345" y="10624"/>
                    <a:pt x="200" y="12146"/>
                  </a:cubicBezTo>
                  <a:cubicBezTo>
                    <a:pt x="0" y="17350"/>
                    <a:pt x="20215" y="16749"/>
                    <a:pt x="23350" y="17350"/>
                  </a:cubicBezTo>
                  <a:cubicBezTo>
                    <a:pt x="19814" y="18817"/>
                    <a:pt x="16045" y="19651"/>
                    <a:pt x="12509" y="21119"/>
                  </a:cubicBezTo>
                  <a:cubicBezTo>
                    <a:pt x="7930" y="23012"/>
                    <a:pt x="5111" y="26860"/>
                    <a:pt x="10419" y="26860"/>
                  </a:cubicBezTo>
                  <a:cubicBezTo>
                    <a:pt x="10911" y="26860"/>
                    <a:pt x="11472" y="26827"/>
                    <a:pt x="12109" y="26756"/>
                  </a:cubicBezTo>
                  <a:cubicBezTo>
                    <a:pt x="19614" y="25923"/>
                    <a:pt x="28354" y="21753"/>
                    <a:pt x="35025" y="17984"/>
                  </a:cubicBezTo>
                  <a:lnTo>
                    <a:pt x="35225" y="17350"/>
                  </a:lnTo>
                  <a:cubicBezTo>
                    <a:pt x="33594" y="16097"/>
                    <a:pt x="16330" y="1"/>
                    <a:pt x="9524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62"/>
            <p:cNvSpPr/>
            <p:nvPr/>
          </p:nvSpPr>
          <p:spPr>
            <a:xfrm>
              <a:off x="761437" y="2913015"/>
              <a:ext cx="875810" cy="832497"/>
            </a:xfrm>
            <a:custGeom>
              <a:rect b="b" l="l" r="r" t="t"/>
              <a:pathLst>
                <a:path extrusionOk="0" h="38929" w="40964">
                  <a:moveTo>
                    <a:pt x="1" y="1"/>
                  </a:moveTo>
                  <a:cubicBezTo>
                    <a:pt x="434" y="8807"/>
                    <a:pt x="4838" y="18648"/>
                    <a:pt x="10608" y="24051"/>
                  </a:cubicBezTo>
                  <a:cubicBezTo>
                    <a:pt x="17880" y="30923"/>
                    <a:pt x="29255" y="37628"/>
                    <a:pt x="39129" y="38929"/>
                  </a:cubicBezTo>
                  <a:lnTo>
                    <a:pt x="40596" y="37995"/>
                  </a:lnTo>
                  <a:cubicBezTo>
                    <a:pt x="40963" y="30189"/>
                    <a:pt x="34292" y="19014"/>
                    <a:pt x="28488" y="14545"/>
                  </a:cubicBezTo>
                  <a:cubicBezTo>
                    <a:pt x="20315" y="8040"/>
                    <a:pt x="9674" y="337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62"/>
            <p:cNvSpPr/>
            <p:nvPr/>
          </p:nvSpPr>
          <p:spPr>
            <a:xfrm>
              <a:off x="816042" y="3010060"/>
              <a:ext cx="815134" cy="728715"/>
            </a:xfrm>
            <a:custGeom>
              <a:rect b="b" l="l" r="r" t="t"/>
              <a:pathLst>
                <a:path extrusionOk="0" h="34076" w="38126">
                  <a:moveTo>
                    <a:pt x="589" y="0"/>
                  </a:moveTo>
                  <a:cubicBezTo>
                    <a:pt x="268" y="0"/>
                    <a:pt x="1" y="419"/>
                    <a:pt x="282" y="700"/>
                  </a:cubicBezTo>
                  <a:cubicBezTo>
                    <a:pt x="11790" y="12675"/>
                    <a:pt x="25700" y="22015"/>
                    <a:pt x="37242" y="33957"/>
                  </a:cubicBezTo>
                  <a:cubicBezTo>
                    <a:pt x="37325" y="34040"/>
                    <a:pt x="37420" y="34075"/>
                    <a:pt x="37513" y="34075"/>
                  </a:cubicBezTo>
                  <a:cubicBezTo>
                    <a:pt x="37831" y="34075"/>
                    <a:pt x="38126" y="33666"/>
                    <a:pt x="37842" y="33357"/>
                  </a:cubicBezTo>
                  <a:cubicBezTo>
                    <a:pt x="26301" y="21415"/>
                    <a:pt x="12391" y="12075"/>
                    <a:pt x="883" y="133"/>
                  </a:cubicBezTo>
                  <a:cubicBezTo>
                    <a:pt x="789" y="39"/>
                    <a:pt x="686" y="0"/>
                    <a:pt x="5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9" name="Google Shape;8309;p62"/>
            <p:cNvSpPr/>
            <p:nvPr/>
          </p:nvSpPr>
          <p:spPr>
            <a:xfrm>
              <a:off x="1326276" y="3434488"/>
              <a:ext cx="162638" cy="172641"/>
            </a:xfrm>
            <a:custGeom>
              <a:rect b="b" l="l" r="r" t="t"/>
              <a:pathLst>
                <a:path extrusionOk="0" h="8073" w="7607">
                  <a:moveTo>
                    <a:pt x="6889" y="0"/>
                  </a:moveTo>
                  <a:cubicBezTo>
                    <a:pt x="6680" y="0"/>
                    <a:pt x="6472" y="133"/>
                    <a:pt x="6472" y="400"/>
                  </a:cubicBezTo>
                  <a:cubicBezTo>
                    <a:pt x="6472" y="2640"/>
                    <a:pt x="6561" y="4850"/>
                    <a:pt x="6712" y="7086"/>
                  </a:cubicBezTo>
                  <a:lnTo>
                    <a:pt x="6712" y="7086"/>
                  </a:lnTo>
                  <a:cubicBezTo>
                    <a:pt x="4664" y="7152"/>
                    <a:pt x="2613" y="7239"/>
                    <a:pt x="534" y="7239"/>
                  </a:cubicBezTo>
                  <a:cubicBezTo>
                    <a:pt x="1" y="7239"/>
                    <a:pt x="1" y="8072"/>
                    <a:pt x="534" y="8072"/>
                  </a:cubicBezTo>
                  <a:cubicBezTo>
                    <a:pt x="2769" y="8072"/>
                    <a:pt x="4971" y="7972"/>
                    <a:pt x="7172" y="7906"/>
                  </a:cubicBezTo>
                  <a:cubicBezTo>
                    <a:pt x="7373" y="7872"/>
                    <a:pt x="7606" y="7706"/>
                    <a:pt x="7573" y="7472"/>
                  </a:cubicBezTo>
                  <a:cubicBezTo>
                    <a:pt x="7406" y="5104"/>
                    <a:pt x="7306" y="2769"/>
                    <a:pt x="7306" y="400"/>
                  </a:cubicBezTo>
                  <a:cubicBezTo>
                    <a:pt x="7306" y="133"/>
                    <a:pt x="7097" y="0"/>
                    <a:pt x="688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0" name="Google Shape;8310;p62"/>
            <p:cNvSpPr/>
            <p:nvPr/>
          </p:nvSpPr>
          <p:spPr>
            <a:xfrm>
              <a:off x="1210738" y="3331048"/>
              <a:ext cx="154791" cy="184916"/>
            </a:xfrm>
            <a:custGeom>
              <a:rect b="b" l="l" r="r" t="t"/>
              <a:pathLst>
                <a:path extrusionOk="0" h="8647" w="7240">
                  <a:moveTo>
                    <a:pt x="6614" y="0"/>
                  </a:moveTo>
                  <a:cubicBezTo>
                    <a:pt x="6405" y="0"/>
                    <a:pt x="6188" y="134"/>
                    <a:pt x="6172" y="401"/>
                  </a:cubicBezTo>
                  <a:cubicBezTo>
                    <a:pt x="6172" y="2541"/>
                    <a:pt x="5970" y="4682"/>
                    <a:pt x="6291" y="6823"/>
                  </a:cubicBezTo>
                  <a:lnTo>
                    <a:pt x="6291" y="6823"/>
                  </a:lnTo>
                  <a:cubicBezTo>
                    <a:pt x="4465" y="7067"/>
                    <a:pt x="2703" y="7813"/>
                    <a:pt x="847" y="7813"/>
                  </a:cubicBezTo>
                  <a:cubicBezTo>
                    <a:pt x="743" y="7813"/>
                    <a:pt x="639" y="7811"/>
                    <a:pt x="534" y="7806"/>
                  </a:cubicBezTo>
                  <a:cubicBezTo>
                    <a:pt x="524" y="7805"/>
                    <a:pt x="514" y="7805"/>
                    <a:pt x="504" y="7805"/>
                  </a:cubicBezTo>
                  <a:cubicBezTo>
                    <a:pt x="1" y="7805"/>
                    <a:pt x="11" y="8607"/>
                    <a:pt x="534" y="8640"/>
                  </a:cubicBezTo>
                  <a:cubicBezTo>
                    <a:pt x="639" y="8645"/>
                    <a:pt x="743" y="8647"/>
                    <a:pt x="847" y="8647"/>
                  </a:cubicBezTo>
                  <a:cubicBezTo>
                    <a:pt x="2866" y="8647"/>
                    <a:pt x="4774" y="7764"/>
                    <a:pt x="6772" y="7606"/>
                  </a:cubicBezTo>
                  <a:cubicBezTo>
                    <a:pt x="7072" y="7572"/>
                    <a:pt x="7239" y="7372"/>
                    <a:pt x="7173" y="7072"/>
                  </a:cubicBezTo>
                  <a:cubicBezTo>
                    <a:pt x="6739" y="4870"/>
                    <a:pt x="7006" y="2635"/>
                    <a:pt x="7006" y="401"/>
                  </a:cubicBezTo>
                  <a:cubicBezTo>
                    <a:pt x="7022" y="134"/>
                    <a:pt x="6822" y="0"/>
                    <a:pt x="661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62"/>
            <p:cNvSpPr/>
            <p:nvPr/>
          </p:nvSpPr>
          <p:spPr>
            <a:xfrm>
              <a:off x="1038308" y="3193222"/>
              <a:ext cx="203131" cy="195352"/>
            </a:xfrm>
            <a:custGeom>
              <a:rect b="b" l="l" r="r" t="t"/>
              <a:pathLst>
                <a:path extrusionOk="0" h="9135" w="9501">
                  <a:moveTo>
                    <a:pt x="7912" y="0"/>
                  </a:moveTo>
                  <a:cubicBezTo>
                    <a:pt x="7635" y="0"/>
                    <a:pt x="7338" y="297"/>
                    <a:pt x="7499" y="641"/>
                  </a:cubicBezTo>
                  <a:cubicBezTo>
                    <a:pt x="8641" y="2799"/>
                    <a:pt x="8334" y="5711"/>
                    <a:pt x="8302" y="8143"/>
                  </a:cubicBezTo>
                  <a:lnTo>
                    <a:pt x="8302" y="8143"/>
                  </a:lnTo>
                  <a:cubicBezTo>
                    <a:pt x="7112" y="8231"/>
                    <a:pt x="5905" y="8305"/>
                    <a:pt x="4701" y="8305"/>
                  </a:cubicBezTo>
                  <a:cubicBezTo>
                    <a:pt x="3362" y="8305"/>
                    <a:pt x="2028" y="8213"/>
                    <a:pt x="727" y="7946"/>
                  </a:cubicBezTo>
                  <a:cubicBezTo>
                    <a:pt x="686" y="7936"/>
                    <a:pt x="647" y="7931"/>
                    <a:pt x="610" y="7931"/>
                  </a:cubicBezTo>
                  <a:cubicBezTo>
                    <a:pt x="162" y="7931"/>
                    <a:pt x="1" y="8624"/>
                    <a:pt x="494" y="8747"/>
                  </a:cubicBezTo>
                  <a:cubicBezTo>
                    <a:pt x="1874" y="9037"/>
                    <a:pt x="3272" y="9135"/>
                    <a:pt x="4674" y="9135"/>
                  </a:cubicBezTo>
                  <a:cubicBezTo>
                    <a:pt x="6016" y="9135"/>
                    <a:pt x="7362" y="9045"/>
                    <a:pt x="8700" y="8947"/>
                  </a:cubicBezTo>
                  <a:cubicBezTo>
                    <a:pt x="8933" y="8914"/>
                    <a:pt x="9133" y="8747"/>
                    <a:pt x="9133" y="8513"/>
                  </a:cubicBezTo>
                  <a:cubicBezTo>
                    <a:pt x="9133" y="5845"/>
                    <a:pt x="9500" y="2676"/>
                    <a:pt x="8233" y="207"/>
                  </a:cubicBezTo>
                  <a:cubicBezTo>
                    <a:pt x="8160" y="62"/>
                    <a:pt x="8038" y="0"/>
                    <a:pt x="791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62"/>
            <p:cNvSpPr/>
            <p:nvPr/>
          </p:nvSpPr>
          <p:spPr>
            <a:xfrm>
              <a:off x="983960" y="3155478"/>
              <a:ext cx="124111" cy="121381"/>
            </a:xfrm>
            <a:custGeom>
              <a:rect b="b" l="l" r="r" t="t"/>
              <a:pathLst>
                <a:path extrusionOk="0" h="5676" w="5805">
                  <a:moveTo>
                    <a:pt x="5150" y="0"/>
                  </a:moveTo>
                  <a:cubicBezTo>
                    <a:pt x="4908" y="0"/>
                    <a:pt x="4643" y="204"/>
                    <a:pt x="4704" y="505"/>
                  </a:cubicBezTo>
                  <a:cubicBezTo>
                    <a:pt x="4971" y="1961"/>
                    <a:pt x="4603" y="3391"/>
                    <a:pt x="4803" y="4841"/>
                  </a:cubicBezTo>
                  <a:lnTo>
                    <a:pt x="534" y="4841"/>
                  </a:lnTo>
                  <a:cubicBezTo>
                    <a:pt x="0" y="4841"/>
                    <a:pt x="0" y="5675"/>
                    <a:pt x="534" y="5675"/>
                  </a:cubicBezTo>
                  <a:lnTo>
                    <a:pt x="5271" y="5675"/>
                  </a:lnTo>
                  <a:cubicBezTo>
                    <a:pt x="5571" y="5675"/>
                    <a:pt x="5771" y="5408"/>
                    <a:pt x="5671" y="5141"/>
                  </a:cubicBezTo>
                  <a:cubicBezTo>
                    <a:pt x="5304" y="3540"/>
                    <a:pt x="5804" y="1906"/>
                    <a:pt x="5504" y="305"/>
                  </a:cubicBezTo>
                  <a:cubicBezTo>
                    <a:pt x="5464" y="91"/>
                    <a:pt x="5312" y="0"/>
                    <a:pt x="515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62"/>
            <p:cNvSpPr/>
            <p:nvPr/>
          </p:nvSpPr>
          <p:spPr>
            <a:xfrm>
              <a:off x="880545" y="3069873"/>
              <a:ext cx="126249" cy="124931"/>
            </a:xfrm>
            <a:custGeom>
              <a:rect b="b" l="l" r="r" t="t"/>
              <a:pathLst>
                <a:path extrusionOk="0" h="5842" w="5905">
                  <a:moveTo>
                    <a:pt x="5251" y="0"/>
                  </a:moveTo>
                  <a:cubicBezTo>
                    <a:pt x="5008" y="0"/>
                    <a:pt x="4744" y="205"/>
                    <a:pt x="4804" y="505"/>
                  </a:cubicBezTo>
                  <a:cubicBezTo>
                    <a:pt x="5018" y="1973"/>
                    <a:pt x="4923" y="3470"/>
                    <a:pt x="5009" y="4943"/>
                  </a:cubicBezTo>
                  <a:lnTo>
                    <a:pt x="5009" y="4943"/>
                  </a:lnTo>
                  <a:cubicBezTo>
                    <a:pt x="3523" y="4953"/>
                    <a:pt x="2015" y="5008"/>
                    <a:pt x="534" y="5008"/>
                  </a:cubicBezTo>
                  <a:cubicBezTo>
                    <a:pt x="0" y="5008"/>
                    <a:pt x="0" y="5842"/>
                    <a:pt x="534" y="5842"/>
                  </a:cubicBezTo>
                  <a:cubicBezTo>
                    <a:pt x="2169" y="5842"/>
                    <a:pt x="3836" y="5775"/>
                    <a:pt x="5471" y="5775"/>
                  </a:cubicBezTo>
                  <a:cubicBezTo>
                    <a:pt x="5671" y="5775"/>
                    <a:pt x="5905" y="5575"/>
                    <a:pt x="5871" y="5342"/>
                  </a:cubicBezTo>
                  <a:cubicBezTo>
                    <a:pt x="5704" y="3674"/>
                    <a:pt x="5838" y="1973"/>
                    <a:pt x="5604" y="305"/>
                  </a:cubicBezTo>
                  <a:cubicBezTo>
                    <a:pt x="5564" y="91"/>
                    <a:pt x="5412" y="0"/>
                    <a:pt x="52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62"/>
            <p:cNvSpPr/>
            <p:nvPr/>
          </p:nvSpPr>
          <p:spPr>
            <a:xfrm>
              <a:off x="841270" y="3032150"/>
              <a:ext cx="84943" cy="80515"/>
            </a:xfrm>
            <a:custGeom>
              <a:rect b="b" l="l" r="r" t="t"/>
              <a:pathLst>
                <a:path extrusionOk="0" h="3765" w="3973">
                  <a:moveTo>
                    <a:pt x="3413" y="1"/>
                  </a:moveTo>
                  <a:cubicBezTo>
                    <a:pt x="3205" y="1"/>
                    <a:pt x="2988" y="134"/>
                    <a:pt x="2972" y="401"/>
                  </a:cubicBezTo>
                  <a:cubicBezTo>
                    <a:pt x="2915" y="1220"/>
                    <a:pt x="3074" y="2038"/>
                    <a:pt x="3083" y="2857"/>
                  </a:cubicBezTo>
                  <a:lnTo>
                    <a:pt x="3083" y="2857"/>
                  </a:lnTo>
                  <a:cubicBezTo>
                    <a:pt x="2505" y="2863"/>
                    <a:pt x="1926" y="2945"/>
                    <a:pt x="1347" y="2945"/>
                  </a:cubicBezTo>
                  <a:cubicBezTo>
                    <a:pt x="1133" y="2945"/>
                    <a:pt x="918" y="2933"/>
                    <a:pt x="703" y="2903"/>
                  </a:cubicBezTo>
                  <a:cubicBezTo>
                    <a:pt x="674" y="2897"/>
                    <a:pt x="645" y="2894"/>
                    <a:pt x="618" y="2894"/>
                  </a:cubicBezTo>
                  <a:cubicBezTo>
                    <a:pt x="178" y="2894"/>
                    <a:pt x="1" y="3609"/>
                    <a:pt x="503" y="3703"/>
                  </a:cubicBezTo>
                  <a:cubicBezTo>
                    <a:pt x="777" y="3749"/>
                    <a:pt x="1049" y="3765"/>
                    <a:pt x="1320" y="3765"/>
                  </a:cubicBezTo>
                  <a:cubicBezTo>
                    <a:pt x="1909" y="3765"/>
                    <a:pt x="2496" y="3691"/>
                    <a:pt x="3101" y="3691"/>
                  </a:cubicBezTo>
                  <a:cubicBezTo>
                    <a:pt x="3235" y="3691"/>
                    <a:pt x="3370" y="3694"/>
                    <a:pt x="3505" y="3703"/>
                  </a:cubicBezTo>
                  <a:cubicBezTo>
                    <a:pt x="3520" y="3705"/>
                    <a:pt x="3535" y="3706"/>
                    <a:pt x="3550" y="3706"/>
                  </a:cubicBezTo>
                  <a:cubicBezTo>
                    <a:pt x="3760" y="3706"/>
                    <a:pt x="3906" y="3490"/>
                    <a:pt x="3906" y="3303"/>
                  </a:cubicBezTo>
                  <a:cubicBezTo>
                    <a:pt x="3972" y="2336"/>
                    <a:pt x="3739" y="1368"/>
                    <a:pt x="3805" y="401"/>
                  </a:cubicBezTo>
                  <a:cubicBezTo>
                    <a:pt x="3822" y="134"/>
                    <a:pt x="3622" y="1"/>
                    <a:pt x="341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62"/>
            <p:cNvSpPr/>
            <p:nvPr/>
          </p:nvSpPr>
          <p:spPr>
            <a:xfrm>
              <a:off x="3747518" y="2913015"/>
              <a:ext cx="876516" cy="832497"/>
            </a:xfrm>
            <a:custGeom>
              <a:rect b="b" l="l" r="r" t="t"/>
              <a:pathLst>
                <a:path extrusionOk="0" h="38929" w="40997">
                  <a:moveTo>
                    <a:pt x="40996" y="1"/>
                  </a:moveTo>
                  <a:lnTo>
                    <a:pt x="40996" y="1"/>
                  </a:lnTo>
                  <a:cubicBezTo>
                    <a:pt x="31289" y="3370"/>
                    <a:pt x="20682" y="8040"/>
                    <a:pt x="12476" y="14545"/>
                  </a:cubicBezTo>
                  <a:cubicBezTo>
                    <a:pt x="6705" y="19014"/>
                    <a:pt x="0" y="30189"/>
                    <a:pt x="367" y="37995"/>
                  </a:cubicBezTo>
                  <a:lnTo>
                    <a:pt x="1868" y="38929"/>
                  </a:lnTo>
                  <a:cubicBezTo>
                    <a:pt x="11742" y="37628"/>
                    <a:pt x="23117" y="30923"/>
                    <a:pt x="30355" y="24051"/>
                  </a:cubicBezTo>
                  <a:cubicBezTo>
                    <a:pt x="36159" y="18648"/>
                    <a:pt x="40562" y="8807"/>
                    <a:pt x="40996" y="1"/>
                  </a:cubicBezTo>
                  <a:close/>
                </a:path>
              </a:pathLst>
            </a:custGeom>
            <a:solidFill>
              <a:srgbClr val="2A5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62"/>
            <p:cNvSpPr/>
            <p:nvPr/>
          </p:nvSpPr>
          <p:spPr>
            <a:xfrm>
              <a:off x="3754274" y="3010060"/>
              <a:ext cx="815134" cy="728715"/>
            </a:xfrm>
            <a:custGeom>
              <a:rect b="b" l="l" r="r" t="t"/>
              <a:pathLst>
                <a:path extrusionOk="0" h="34076" w="38126">
                  <a:moveTo>
                    <a:pt x="37524" y="0"/>
                  </a:moveTo>
                  <a:cubicBezTo>
                    <a:pt x="37429" y="0"/>
                    <a:pt x="37330" y="39"/>
                    <a:pt x="37244" y="133"/>
                  </a:cubicBezTo>
                  <a:cubicBezTo>
                    <a:pt x="25736" y="12075"/>
                    <a:pt x="11826" y="21415"/>
                    <a:pt x="285" y="33357"/>
                  </a:cubicBezTo>
                  <a:cubicBezTo>
                    <a:pt x="1" y="33666"/>
                    <a:pt x="276" y="34075"/>
                    <a:pt x="600" y="34075"/>
                  </a:cubicBezTo>
                  <a:cubicBezTo>
                    <a:pt x="695" y="34075"/>
                    <a:pt x="794" y="34040"/>
                    <a:pt x="885" y="33957"/>
                  </a:cubicBezTo>
                  <a:cubicBezTo>
                    <a:pt x="12427" y="22015"/>
                    <a:pt x="26336" y="12675"/>
                    <a:pt x="37845" y="700"/>
                  </a:cubicBezTo>
                  <a:cubicBezTo>
                    <a:pt x="38126" y="419"/>
                    <a:pt x="37839" y="0"/>
                    <a:pt x="3752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62"/>
            <p:cNvSpPr/>
            <p:nvPr/>
          </p:nvSpPr>
          <p:spPr>
            <a:xfrm>
              <a:off x="3896558" y="3434488"/>
              <a:ext cx="162638" cy="172641"/>
            </a:xfrm>
            <a:custGeom>
              <a:rect b="b" l="l" r="r" t="t"/>
              <a:pathLst>
                <a:path extrusionOk="0" h="8073" w="7607">
                  <a:moveTo>
                    <a:pt x="718" y="0"/>
                  </a:moveTo>
                  <a:cubicBezTo>
                    <a:pt x="509" y="0"/>
                    <a:pt x="301" y="133"/>
                    <a:pt x="301" y="400"/>
                  </a:cubicBezTo>
                  <a:cubicBezTo>
                    <a:pt x="301" y="2769"/>
                    <a:pt x="201" y="5104"/>
                    <a:pt x="34" y="7472"/>
                  </a:cubicBezTo>
                  <a:cubicBezTo>
                    <a:pt x="1" y="7706"/>
                    <a:pt x="234" y="7872"/>
                    <a:pt x="434" y="7906"/>
                  </a:cubicBezTo>
                  <a:cubicBezTo>
                    <a:pt x="2636" y="7972"/>
                    <a:pt x="4838" y="8072"/>
                    <a:pt x="7039" y="8072"/>
                  </a:cubicBezTo>
                  <a:cubicBezTo>
                    <a:pt x="7606" y="8072"/>
                    <a:pt x="7606" y="7239"/>
                    <a:pt x="7039" y="7239"/>
                  </a:cubicBezTo>
                  <a:cubicBezTo>
                    <a:pt x="4991" y="7239"/>
                    <a:pt x="2943" y="7152"/>
                    <a:pt x="895" y="7086"/>
                  </a:cubicBezTo>
                  <a:lnTo>
                    <a:pt x="895" y="7086"/>
                  </a:lnTo>
                  <a:cubicBezTo>
                    <a:pt x="1045" y="4850"/>
                    <a:pt x="1135" y="2640"/>
                    <a:pt x="1135" y="400"/>
                  </a:cubicBezTo>
                  <a:cubicBezTo>
                    <a:pt x="1135" y="133"/>
                    <a:pt x="926" y="0"/>
                    <a:pt x="7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62"/>
            <p:cNvSpPr/>
            <p:nvPr/>
          </p:nvSpPr>
          <p:spPr>
            <a:xfrm>
              <a:off x="4019942" y="3331048"/>
              <a:ext cx="154064" cy="184916"/>
            </a:xfrm>
            <a:custGeom>
              <a:rect b="b" l="l" r="r" t="t"/>
              <a:pathLst>
                <a:path extrusionOk="0" h="8647" w="7206">
                  <a:moveTo>
                    <a:pt x="618" y="0"/>
                  </a:moveTo>
                  <a:cubicBezTo>
                    <a:pt x="409" y="0"/>
                    <a:pt x="201" y="134"/>
                    <a:pt x="201" y="401"/>
                  </a:cubicBezTo>
                  <a:cubicBezTo>
                    <a:pt x="234" y="2635"/>
                    <a:pt x="468" y="4870"/>
                    <a:pt x="34" y="7072"/>
                  </a:cubicBezTo>
                  <a:cubicBezTo>
                    <a:pt x="1" y="7372"/>
                    <a:pt x="167" y="7572"/>
                    <a:pt x="434" y="7606"/>
                  </a:cubicBezTo>
                  <a:cubicBezTo>
                    <a:pt x="2465" y="7764"/>
                    <a:pt x="4344" y="8647"/>
                    <a:pt x="6360" y="8647"/>
                  </a:cubicBezTo>
                  <a:cubicBezTo>
                    <a:pt x="6463" y="8647"/>
                    <a:pt x="6567" y="8645"/>
                    <a:pt x="6672" y="8640"/>
                  </a:cubicBezTo>
                  <a:cubicBezTo>
                    <a:pt x="7195" y="8607"/>
                    <a:pt x="7206" y="7805"/>
                    <a:pt x="6703" y="7805"/>
                  </a:cubicBezTo>
                  <a:cubicBezTo>
                    <a:pt x="6693" y="7805"/>
                    <a:pt x="6682" y="7805"/>
                    <a:pt x="6672" y="7806"/>
                  </a:cubicBezTo>
                  <a:cubicBezTo>
                    <a:pt x="6564" y="7811"/>
                    <a:pt x="6456" y="7813"/>
                    <a:pt x="6349" y="7813"/>
                  </a:cubicBezTo>
                  <a:cubicBezTo>
                    <a:pt x="4499" y="7813"/>
                    <a:pt x="2741" y="7095"/>
                    <a:pt x="921" y="6831"/>
                  </a:cubicBezTo>
                  <a:lnTo>
                    <a:pt x="921" y="6831"/>
                  </a:lnTo>
                  <a:cubicBezTo>
                    <a:pt x="1270" y="4687"/>
                    <a:pt x="1066" y="2544"/>
                    <a:pt x="1035" y="401"/>
                  </a:cubicBezTo>
                  <a:cubicBezTo>
                    <a:pt x="1035" y="134"/>
                    <a:pt x="826" y="0"/>
                    <a:pt x="6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62"/>
            <p:cNvSpPr/>
            <p:nvPr/>
          </p:nvSpPr>
          <p:spPr>
            <a:xfrm>
              <a:off x="4067831" y="3193222"/>
              <a:ext cx="203131" cy="195095"/>
            </a:xfrm>
            <a:custGeom>
              <a:rect b="b" l="l" r="r" t="t"/>
              <a:pathLst>
                <a:path extrusionOk="0" h="9123" w="9501">
                  <a:moveTo>
                    <a:pt x="1588" y="0"/>
                  </a:moveTo>
                  <a:cubicBezTo>
                    <a:pt x="1463" y="0"/>
                    <a:pt x="1341" y="62"/>
                    <a:pt x="1268" y="207"/>
                  </a:cubicBezTo>
                  <a:cubicBezTo>
                    <a:pt x="1" y="2642"/>
                    <a:pt x="368" y="5845"/>
                    <a:pt x="368" y="8513"/>
                  </a:cubicBezTo>
                  <a:cubicBezTo>
                    <a:pt x="368" y="8747"/>
                    <a:pt x="568" y="8914"/>
                    <a:pt x="801" y="8947"/>
                  </a:cubicBezTo>
                  <a:cubicBezTo>
                    <a:pt x="2106" y="9042"/>
                    <a:pt x="3417" y="9123"/>
                    <a:pt x="4726" y="9123"/>
                  </a:cubicBezTo>
                  <a:cubicBezTo>
                    <a:pt x="6162" y="9123"/>
                    <a:pt x="7594" y="9026"/>
                    <a:pt x="9007" y="8747"/>
                  </a:cubicBezTo>
                  <a:cubicBezTo>
                    <a:pt x="9500" y="8624"/>
                    <a:pt x="9339" y="7931"/>
                    <a:pt x="8891" y="7931"/>
                  </a:cubicBezTo>
                  <a:cubicBezTo>
                    <a:pt x="8853" y="7931"/>
                    <a:pt x="8814" y="7936"/>
                    <a:pt x="8774" y="7946"/>
                  </a:cubicBezTo>
                  <a:cubicBezTo>
                    <a:pt x="7473" y="8213"/>
                    <a:pt x="6138" y="8305"/>
                    <a:pt x="4800" y="8305"/>
                  </a:cubicBezTo>
                  <a:cubicBezTo>
                    <a:pt x="3596" y="8305"/>
                    <a:pt x="2388" y="8231"/>
                    <a:pt x="1199" y="8143"/>
                  </a:cubicBezTo>
                  <a:lnTo>
                    <a:pt x="1199" y="8143"/>
                  </a:lnTo>
                  <a:cubicBezTo>
                    <a:pt x="1166" y="5711"/>
                    <a:pt x="858" y="2799"/>
                    <a:pt x="1969" y="641"/>
                  </a:cubicBezTo>
                  <a:cubicBezTo>
                    <a:pt x="2152" y="297"/>
                    <a:pt x="1863" y="0"/>
                    <a:pt x="158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62"/>
            <p:cNvSpPr/>
            <p:nvPr/>
          </p:nvSpPr>
          <p:spPr>
            <a:xfrm>
              <a:off x="4201200" y="3155478"/>
              <a:ext cx="124111" cy="121381"/>
            </a:xfrm>
            <a:custGeom>
              <a:rect b="b" l="l" r="r" t="t"/>
              <a:pathLst>
                <a:path extrusionOk="0" h="5676" w="5805">
                  <a:moveTo>
                    <a:pt x="655" y="0"/>
                  </a:moveTo>
                  <a:cubicBezTo>
                    <a:pt x="493" y="0"/>
                    <a:pt x="341" y="91"/>
                    <a:pt x="301" y="305"/>
                  </a:cubicBezTo>
                  <a:cubicBezTo>
                    <a:pt x="0" y="1906"/>
                    <a:pt x="501" y="3540"/>
                    <a:pt x="101" y="5141"/>
                  </a:cubicBezTo>
                  <a:cubicBezTo>
                    <a:pt x="34" y="5408"/>
                    <a:pt x="234" y="5675"/>
                    <a:pt x="501" y="5675"/>
                  </a:cubicBezTo>
                  <a:lnTo>
                    <a:pt x="5271" y="5675"/>
                  </a:lnTo>
                  <a:cubicBezTo>
                    <a:pt x="5805" y="5675"/>
                    <a:pt x="5805" y="4841"/>
                    <a:pt x="5271" y="4841"/>
                  </a:cubicBezTo>
                  <a:lnTo>
                    <a:pt x="1002" y="4841"/>
                  </a:lnTo>
                  <a:cubicBezTo>
                    <a:pt x="1202" y="3391"/>
                    <a:pt x="834" y="1961"/>
                    <a:pt x="1101" y="505"/>
                  </a:cubicBezTo>
                  <a:cubicBezTo>
                    <a:pt x="1161" y="204"/>
                    <a:pt x="897" y="0"/>
                    <a:pt x="6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62"/>
            <p:cNvSpPr/>
            <p:nvPr/>
          </p:nvSpPr>
          <p:spPr>
            <a:xfrm>
              <a:off x="4304414" y="3121973"/>
              <a:ext cx="126249" cy="124931"/>
            </a:xfrm>
            <a:custGeom>
              <a:rect b="b" l="l" r="r" t="t"/>
              <a:pathLst>
                <a:path extrusionOk="0" h="5842" w="5905">
                  <a:moveTo>
                    <a:pt x="654" y="0"/>
                  </a:moveTo>
                  <a:cubicBezTo>
                    <a:pt x="493" y="0"/>
                    <a:pt x="340" y="91"/>
                    <a:pt x="300" y="305"/>
                  </a:cubicBezTo>
                  <a:cubicBezTo>
                    <a:pt x="34" y="1973"/>
                    <a:pt x="167" y="3674"/>
                    <a:pt x="0" y="5342"/>
                  </a:cubicBezTo>
                  <a:cubicBezTo>
                    <a:pt x="0" y="5575"/>
                    <a:pt x="234" y="5775"/>
                    <a:pt x="434" y="5775"/>
                  </a:cubicBezTo>
                  <a:cubicBezTo>
                    <a:pt x="2068" y="5775"/>
                    <a:pt x="3703" y="5842"/>
                    <a:pt x="5371" y="5842"/>
                  </a:cubicBezTo>
                  <a:cubicBezTo>
                    <a:pt x="5904" y="5842"/>
                    <a:pt x="5904" y="5008"/>
                    <a:pt x="5371" y="5008"/>
                  </a:cubicBezTo>
                  <a:cubicBezTo>
                    <a:pt x="3851" y="5008"/>
                    <a:pt x="2359" y="4953"/>
                    <a:pt x="870" y="4943"/>
                  </a:cubicBezTo>
                  <a:lnTo>
                    <a:pt x="870" y="4943"/>
                  </a:lnTo>
                  <a:cubicBezTo>
                    <a:pt x="981" y="3470"/>
                    <a:pt x="887" y="1973"/>
                    <a:pt x="1101" y="505"/>
                  </a:cubicBezTo>
                  <a:cubicBezTo>
                    <a:pt x="1161" y="205"/>
                    <a:pt x="897" y="0"/>
                    <a:pt x="654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62"/>
            <p:cNvSpPr/>
            <p:nvPr/>
          </p:nvSpPr>
          <p:spPr>
            <a:xfrm>
              <a:off x="4384996" y="3084250"/>
              <a:ext cx="85157" cy="80515"/>
            </a:xfrm>
            <a:custGeom>
              <a:rect b="b" l="l" r="r" t="t"/>
              <a:pathLst>
                <a:path extrusionOk="0" h="3765" w="3983">
                  <a:moveTo>
                    <a:pt x="534" y="1"/>
                  </a:moveTo>
                  <a:cubicBezTo>
                    <a:pt x="326" y="1"/>
                    <a:pt x="134" y="134"/>
                    <a:pt x="167" y="401"/>
                  </a:cubicBezTo>
                  <a:cubicBezTo>
                    <a:pt x="234" y="1368"/>
                    <a:pt x="1" y="2336"/>
                    <a:pt x="67" y="3303"/>
                  </a:cubicBezTo>
                  <a:cubicBezTo>
                    <a:pt x="67" y="3490"/>
                    <a:pt x="213" y="3706"/>
                    <a:pt x="423" y="3706"/>
                  </a:cubicBezTo>
                  <a:cubicBezTo>
                    <a:pt x="438" y="3706"/>
                    <a:pt x="452" y="3705"/>
                    <a:pt x="468" y="3703"/>
                  </a:cubicBezTo>
                  <a:cubicBezTo>
                    <a:pt x="599" y="3694"/>
                    <a:pt x="730" y="3691"/>
                    <a:pt x="861" y="3691"/>
                  </a:cubicBezTo>
                  <a:cubicBezTo>
                    <a:pt x="1457" y="3691"/>
                    <a:pt x="2052" y="3765"/>
                    <a:pt x="2647" y="3765"/>
                  </a:cubicBezTo>
                  <a:cubicBezTo>
                    <a:pt x="2921" y="3765"/>
                    <a:pt x="3195" y="3749"/>
                    <a:pt x="3470" y="3703"/>
                  </a:cubicBezTo>
                  <a:cubicBezTo>
                    <a:pt x="3982" y="3607"/>
                    <a:pt x="3787" y="2865"/>
                    <a:pt x="3328" y="2865"/>
                  </a:cubicBezTo>
                  <a:cubicBezTo>
                    <a:pt x="3309" y="2865"/>
                    <a:pt x="3290" y="2867"/>
                    <a:pt x="3270" y="2869"/>
                  </a:cubicBezTo>
                  <a:cubicBezTo>
                    <a:pt x="3014" y="2915"/>
                    <a:pt x="2758" y="2931"/>
                    <a:pt x="2502" y="2931"/>
                  </a:cubicBezTo>
                  <a:cubicBezTo>
                    <a:pt x="1964" y="2931"/>
                    <a:pt x="1427" y="2862"/>
                    <a:pt x="889" y="2857"/>
                  </a:cubicBezTo>
                  <a:lnTo>
                    <a:pt x="889" y="2857"/>
                  </a:lnTo>
                  <a:cubicBezTo>
                    <a:pt x="895" y="2035"/>
                    <a:pt x="1058" y="1230"/>
                    <a:pt x="1001" y="401"/>
                  </a:cubicBezTo>
                  <a:cubicBezTo>
                    <a:pt x="968" y="134"/>
                    <a:pt x="743" y="1"/>
                    <a:pt x="53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3" name="Google Shape;8323;p62"/>
            <p:cNvSpPr/>
            <p:nvPr/>
          </p:nvSpPr>
          <p:spPr>
            <a:xfrm>
              <a:off x="1161543" y="1561354"/>
              <a:ext cx="3251385" cy="1971120"/>
            </a:xfrm>
            <a:custGeom>
              <a:rect b="b" l="l" r="r" t="t"/>
              <a:pathLst>
                <a:path extrusionOk="0" h="92173" w="152076">
                  <a:moveTo>
                    <a:pt x="95863" y="0"/>
                  </a:moveTo>
                  <a:cubicBezTo>
                    <a:pt x="85379" y="0"/>
                    <a:pt x="74412" y="3119"/>
                    <a:pt x="69850" y="8001"/>
                  </a:cubicBezTo>
                  <a:cubicBezTo>
                    <a:pt x="64720" y="13759"/>
                    <a:pt x="60042" y="19989"/>
                    <a:pt x="53045" y="19989"/>
                  </a:cubicBezTo>
                  <a:cubicBezTo>
                    <a:pt x="51124" y="19989"/>
                    <a:pt x="49028" y="19519"/>
                    <a:pt x="46700" y="18442"/>
                  </a:cubicBezTo>
                  <a:cubicBezTo>
                    <a:pt x="39628" y="15258"/>
                    <a:pt x="35451" y="9798"/>
                    <a:pt x="27953" y="9798"/>
                  </a:cubicBezTo>
                  <a:cubicBezTo>
                    <a:pt x="27281" y="9798"/>
                    <a:pt x="26582" y="9842"/>
                    <a:pt x="25852" y="9935"/>
                  </a:cubicBezTo>
                  <a:cubicBezTo>
                    <a:pt x="14677" y="11870"/>
                    <a:pt x="5004" y="18808"/>
                    <a:pt x="2702" y="30016"/>
                  </a:cubicBezTo>
                  <a:cubicBezTo>
                    <a:pt x="1535" y="35787"/>
                    <a:pt x="767" y="41992"/>
                    <a:pt x="4236" y="46995"/>
                  </a:cubicBezTo>
                  <a:cubicBezTo>
                    <a:pt x="7339" y="51632"/>
                    <a:pt x="12342" y="52399"/>
                    <a:pt x="12743" y="58971"/>
                  </a:cubicBezTo>
                  <a:cubicBezTo>
                    <a:pt x="13510" y="68611"/>
                    <a:pt x="0" y="72847"/>
                    <a:pt x="6571" y="82888"/>
                  </a:cubicBezTo>
                  <a:cubicBezTo>
                    <a:pt x="9858" y="87518"/>
                    <a:pt x="17700" y="92172"/>
                    <a:pt x="37126" y="92172"/>
                  </a:cubicBezTo>
                  <a:cubicBezTo>
                    <a:pt x="40372" y="92172"/>
                    <a:pt x="43942" y="92042"/>
                    <a:pt x="47868" y="91761"/>
                  </a:cubicBezTo>
                  <a:cubicBezTo>
                    <a:pt x="50861" y="91674"/>
                    <a:pt x="53859" y="91641"/>
                    <a:pt x="56853" y="91641"/>
                  </a:cubicBezTo>
                  <a:cubicBezTo>
                    <a:pt x="66626" y="91641"/>
                    <a:pt x="76350" y="91994"/>
                    <a:pt x="85711" y="91994"/>
                  </a:cubicBezTo>
                  <a:cubicBezTo>
                    <a:pt x="97766" y="91994"/>
                    <a:pt x="109217" y="91408"/>
                    <a:pt x="119385" y="88725"/>
                  </a:cubicBezTo>
                  <a:cubicBezTo>
                    <a:pt x="135564" y="84089"/>
                    <a:pt x="152075" y="68210"/>
                    <a:pt x="141268" y="48930"/>
                  </a:cubicBezTo>
                  <a:cubicBezTo>
                    <a:pt x="136231" y="39657"/>
                    <a:pt x="126590" y="43126"/>
                    <a:pt x="119252" y="39290"/>
                  </a:cubicBezTo>
                  <a:cubicBezTo>
                    <a:pt x="109211" y="33886"/>
                    <a:pt x="117717" y="25380"/>
                    <a:pt x="119252" y="18442"/>
                  </a:cubicBezTo>
                  <a:cubicBezTo>
                    <a:pt x="122088" y="5180"/>
                    <a:pt x="109376" y="0"/>
                    <a:pt x="95863" y="0"/>
                  </a:cubicBezTo>
                  <a:close/>
                </a:path>
              </a:pathLst>
            </a:custGeom>
            <a:solidFill>
              <a:srgbClr val="AA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4" name="Google Shape;8324;p62"/>
            <p:cNvSpPr/>
            <p:nvPr/>
          </p:nvSpPr>
          <p:spPr>
            <a:xfrm>
              <a:off x="1161543" y="2713279"/>
              <a:ext cx="3109464" cy="818960"/>
            </a:xfrm>
            <a:custGeom>
              <a:rect b="b" l="l" r="r" t="t"/>
              <a:pathLst>
                <a:path extrusionOk="0" h="38296" w="145438">
                  <a:moveTo>
                    <a:pt x="76521" y="1"/>
                  </a:moveTo>
                  <a:cubicBezTo>
                    <a:pt x="71151" y="34"/>
                    <a:pt x="66247" y="2303"/>
                    <a:pt x="61844" y="5171"/>
                  </a:cubicBezTo>
                  <a:cubicBezTo>
                    <a:pt x="59609" y="6639"/>
                    <a:pt x="57408" y="8173"/>
                    <a:pt x="55273" y="9808"/>
                  </a:cubicBezTo>
                  <a:cubicBezTo>
                    <a:pt x="53505" y="11176"/>
                    <a:pt x="51804" y="12276"/>
                    <a:pt x="49636" y="12910"/>
                  </a:cubicBezTo>
                  <a:cubicBezTo>
                    <a:pt x="48954" y="13105"/>
                    <a:pt x="48354" y="13230"/>
                    <a:pt x="47784" y="13230"/>
                  </a:cubicBezTo>
                  <a:cubicBezTo>
                    <a:pt x="46987" y="13230"/>
                    <a:pt x="46250" y="12985"/>
                    <a:pt x="45433" y="12343"/>
                  </a:cubicBezTo>
                  <a:cubicBezTo>
                    <a:pt x="43598" y="10942"/>
                    <a:pt x="41730" y="9608"/>
                    <a:pt x="39995" y="8073"/>
                  </a:cubicBezTo>
                  <a:cubicBezTo>
                    <a:pt x="36426" y="5004"/>
                    <a:pt x="32790" y="1735"/>
                    <a:pt x="27987" y="902"/>
                  </a:cubicBezTo>
                  <a:cubicBezTo>
                    <a:pt x="26818" y="698"/>
                    <a:pt x="25631" y="600"/>
                    <a:pt x="24439" y="600"/>
                  </a:cubicBezTo>
                  <a:cubicBezTo>
                    <a:pt x="20356" y="600"/>
                    <a:pt x="16216" y="1749"/>
                    <a:pt x="12576" y="3737"/>
                  </a:cubicBezTo>
                  <a:cubicBezTo>
                    <a:pt x="12642" y="4171"/>
                    <a:pt x="12709" y="4604"/>
                    <a:pt x="12743" y="5105"/>
                  </a:cubicBezTo>
                  <a:cubicBezTo>
                    <a:pt x="13510" y="14745"/>
                    <a:pt x="0" y="18981"/>
                    <a:pt x="6538" y="29022"/>
                  </a:cubicBezTo>
                  <a:cubicBezTo>
                    <a:pt x="9859" y="33659"/>
                    <a:pt x="17723" y="38296"/>
                    <a:pt x="37214" y="38296"/>
                  </a:cubicBezTo>
                  <a:cubicBezTo>
                    <a:pt x="40437" y="38296"/>
                    <a:pt x="43977" y="38169"/>
                    <a:pt x="47868" y="37895"/>
                  </a:cubicBezTo>
                  <a:cubicBezTo>
                    <a:pt x="50861" y="37808"/>
                    <a:pt x="53859" y="37775"/>
                    <a:pt x="56853" y="37775"/>
                  </a:cubicBezTo>
                  <a:cubicBezTo>
                    <a:pt x="66625" y="37775"/>
                    <a:pt x="76349" y="38128"/>
                    <a:pt x="85706" y="38128"/>
                  </a:cubicBezTo>
                  <a:cubicBezTo>
                    <a:pt x="97758" y="38128"/>
                    <a:pt x="109200" y="37542"/>
                    <a:pt x="119352" y="34859"/>
                  </a:cubicBezTo>
                  <a:cubicBezTo>
                    <a:pt x="132328" y="31157"/>
                    <a:pt x="145437" y="20282"/>
                    <a:pt x="144703" y="6205"/>
                  </a:cubicBezTo>
                  <a:cubicBezTo>
                    <a:pt x="140274" y="4340"/>
                    <a:pt x="135584" y="3119"/>
                    <a:pt x="130820" y="3119"/>
                  </a:cubicBezTo>
                  <a:cubicBezTo>
                    <a:pt x="129448" y="3119"/>
                    <a:pt x="128070" y="3220"/>
                    <a:pt x="126691" y="3437"/>
                  </a:cubicBezTo>
                  <a:cubicBezTo>
                    <a:pt x="122187" y="4137"/>
                    <a:pt x="117884" y="5638"/>
                    <a:pt x="113948" y="7907"/>
                  </a:cubicBezTo>
                  <a:cubicBezTo>
                    <a:pt x="111980" y="9041"/>
                    <a:pt x="110212" y="10342"/>
                    <a:pt x="108411" y="11709"/>
                  </a:cubicBezTo>
                  <a:cubicBezTo>
                    <a:pt x="107243" y="12610"/>
                    <a:pt x="106009" y="13377"/>
                    <a:pt x="104541" y="13711"/>
                  </a:cubicBezTo>
                  <a:cubicBezTo>
                    <a:pt x="104137" y="13802"/>
                    <a:pt x="103737" y="13844"/>
                    <a:pt x="103344" y="13844"/>
                  </a:cubicBezTo>
                  <a:cubicBezTo>
                    <a:pt x="101304" y="13844"/>
                    <a:pt x="99420" y="12717"/>
                    <a:pt x="97770" y="11542"/>
                  </a:cubicBezTo>
                  <a:cubicBezTo>
                    <a:pt x="95668" y="10041"/>
                    <a:pt x="93667" y="8407"/>
                    <a:pt x="91632" y="6806"/>
                  </a:cubicBezTo>
                  <a:cubicBezTo>
                    <a:pt x="87229" y="3337"/>
                    <a:pt x="82359" y="1"/>
                    <a:pt x="76521" y="1"/>
                  </a:cubicBezTo>
                  <a:close/>
                </a:path>
              </a:pathLst>
            </a:custGeom>
            <a:solidFill>
              <a:srgbClr val="96CC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5" name="Google Shape;8325;p62"/>
            <p:cNvSpPr/>
            <p:nvPr/>
          </p:nvSpPr>
          <p:spPr>
            <a:xfrm>
              <a:off x="1973833" y="2380870"/>
              <a:ext cx="724611" cy="961598"/>
            </a:xfrm>
            <a:custGeom>
              <a:rect b="b" l="l" r="r" t="t"/>
              <a:pathLst>
                <a:path extrusionOk="0" h="44966" w="33892">
                  <a:moveTo>
                    <a:pt x="18114" y="0"/>
                  </a:moveTo>
                  <a:cubicBezTo>
                    <a:pt x="15672" y="0"/>
                    <a:pt x="2001" y="17986"/>
                    <a:pt x="4129" y="17986"/>
                  </a:cubicBezTo>
                  <a:cubicBezTo>
                    <a:pt x="4152" y="17986"/>
                    <a:pt x="4177" y="17984"/>
                    <a:pt x="4204" y="17980"/>
                  </a:cubicBezTo>
                  <a:cubicBezTo>
                    <a:pt x="6139" y="18347"/>
                    <a:pt x="9508" y="18013"/>
                    <a:pt x="9441" y="18547"/>
                  </a:cubicBezTo>
                  <a:cubicBezTo>
                    <a:pt x="9574" y="19881"/>
                    <a:pt x="1869" y="24818"/>
                    <a:pt x="2569" y="25986"/>
                  </a:cubicBezTo>
                  <a:cubicBezTo>
                    <a:pt x="2878" y="26189"/>
                    <a:pt x="3522" y="26263"/>
                    <a:pt x="4303" y="26263"/>
                  </a:cubicBezTo>
                  <a:cubicBezTo>
                    <a:pt x="6477" y="26263"/>
                    <a:pt x="9708" y="25685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314" y="33661"/>
                    <a:pt x="13058" y="33661"/>
                  </a:cubicBezTo>
                  <a:cubicBezTo>
                    <a:pt x="13504" y="33661"/>
                    <a:pt x="13956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54" y="33391"/>
                    <a:pt x="33892" y="32891"/>
                    <a:pt x="33158" y="31957"/>
                  </a:cubicBezTo>
                  <a:cubicBezTo>
                    <a:pt x="32191" y="30089"/>
                    <a:pt x="27754" y="27720"/>
                    <a:pt x="25186" y="25218"/>
                  </a:cubicBezTo>
                  <a:cubicBezTo>
                    <a:pt x="25159" y="25165"/>
                    <a:pt x="25236" y="25143"/>
                    <a:pt x="25394" y="25143"/>
                  </a:cubicBezTo>
                  <a:cubicBezTo>
                    <a:pt x="26111" y="25143"/>
                    <a:pt x="28488" y="25599"/>
                    <a:pt x="30229" y="25599"/>
                  </a:cubicBezTo>
                  <a:cubicBezTo>
                    <a:pt x="30966" y="25599"/>
                    <a:pt x="31589" y="25517"/>
                    <a:pt x="31924" y="25285"/>
                  </a:cubicBezTo>
                  <a:cubicBezTo>
                    <a:pt x="33091" y="24118"/>
                    <a:pt x="23184" y="18213"/>
                    <a:pt x="24418" y="17713"/>
                  </a:cubicBezTo>
                  <a:cubicBezTo>
                    <a:pt x="24747" y="17494"/>
                    <a:pt x="25421" y="17453"/>
                    <a:pt x="26222" y="17453"/>
                  </a:cubicBezTo>
                  <a:cubicBezTo>
                    <a:pt x="26713" y="17453"/>
                    <a:pt x="27253" y="17468"/>
                    <a:pt x="27789" y="17468"/>
                  </a:cubicBezTo>
                  <a:cubicBezTo>
                    <a:pt x="28780" y="17468"/>
                    <a:pt x="29763" y="17415"/>
                    <a:pt x="30423" y="17113"/>
                  </a:cubicBezTo>
                  <a:cubicBezTo>
                    <a:pt x="30442" y="17117"/>
                    <a:pt x="30460" y="17119"/>
                    <a:pt x="30476" y="17119"/>
                  </a:cubicBezTo>
                  <a:cubicBezTo>
                    <a:pt x="31887" y="17119"/>
                    <a:pt x="20126" y="0"/>
                    <a:pt x="18114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6" name="Google Shape;8326;p62"/>
            <p:cNvSpPr/>
            <p:nvPr/>
          </p:nvSpPr>
          <p:spPr>
            <a:xfrm>
              <a:off x="3199784" y="2380870"/>
              <a:ext cx="724611" cy="961598"/>
            </a:xfrm>
            <a:custGeom>
              <a:rect b="b" l="l" r="r" t="t"/>
              <a:pathLst>
                <a:path extrusionOk="0" h="44966" w="33892">
                  <a:moveTo>
                    <a:pt x="18080" y="0"/>
                  </a:moveTo>
                  <a:cubicBezTo>
                    <a:pt x="15672" y="0"/>
                    <a:pt x="2001" y="17986"/>
                    <a:pt x="4096" y="17986"/>
                  </a:cubicBezTo>
                  <a:cubicBezTo>
                    <a:pt x="4119" y="17986"/>
                    <a:pt x="4144" y="17984"/>
                    <a:pt x="4170" y="17980"/>
                  </a:cubicBezTo>
                  <a:cubicBezTo>
                    <a:pt x="6139" y="18347"/>
                    <a:pt x="9474" y="18013"/>
                    <a:pt x="9408" y="18547"/>
                  </a:cubicBezTo>
                  <a:cubicBezTo>
                    <a:pt x="9541" y="19881"/>
                    <a:pt x="1869" y="24818"/>
                    <a:pt x="2536" y="25986"/>
                  </a:cubicBezTo>
                  <a:cubicBezTo>
                    <a:pt x="2845" y="26189"/>
                    <a:pt x="3491" y="26263"/>
                    <a:pt x="4276" y="26263"/>
                  </a:cubicBezTo>
                  <a:cubicBezTo>
                    <a:pt x="6458" y="26263"/>
                    <a:pt x="9708" y="25686"/>
                    <a:pt x="9708" y="25685"/>
                  </a:cubicBezTo>
                  <a:lnTo>
                    <a:pt x="9708" y="25685"/>
                  </a:lnTo>
                  <a:cubicBezTo>
                    <a:pt x="11075" y="26353"/>
                    <a:pt x="1" y="32090"/>
                    <a:pt x="1702" y="33124"/>
                  </a:cubicBezTo>
                  <a:cubicBezTo>
                    <a:pt x="2383" y="33465"/>
                    <a:pt x="7285" y="33661"/>
                    <a:pt x="13051" y="33661"/>
                  </a:cubicBezTo>
                  <a:cubicBezTo>
                    <a:pt x="13500" y="33661"/>
                    <a:pt x="13954" y="33660"/>
                    <a:pt x="14411" y="33658"/>
                  </a:cubicBezTo>
                  <a:lnTo>
                    <a:pt x="14411" y="44966"/>
                  </a:lnTo>
                  <a:lnTo>
                    <a:pt x="19515" y="44966"/>
                  </a:lnTo>
                  <a:lnTo>
                    <a:pt x="19515" y="33591"/>
                  </a:lnTo>
                  <a:cubicBezTo>
                    <a:pt x="27020" y="33391"/>
                    <a:pt x="33892" y="32891"/>
                    <a:pt x="33158" y="31957"/>
                  </a:cubicBezTo>
                  <a:cubicBezTo>
                    <a:pt x="32190" y="30089"/>
                    <a:pt x="27721" y="27720"/>
                    <a:pt x="25185" y="25218"/>
                  </a:cubicBezTo>
                  <a:cubicBezTo>
                    <a:pt x="25154" y="25165"/>
                    <a:pt x="25228" y="25143"/>
                    <a:pt x="25382" y="25143"/>
                  </a:cubicBezTo>
                  <a:cubicBezTo>
                    <a:pt x="26084" y="25143"/>
                    <a:pt x="28459" y="25599"/>
                    <a:pt x="30210" y="25599"/>
                  </a:cubicBezTo>
                  <a:cubicBezTo>
                    <a:pt x="30951" y="25599"/>
                    <a:pt x="31580" y="25517"/>
                    <a:pt x="31924" y="25285"/>
                  </a:cubicBezTo>
                  <a:cubicBezTo>
                    <a:pt x="33091" y="24118"/>
                    <a:pt x="23151" y="18213"/>
                    <a:pt x="24418" y="17713"/>
                  </a:cubicBezTo>
                  <a:cubicBezTo>
                    <a:pt x="24747" y="17494"/>
                    <a:pt x="25421" y="17453"/>
                    <a:pt x="26221" y="17453"/>
                  </a:cubicBezTo>
                  <a:cubicBezTo>
                    <a:pt x="26711" y="17453"/>
                    <a:pt x="27248" y="17468"/>
                    <a:pt x="27783" y="17468"/>
                  </a:cubicBezTo>
                  <a:cubicBezTo>
                    <a:pt x="28768" y="17468"/>
                    <a:pt x="29743" y="17415"/>
                    <a:pt x="30389" y="17113"/>
                  </a:cubicBezTo>
                  <a:cubicBezTo>
                    <a:pt x="30409" y="17117"/>
                    <a:pt x="30427" y="17119"/>
                    <a:pt x="30444" y="17119"/>
                  </a:cubicBezTo>
                  <a:cubicBezTo>
                    <a:pt x="31887" y="17119"/>
                    <a:pt x="20125" y="0"/>
                    <a:pt x="18080" y="0"/>
                  </a:cubicBezTo>
                  <a:close/>
                </a:path>
              </a:pathLst>
            </a:custGeom>
            <a:solidFill>
              <a:srgbClr val="74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62"/>
            <p:cNvSpPr/>
            <p:nvPr/>
          </p:nvSpPr>
          <p:spPr>
            <a:xfrm>
              <a:off x="1419963" y="1929967"/>
              <a:ext cx="571701" cy="325758"/>
            </a:xfrm>
            <a:custGeom>
              <a:rect b="b" l="l" r="r" t="t"/>
              <a:pathLst>
                <a:path extrusionOk="0" h="15233" w="26740">
                  <a:moveTo>
                    <a:pt x="16432" y="0"/>
                  </a:moveTo>
                  <a:cubicBezTo>
                    <a:pt x="13028" y="0"/>
                    <a:pt x="11933" y="3987"/>
                    <a:pt x="12097" y="6909"/>
                  </a:cubicBezTo>
                  <a:cubicBezTo>
                    <a:pt x="10958" y="5107"/>
                    <a:pt x="9040" y="2527"/>
                    <a:pt x="6896" y="2527"/>
                  </a:cubicBezTo>
                  <a:cubicBezTo>
                    <a:pt x="6340" y="2527"/>
                    <a:pt x="5769" y="2701"/>
                    <a:pt x="5192" y="3106"/>
                  </a:cubicBezTo>
                  <a:cubicBezTo>
                    <a:pt x="2357" y="5074"/>
                    <a:pt x="4625" y="8009"/>
                    <a:pt x="5893" y="10144"/>
                  </a:cubicBezTo>
                  <a:cubicBezTo>
                    <a:pt x="5385" y="10015"/>
                    <a:pt x="4679" y="9924"/>
                    <a:pt x="3935" y="9924"/>
                  </a:cubicBezTo>
                  <a:cubicBezTo>
                    <a:pt x="2182" y="9924"/>
                    <a:pt x="215" y="10427"/>
                    <a:pt x="122" y="12112"/>
                  </a:cubicBezTo>
                  <a:cubicBezTo>
                    <a:pt x="0" y="14547"/>
                    <a:pt x="3016" y="15233"/>
                    <a:pt x="5041" y="15233"/>
                  </a:cubicBezTo>
                  <a:cubicBezTo>
                    <a:pt x="5235" y="15233"/>
                    <a:pt x="5420" y="15226"/>
                    <a:pt x="5592" y="15215"/>
                  </a:cubicBezTo>
                  <a:cubicBezTo>
                    <a:pt x="6626" y="15159"/>
                    <a:pt x="7990" y="15140"/>
                    <a:pt x="9469" y="15140"/>
                  </a:cubicBezTo>
                  <a:cubicBezTo>
                    <a:pt x="12427" y="15140"/>
                    <a:pt x="15844" y="15215"/>
                    <a:pt x="18001" y="15215"/>
                  </a:cubicBezTo>
                  <a:cubicBezTo>
                    <a:pt x="18122" y="15215"/>
                    <a:pt x="18244" y="15215"/>
                    <a:pt x="18370" y="15215"/>
                  </a:cubicBezTo>
                  <a:cubicBezTo>
                    <a:pt x="21747" y="15215"/>
                    <a:pt x="26740" y="15153"/>
                    <a:pt x="26707" y="11679"/>
                  </a:cubicBezTo>
                  <a:cubicBezTo>
                    <a:pt x="26707" y="8849"/>
                    <a:pt x="25328" y="6437"/>
                    <a:pt x="22583" y="6437"/>
                  </a:cubicBezTo>
                  <a:cubicBezTo>
                    <a:pt x="21606" y="6437"/>
                    <a:pt x="20457" y="6742"/>
                    <a:pt x="19135" y="7442"/>
                  </a:cubicBezTo>
                  <a:cubicBezTo>
                    <a:pt x="19969" y="4640"/>
                    <a:pt x="21103" y="271"/>
                    <a:pt x="16600" y="4"/>
                  </a:cubicBezTo>
                  <a:cubicBezTo>
                    <a:pt x="16544" y="2"/>
                    <a:pt x="16487" y="0"/>
                    <a:pt x="1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62"/>
            <p:cNvSpPr/>
            <p:nvPr/>
          </p:nvSpPr>
          <p:spPr>
            <a:xfrm>
              <a:off x="2855587" y="1836472"/>
              <a:ext cx="571723" cy="325800"/>
            </a:xfrm>
            <a:custGeom>
              <a:rect b="b" l="l" r="r" t="t"/>
              <a:pathLst>
                <a:path extrusionOk="0" h="15235" w="26741">
                  <a:moveTo>
                    <a:pt x="16393" y="1"/>
                  </a:moveTo>
                  <a:cubicBezTo>
                    <a:pt x="13020" y="1"/>
                    <a:pt x="11933" y="4000"/>
                    <a:pt x="12097" y="6877"/>
                  </a:cubicBezTo>
                  <a:cubicBezTo>
                    <a:pt x="10960" y="5106"/>
                    <a:pt x="9047" y="2516"/>
                    <a:pt x="6907" y="2516"/>
                  </a:cubicBezTo>
                  <a:cubicBezTo>
                    <a:pt x="6348" y="2516"/>
                    <a:pt x="5773" y="2693"/>
                    <a:pt x="5192" y="3108"/>
                  </a:cubicBezTo>
                  <a:cubicBezTo>
                    <a:pt x="2357" y="5076"/>
                    <a:pt x="4625" y="8012"/>
                    <a:pt x="5893" y="10146"/>
                  </a:cubicBezTo>
                  <a:cubicBezTo>
                    <a:pt x="5385" y="10017"/>
                    <a:pt x="4679" y="9926"/>
                    <a:pt x="3934" y="9926"/>
                  </a:cubicBezTo>
                  <a:cubicBezTo>
                    <a:pt x="2182" y="9926"/>
                    <a:pt x="215" y="10429"/>
                    <a:pt x="122" y="12115"/>
                  </a:cubicBezTo>
                  <a:cubicBezTo>
                    <a:pt x="0" y="14549"/>
                    <a:pt x="3016" y="15235"/>
                    <a:pt x="5066" y="15235"/>
                  </a:cubicBezTo>
                  <a:cubicBezTo>
                    <a:pt x="5263" y="15235"/>
                    <a:pt x="5450" y="15228"/>
                    <a:pt x="5626" y="15217"/>
                  </a:cubicBezTo>
                  <a:cubicBezTo>
                    <a:pt x="6649" y="15161"/>
                    <a:pt x="8005" y="15143"/>
                    <a:pt x="9479" y="15143"/>
                  </a:cubicBezTo>
                  <a:cubicBezTo>
                    <a:pt x="12427" y="15143"/>
                    <a:pt x="15844" y="15217"/>
                    <a:pt x="18001" y="15217"/>
                  </a:cubicBezTo>
                  <a:cubicBezTo>
                    <a:pt x="18122" y="15217"/>
                    <a:pt x="18244" y="15217"/>
                    <a:pt x="18369" y="15217"/>
                  </a:cubicBezTo>
                  <a:cubicBezTo>
                    <a:pt x="21747" y="15217"/>
                    <a:pt x="26741" y="15155"/>
                    <a:pt x="26741" y="11681"/>
                  </a:cubicBezTo>
                  <a:cubicBezTo>
                    <a:pt x="26716" y="8851"/>
                    <a:pt x="25349" y="6439"/>
                    <a:pt x="22598" y="6439"/>
                  </a:cubicBezTo>
                  <a:cubicBezTo>
                    <a:pt x="21619" y="6439"/>
                    <a:pt x="20466" y="6744"/>
                    <a:pt x="19135" y="7445"/>
                  </a:cubicBezTo>
                  <a:cubicBezTo>
                    <a:pt x="19969" y="4643"/>
                    <a:pt x="21103" y="273"/>
                    <a:pt x="16600" y="6"/>
                  </a:cubicBezTo>
                  <a:cubicBezTo>
                    <a:pt x="16530" y="3"/>
                    <a:pt x="16461" y="1"/>
                    <a:pt x="16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9" name="Google Shape;8329;p62"/>
            <p:cNvSpPr/>
            <p:nvPr/>
          </p:nvSpPr>
          <p:spPr>
            <a:xfrm>
              <a:off x="2219361" y="2058342"/>
              <a:ext cx="424179" cy="241522"/>
            </a:xfrm>
            <a:custGeom>
              <a:rect b="b" l="l" r="r" t="t"/>
              <a:pathLst>
                <a:path extrusionOk="0" h="11294" w="19840">
                  <a:moveTo>
                    <a:pt x="12136" y="1"/>
                  </a:moveTo>
                  <a:cubicBezTo>
                    <a:pt x="9664" y="1"/>
                    <a:pt x="8867" y="2954"/>
                    <a:pt x="8965" y="5109"/>
                  </a:cubicBezTo>
                  <a:cubicBezTo>
                    <a:pt x="8141" y="3779"/>
                    <a:pt x="6702" y="1857"/>
                    <a:pt x="5105" y="1857"/>
                  </a:cubicBezTo>
                  <a:cubicBezTo>
                    <a:pt x="4698" y="1857"/>
                    <a:pt x="4281" y="1982"/>
                    <a:pt x="3861" y="2273"/>
                  </a:cubicBezTo>
                  <a:cubicBezTo>
                    <a:pt x="1760" y="3741"/>
                    <a:pt x="3428" y="5943"/>
                    <a:pt x="4362" y="7510"/>
                  </a:cubicBezTo>
                  <a:cubicBezTo>
                    <a:pt x="3990" y="7410"/>
                    <a:pt x="3465" y="7340"/>
                    <a:pt x="2909" y="7340"/>
                  </a:cubicBezTo>
                  <a:cubicBezTo>
                    <a:pt x="1618" y="7340"/>
                    <a:pt x="162" y="7719"/>
                    <a:pt x="92" y="8978"/>
                  </a:cubicBezTo>
                  <a:cubicBezTo>
                    <a:pt x="0" y="10775"/>
                    <a:pt x="2246" y="11293"/>
                    <a:pt x="3754" y="11293"/>
                  </a:cubicBezTo>
                  <a:cubicBezTo>
                    <a:pt x="3898" y="11293"/>
                    <a:pt x="4034" y="11288"/>
                    <a:pt x="4161" y="11280"/>
                  </a:cubicBezTo>
                  <a:cubicBezTo>
                    <a:pt x="4929" y="11235"/>
                    <a:pt x="5937" y="11220"/>
                    <a:pt x="7029" y="11220"/>
                  </a:cubicBezTo>
                  <a:cubicBezTo>
                    <a:pt x="9213" y="11220"/>
                    <a:pt x="11733" y="11280"/>
                    <a:pt x="13335" y="11280"/>
                  </a:cubicBezTo>
                  <a:cubicBezTo>
                    <a:pt x="13452" y="11280"/>
                    <a:pt x="13573" y="11280"/>
                    <a:pt x="13697" y="11280"/>
                  </a:cubicBezTo>
                  <a:cubicBezTo>
                    <a:pt x="16204" y="11280"/>
                    <a:pt x="19839" y="11219"/>
                    <a:pt x="19839" y="8644"/>
                  </a:cubicBezTo>
                  <a:cubicBezTo>
                    <a:pt x="19815" y="6552"/>
                    <a:pt x="18791" y="4768"/>
                    <a:pt x="16754" y="4768"/>
                  </a:cubicBezTo>
                  <a:cubicBezTo>
                    <a:pt x="16031" y="4768"/>
                    <a:pt x="15181" y="4993"/>
                    <a:pt x="14202" y="5509"/>
                  </a:cubicBezTo>
                  <a:cubicBezTo>
                    <a:pt x="14802" y="3441"/>
                    <a:pt x="15636" y="205"/>
                    <a:pt x="12301" y="5"/>
                  </a:cubicBezTo>
                  <a:cubicBezTo>
                    <a:pt x="12245" y="2"/>
                    <a:pt x="12190" y="1"/>
                    <a:pt x="12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0" name="Google Shape;8330;p62"/>
            <p:cNvSpPr/>
            <p:nvPr/>
          </p:nvSpPr>
          <p:spPr>
            <a:xfrm>
              <a:off x="1979541" y="2395840"/>
              <a:ext cx="57790" cy="44267"/>
            </a:xfrm>
            <a:custGeom>
              <a:rect b="b" l="l" r="r" t="t"/>
              <a:pathLst>
                <a:path extrusionOk="0" h="2070" w="2703">
                  <a:moveTo>
                    <a:pt x="1368" y="1"/>
                  </a:moveTo>
                  <a:cubicBezTo>
                    <a:pt x="1" y="1"/>
                    <a:pt x="1" y="2069"/>
                    <a:pt x="1368" y="2069"/>
                  </a:cubicBezTo>
                  <a:cubicBezTo>
                    <a:pt x="2703" y="2069"/>
                    <a:pt x="2703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62"/>
            <p:cNvSpPr/>
            <p:nvPr/>
          </p:nvSpPr>
          <p:spPr>
            <a:xfrm>
              <a:off x="2033034" y="2333075"/>
              <a:ext cx="57790" cy="44951"/>
            </a:xfrm>
            <a:custGeom>
              <a:rect b="b" l="l" r="r" t="t"/>
              <a:pathLst>
                <a:path extrusionOk="0" h="2102" w="2703">
                  <a:moveTo>
                    <a:pt x="1368" y="0"/>
                  </a:moveTo>
                  <a:cubicBezTo>
                    <a:pt x="1" y="0"/>
                    <a:pt x="1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62"/>
            <p:cNvSpPr/>
            <p:nvPr/>
          </p:nvSpPr>
          <p:spPr>
            <a:xfrm>
              <a:off x="2060144" y="2413675"/>
              <a:ext cx="57063" cy="44246"/>
            </a:xfrm>
            <a:custGeom>
              <a:rect b="b" l="l" r="r" t="t"/>
              <a:pathLst>
                <a:path extrusionOk="0" h="2069" w="2669">
                  <a:moveTo>
                    <a:pt x="1334" y="1"/>
                  </a:moveTo>
                  <a:cubicBezTo>
                    <a:pt x="0" y="1"/>
                    <a:pt x="0" y="2069"/>
                    <a:pt x="1334" y="2069"/>
                  </a:cubicBezTo>
                  <a:cubicBezTo>
                    <a:pt x="2669" y="2069"/>
                    <a:pt x="2669" y="1"/>
                    <a:pt x="1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3" name="Google Shape;8333;p62"/>
            <p:cNvSpPr/>
            <p:nvPr/>
          </p:nvSpPr>
          <p:spPr>
            <a:xfrm>
              <a:off x="2746207" y="2271015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703" y="2069"/>
                    <a:pt x="2703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4" name="Google Shape;8334;p62"/>
            <p:cNvSpPr/>
            <p:nvPr/>
          </p:nvSpPr>
          <p:spPr>
            <a:xfrm>
              <a:off x="2844619" y="2226064"/>
              <a:ext cx="57085" cy="44973"/>
            </a:xfrm>
            <a:custGeom>
              <a:rect b="b" l="l" r="r" t="t"/>
              <a:pathLst>
                <a:path extrusionOk="0" h="2103" w="2670">
                  <a:moveTo>
                    <a:pt x="1335" y="1"/>
                  </a:moveTo>
                  <a:cubicBezTo>
                    <a:pt x="1" y="1"/>
                    <a:pt x="1" y="2102"/>
                    <a:pt x="1335" y="2102"/>
                  </a:cubicBezTo>
                  <a:cubicBezTo>
                    <a:pt x="2670" y="2102"/>
                    <a:pt x="2670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62"/>
            <p:cNvSpPr/>
            <p:nvPr/>
          </p:nvSpPr>
          <p:spPr>
            <a:xfrm>
              <a:off x="2826809" y="2324521"/>
              <a:ext cx="57063" cy="44246"/>
            </a:xfrm>
            <a:custGeom>
              <a:rect b="b" l="l" r="r" t="t"/>
              <a:pathLst>
                <a:path extrusionOk="0" h="2069" w="2669">
                  <a:moveTo>
                    <a:pt x="1334" y="0"/>
                  </a:moveTo>
                  <a:cubicBezTo>
                    <a:pt x="0" y="0"/>
                    <a:pt x="0" y="2068"/>
                    <a:pt x="1334" y="2068"/>
                  </a:cubicBezTo>
                  <a:cubicBezTo>
                    <a:pt x="2669" y="2068"/>
                    <a:pt x="2669" y="0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62"/>
            <p:cNvSpPr/>
            <p:nvPr/>
          </p:nvSpPr>
          <p:spPr>
            <a:xfrm>
              <a:off x="3450828" y="1736005"/>
              <a:ext cx="57085" cy="44246"/>
            </a:xfrm>
            <a:custGeom>
              <a:rect b="b" l="l" r="r" t="t"/>
              <a:pathLst>
                <a:path extrusionOk="0" h="2069" w="2670">
                  <a:moveTo>
                    <a:pt x="1335" y="0"/>
                  </a:moveTo>
                  <a:cubicBezTo>
                    <a:pt x="1" y="0"/>
                    <a:pt x="1" y="2069"/>
                    <a:pt x="1335" y="2069"/>
                  </a:cubicBezTo>
                  <a:cubicBezTo>
                    <a:pt x="2669" y="2069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62"/>
            <p:cNvSpPr/>
            <p:nvPr/>
          </p:nvSpPr>
          <p:spPr>
            <a:xfrm>
              <a:off x="3477210" y="1807346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0"/>
                  </a:moveTo>
                  <a:cubicBezTo>
                    <a:pt x="1" y="0"/>
                    <a:pt x="1" y="2068"/>
                    <a:pt x="1368" y="2068"/>
                  </a:cubicBezTo>
                  <a:cubicBezTo>
                    <a:pt x="2703" y="2068"/>
                    <a:pt x="2703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62"/>
            <p:cNvSpPr/>
            <p:nvPr/>
          </p:nvSpPr>
          <p:spPr>
            <a:xfrm>
              <a:off x="3985712" y="2592026"/>
              <a:ext cx="57063" cy="44246"/>
            </a:xfrm>
            <a:custGeom>
              <a:rect b="b" l="l" r="r" t="t"/>
              <a:pathLst>
                <a:path extrusionOk="0" h="2069" w="2669">
                  <a:moveTo>
                    <a:pt x="1335" y="0"/>
                  </a:moveTo>
                  <a:cubicBezTo>
                    <a:pt x="0" y="0"/>
                    <a:pt x="0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62"/>
            <p:cNvSpPr/>
            <p:nvPr/>
          </p:nvSpPr>
          <p:spPr>
            <a:xfrm>
              <a:off x="4047757" y="2627696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62"/>
            <p:cNvSpPr/>
            <p:nvPr/>
          </p:nvSpPr>
          <p:spPr>
            <a:xfrm>
              <a:off x="1302031" y="2360191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0"/>
                  </a:moveTo>
                  <a:cubicBezTo>
                    <a:pt x="0" y="0"/>
                    <a:pt x="0" y="2068"/>
                    <a:pt x="1368" y="2068"/>
                  </a:cubicBezTo>
                  <a:cubicBezTo>
                    <a:pt x="2702" y="2068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62"/>
            <p:cNvSpPr/>
            <p:nvPr/>
          </p:nvSpPr>
          <p:spPr>
            <a:xfrm>
              <a:off x="1337692" y="2440085"/>
              <a:ext cx="57790" cy="44951"/>
            </a:xfrm>
            <a:custGeom>
              <a:rect b="b" l="l" r="r" t="t"/>
              <a:pathLst>
                <a:path extrusionOk="0" h="2102" w="2703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2" name="Google Shape;8342;p62"/>
            <p:cNvSpPr/>
            <p:nvPr/>
          </p:nvSpPr>
          <p:spPr>
            <a:xfrm>
              <a:off x="2684162" y="1843016"/>
              <a:ext cx="57085" cy="44246"/>
            </a:xfrm>
            <a:custGeom>
              <a:rect b="b" l="l" r="r" t="t"/>
              <a:pathLst>
                <a:path extrusionOk="0" h="2069" w="267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3" name="Google Shape;8343;p62"/>
            <p:cNvSpPr/>
            <p:nvPr/>
          </p:nvSpPr>
          <p:spPr>
            <a:xfrm>
              <a:off x="3138466" y="2716850"/>
              <a:ext cx="57790" cy="44246"/>
            </a:xfrm>
            <a:custGeom>
              <a:rect b="b" l="l" r="r" t="t"/>
              <a:pathLst>
                <a:path extrusionOk="0" h="2069" w="2703">
                  <a:moveTo>
                    <a:pt x="1368" y="1"/>
                  </a:moveTo>
                  <a:cubicBezTo>
                    <a:pt x="0" y="1"/>
                    <a:pt x="0" y="2069"/>
                    <a:pt x="1368" y="2069"/>
                  </a:cubicBezTo>
                  <a:cubicBezTo>
                    <a:pt x="2702" y="2069"/>
                    <a:pt x="2702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62"/>
            <p:cNvSpPr/>
            <p:nvPr/>
          </p:nvSpPr>
          <p:spPr>
            <a:xfrm>
              <a:off x="2657074" y="2582745"/>
              <a:ext cx="57769" cy="44951"/>
            </a:xfrm>
            <a:custGeom>
              <a:rect b="b" l="l" r="r" t="t"/>
              <a:pathLst>
                <a:path extrusionOk="0" h="2102" w="2702">
                  <a:moveTo>
                    <a:pt x="1368" y="0"/>
                  </a:moveTo>
                  <a:cubicBezTo>
                    <a:pt x="0" y="0"/>
                    <a:pt x="0" y="2102"/>
                    <a:pt x="1368" y="2102"/>
                  </a:cubicBezTo>
                  <a:cubicBezTo>
                    <a:pt x="2702" y="2102"/>
                    <a:pt x="2702" y="0"/>
                    <a:pt x="1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62"/>
            <p:cNvSpPr/>
            <p:nvPr/>
          </p:nvSpPr>
          <p:spPr>
            <a:xfrm>
              <a:off x="1685716" y="2609861"/>
              <a:ext cx="57085" cy="44246"/>
            </a:xfrm>
            <a:custGeom>
              <a:rect b="b" l="l" r="r" t="t"/>
              <a:pathLst>
                <a:path extrusionOk="0" h="2069" w="2670">
                  <a:moveTo>
                    <a:pt x="1335" y="0"/>
                  </a:moveTo>
                  <a:cubicBezTo>
                    <a:pt x="1" y="0"/>
                    <a:pt x="1" y="2068"/>
                    <a:pt x="1335" y="2068"/>
                  </a:cubicBezTo>
                  <a:cubicBezTo>
                    <a:pt x="2669" y="2068"/>
                    <a:pt x="2669" y="0"/>
                    <a:pt x="1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62"/>
            <p:cNvSpPr/>
            <p:nvPr/>
          </p:nvSpPr>
          <p:spPr>
            <a:xfrm>
              <a:off x="1565903" y="3104902"/>
              <a:ext cx="123405" cy="326741"/>
            </a:xfrm>
            <a:custGeom>
              <a:rect b="b" l="l" r="r" t="t"/>
              <a:pathLst>
                <a:path extrusionOk="0" h="15279" w="5772">
                  <a:moveTo>
                    <a:pt x="1" y="1"/>
                  </a:moveTo>
                  <a:lnTo>
                    <a:pt x="1" y="15279"/>
                  </a:lnTo>
                  <a:lnTo>
                    <a:pt x="5771" y="15279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62"/>
            <p:cNvSpPr/>
            <p:nvPr/>
          </p:nvSpPr>
          <p:spPr>
            <a:xfrm>
              <a:off x="1218585" y="2348044"/>
              <a:ext cx="822424" cy="811411"/>
            </a:xfrm>
            <a:custGeom>
              <a:rect b="b" l="l" r="r" t="t"/>
              <a:pathLst>
                <a:path extrusionOk="0" h="37943" w="38467">
                  <a:moveTo>
                    <a:pt x="20409" y="1"/>
                  </a:moveTo>
                  <a:cubicBezTo>
                    <a:pt x="17685" y="1"/>
                    <a:pt x="2286" y="20290"/>
                    <a:pt x="4651" y="20290"/>
                  </a:cubicBezTo>
                  <a:cubicBezTo>
                    <a:pt x="4677" y="20290"/>
                    <a:pt x="4706" y="20287"/>
                    <a:pt x="4737" y="20282"/>
                  </a:cubicBezTo>
                  <a:cubicBezTo>
                    <a:pt x="6939" y="20682"/>
                    <a:pt x="10708" y="20316"/>
                    <a:pt x="10642" y="20916"/>
                  </a:cubicBezTo>
                  <a:cubicBezTo>
                    <a:pt x="10775" y="22417"/>
                    <a:pt x="2102" y="27954"/>
                    <a:pt x="2869" y="29289"/>
                  </a:cubicBezTo>
                  <a:cubicBezTo>
                    <a:pt x="3233" y="29534"/>
                    <a:pt x="3999" y="29624"/>
                    <a:pt x="4921" y="29624"/>
                  </a:cubicBezTo>
                  <a:cubicBezTo>
                    <a:pt x="7378" y="29624"/>
                    <a:pt x="10942" y="28988"/>
                    <a:pt x="10942" y="28988"/>
                  </a:cubicBezTo>
                  <a:lnTo>
                    <a:pt x="10942" y="28988"/>
                  </a:lnTo>
                  <a:cubicBezTo>
                    <a:pt x="12476" y="29722"/>
                    <a:pt x="1" y="36194"/>
                    <a:pt x="1935" y="37328"/>
                  </a:cubicBezTo>
                  <a:cubicBezTo>
                    <a:pt x="2713" y="37723"/>
                    <a:pt x="8321" y="37942"/>
                    <a:pt x="14861" y="37942"/>
                  </a:cubicBezTo>
                  <a:cubicBezTo>
                    <a:pt x="25445" y="37942"/>
                    <a:pt x="38466" y="37367"/>
                    <a:pt x="37394" y="36027"/>
                  </a:cubicBezTo>
                  <a:cubicBezTo>
                    <a:pt x="36327" y="33925"/>
                    <a:pt x="31290" y="31257"/>
                    <a:pt x="28421" y="28421"/>
                  </a:cubicBezTo>
                  <a:cubicBezTo>
                    <a:pt x="28389" y="28358"/>
                    <a:pt x="28478" y="28332"/>
                    <a:pt x="28660" y="28332"/>
                  </a:cubicBezTo>
                  <a:cubicBezTo>
                    <a:pt x="29480" y="28332"/>
                    <a:pt x="32189" y="28862"/>
                    <a:pt x="34158" y="28862"/>
                  </a:cubicBezTo>
                  <a:cubicBezTo>
                    <a:pt x="34966" y="28862"/>
                    <a:pt x="35649" y="28773"/>
                    <a:pt x="36026" y="28521"/>
                  </a:cubicBezTo>
                  <a:cubicBezTo>
                    <a:pt x="37327" y="27187"/>
                    <a:pt x="26153" y="20516"/>
                    <a:pt x="27554" y="19982"/>
                  </a:cubicBezTo>
                  <a:cubicBezTo>
                    <a:pt x="27926" y="19734"/>
                    <a:pt x="28708" y="19689"/>
                    <a:pt x="29635" y="19689"/>
                  </a:cubicBezTo>
                  <a:cubicBezTo>
                    <a:pt x="30166" y="19689"/>
                    <a:pt x="30745" y="19704"/>
                    <a:pt x="31321" y="19704"/>
                  </a:cubicBezTo>
                  <a:cubicBezTo>
                    <a:pt x="32444" y="19704"/>
                    <a:pt x="33558" y="19647"/>
                    <a:pt x="34292" y="19315"/>
                  </a:cubicBezTo>
                  <a:cubicBezTo>
                    <a:pt x="34314" y="19320"/>
                    <a:pt x="34333" y="19322"/>
                    <a:pt x="34352" y="19322"/>
                  </a:cubicBezTo>
                  <a:cubicBezTo>
                    <a:pt x="36000" y="19322"/>
                    <a:pt x="22725" y="1"/>
                    <a:pt x="20415" y="1"/>
                  </a:cubicBezTo>
                  <a:cubicBezTo>
                    <a:pt x="20413" y="1"/>
                    <a:pt x="20411" y="1"/>
                    <a:pt x="20409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62"/>
            <p:cNvSpPr/>
            <p:nvPr/>
          </p:nvSpPr>
          <p:spPr>
            <a:xfrm>
              <a:off x="1385755" y="2704382"/>
              <a:ext cx="47955" cy="38514"/>
            </a:xfrm>
            <a:custGeom>
              <a:rect b="b" l="l" r="r" t="t"/>
              <a:pathLst>
                <a:path extrusionOk="0" h="1801" w="2243">
                  <a:moveTo>
                    <a:pt x="1465" y="0"/>
                  </a:moveTo>
                  <a:cubicBezTo>
                    <a:pt x="1347" y="0"/>
                    <a:pt x="1227" y="45"/>
                    <a:pt x="1121" y="150"/>
                  </a:cubicBezTo>
                  <a:lnTo>
                    <a:pt x="388" y="917"/>
                  </a:lnTo>
                  <a:cubicBezTo>
                    <a:pt x="0" y="1279"/>
                    <a:pt x="353" y="1801"/>
                    <a:pt x="764" y="1801"/>
                  </a:cubicBezTo>
                  <a:cubicBezTo>
                    <a:pt x="884" y="1801"/>
                    <a:pt x="1009" y="1756"/>
                    <a:pt x="1121" y="1651"/>
                  </a:cubicBezTo>
                  <a:lnTo>
                    <a:pt x="1855" y="884"/>
                  </a:lnTo>
                  <a:cubicBezTo>
                    <a:pt x="2243" y="522"/>
                    <a:pt x="1870" y="0"/>
                    <a:pt x="146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9" name="Google Shape;8349;p62"/>
            <p:cNvSpPr/>
            <p:nvPr/>
          </p:nvSpPr>
          <p:spPr>
            <a:xfrm>
              <a:off x="1519059" y="2699015"/>
              <a:ext cx="56016" cy="47453"/>
            </a:xfrm>
            <a:custGeom>
              <a:rect b="b" l="l" r="r" t="t"/>
              <a:pathLst>
                <a:path extrusionOk="0" h="2219" w="2620">
                  <a:moveTo>
                    <a:pt x="735" y="0"/>
                  </a:moveTo>
                  <a:cubicBezTo>
                    <a:pt x="345" y="0"/>
                    <a:pt x="0" y="519"/>
                    <a:pt x="357" y="901"/>
                  </a:cubicBezTo>
                  <a:lnTo>
                    <a:pt x="1524" y="2069"/>
                  </a:lnTo>
                  <a:cubicBezTo>
                    <a:pt x="1630" y="2174"/>
                    <a:pt x="1749" y="2218"/>
                    <a:pt x="1864" y="2218"/>
                  </a:cubicBezTo>
                  <a:cubicBezTo>
                    <a:pt x="2261" y="2218"/>
                    <a:pt x="2620" y="1697"/>
                    <a:pt x="2258" y="1335"/>
                  </a:cubicBezTo>
                  <a:lnTo>
                    <a:pt x="1091" y="168"/>
                  </a:lnTo>
                  <a:cubicBezTo>
                    <a:pt x="981" y="50"/>
                    <a:pt x="856" y="0"/>
                    <a:pt x="73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0" name="Google Shape;8350;p62"/>
            <p:cNvSpPr/>
            <p:nvPr/>
          </p:nvSpPr>
          <p:spPr>
            <a:xfrm>
              <a:off x="1474011" y="2602077"/>
              <a:ext cx="56657" cy="47368"/>
            </a:xfrm>
            <a:custGeom>
              <a:rect b="b" l="l" r="r" t="t"/>
              <a:pathLst>
                <a:path extrusionOk="0" h="2215" w="2650">
                  <a:moveTo>
                    <a:pt x="1881" y="1"/>
                  </a:moveTo>
                  <a:cubicBezTo>
                    <a:pt x="1761" y="1"/>
                    <a:pt x="1637" y="49"/>
                    <a:pt x="1530" y="164"/>
                  </a:cubicBezTo>
                  <a:lnTo>
                    <a:pt x="362" y="1331"/>
                  </a:lnTo>
                  <a:cubicBezTo>
                    <a:pt x="1" y="1693"/>
                    <a:pt x="359" y="2215"/>
                    <a:pt x="756" y="2215"/>
                  </a:cubicBezTo>
                  <a:cubicBezTo>
                    <a:pt x="872" y="2215"/>
                    <a:pt x="991" y="2171"/>
                    <a:pt x="1096" y="2065"/>
                  </a:cubicBezTo>
                  <a:lnTo>
                    <a:pt x="2264" y="898"/>
                  </a:lnTo>
                  <a:cubicBezTo>
                    <a:pt x="2649" y="538"/>
                    <a:pt x="2283" y="1"/>
                    <a:pt x="1881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1" name="Google Shape;8351;p62"/>
            <p:cNvSpPr/>
            <p:nvPr/>
          </p:nvSpPr>
          <p:spPr>
            <a:xfrm>
              <a:off x="1619502" y="2625215"/>
              <a:ext cx="54669" cy="45935"/>
            </a:xfrm>
            <a:custGeom>
              <a:rect b="b" l="l" r="r" t="t"/>
              <a:pathLst>
                <a:path extrusionOk="0" h="2148" w="2557">
                  <a:moveTo>
                    <a:pt x="758" y="0"/>
                  </a:moveTo>
                  <a:cubicBezTo>
                    <a:pt x="360" y="0"/>
                    <a:pt x="0" y="529"/>
                    <a:pt x="362" y="917"/>
                  </a:cubicBezTo>
                  <a:lnTo>
                    <a:pt x="1463" y="1984"/>
                  </a:lnTo>
                  <a:cubicBezTo>
                    <a:pt x="1571" y="2099"/>
                    <a:pt x="1692" y="2147"/>
                    <a:pt x="1810" y="2147"/>
                  </a:cubicBezTo>
                  <a:cubicBezTo>
                    <a:pt x="2204" y="2147"/>
                    <a:pt x="2556" y="1610"/>
                    <a:pt x="2197" y="1250"/>
                  </a:cubicBezTo>
                  <a:lnTo>
                    <a:pt x="1096" y="149"/>
                  </a:lnTo>
                  <a:cubicBezTo>
                    <a:pt x="991" y="44"/>
                    <a:pt x="873" y="0"/>
                    <a:pt x="75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2" name="Google Shape;8352;p62"/>
            <p:cNvSpPr/>
            <p:nvPr/>
          </p:nvSpPr>
          <p:spPr>
            <a:xfrm>
              <a:off x="1571012" y="2516066"/>
              <a:ext cx="52573" cy="43497"/>
            </a:xfrm>
            <a:custGeom>
              <a:rect b="b" l="l" r="r" t="t"/>
              <a:pathLst>
                <a:path extrusionOk="0" h="2034" w="2459">
                  <a:moveTo>
                    <a:pt x="1703" y="0"/>
                  </a:moveTo>
                  <a:cubicBezTo>
                    <a:pt x="1587" y="0"/>
                    <a:pt x="1468" y="44"/>
                    <a:pt x="1363" y="150"/>
                  </a:cubicBezTo>
                  <a:lnTo>
                    <a:pt x="362" y="1150"/>
                  </a:lnTo>
                  <a:cubicBezTo>
                    <a:pt x="0" y="1512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4"/>
                  </a:cubicBezTo>
                  <a:lnTo>
                    <a:pt x="2097" y="884"/>
                  </a:lnTo>
                  <a:cubicBezTo>
                    <a:pt x="2458" y="522"/>
                    <a:pt x="2100" y="0"/>
                    <a:pt x="17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3" name="Google Shape;8353;p62"/>
            <p:cNvSpPr/>
            <p:nvPr/>
          </p:nvSpPr>
          <p:spPr>
            <a:xfrm>
              <a:off x="1617257" y="2420817"/>
              <a:ext cx="60634" cy="22133"/>
            </a:xfrm>
            <a:custGeom>
              <a:rect b="b" l="l" r="r" t="t"/>
              <a:pathLst>
                <a:path extrusionOk="0" h="1035" w="2836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4" name="Google Shape;8354;p62"/>
            <p:cNvSpPr/>
            <p:nvPr/>
          </p:nvSpPr>
          <p:spPr>
            <a:xfrm>
              <a:off x="1678703" y="2517499"/>
              <a:ext cx="51141" cy="42064"/>
            </a:xfrm>
            <a:custGeom>
              <a:rect b="b" l="l" r="r" t="t"/>
              <a:pathLst>
                <a:path extrusionOk="0" h="1967" w="2392">
                  <a:moveTo>
                    <a:pt x="1619" y="0"/>
                  </a:moveTo>
                  <a:cubicBezTo>
                    <a:pt x="1499" y="0"/>
                    <a:pt x="1375" y="45"/>
                    <a:pt x="1263" y="149"/>
                  </a:cubicBezTo>
                  <a:lnTo>
                    <a:pt x="362" y="1083"/>
                  </a:lnTo>
                  <a:cubicBezTo>
                    <a:pt x="0" y="1445"/>
                    <a:pt x="359" y="1967"/>
                    <a:pt x="756" y="1967"/>
                  </a:cubicBezTo>
                  <a:cubicBezTo>
                    <a:pt x="872" y="1967"/>
                    <a:pt x="990" y="1923"/>
                    <a:pt x="1096" y="1817"/>
                  </a:cubicBezTo>
                  <a:lnTo>
                    <a:pt x="2030" y="917"/>
                  </a:lnTo>
                  <a:cubicBezTo>
                    <a:pt x="2392" y="529"/>
                    <a:pt x="2032" y="0"/>
                    <a:pt x="161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5" name="Google Shape;8355;p62"/>
            <p:cNvSpPr/>
            <p:nvPr/>
          </p:nvSpPr>
          <p:spPr>
            <a:xfrm>
              <a:off x="1755714" y="2596666"/>
              <a:ext cx="58282" cy="49228"/>
            </a:xfrm>
            <a:custGeom>
              <a:rect b="b" l="l" r="r" t="t"/>
              <a:pathLst>
                <a:path extrusionOk="0" h="2302" w="2726">
                  <a:moveTo>
                    <a:pt x="757" y="1"/>
                  </a:moveTo>
                  <a:cubicBezTo>
                    <a:pt x="359" y="1"/>
                    <a:pt x="1" y="522"/>
                    <a:pt x="363" y="884"/>
                  </a:cubicBezTo>
                  <a:lnTo>
                    <a:pt x="1630" y="2152"/>
                  </a:lnTo>
                  <a:cubicBezTo>
                    <a:pt x="1735" y="2257"/>
                    <a:pt x="1854" y="2301"/>
                    <a:pt x="1970" y="2301"/>
                  </a:cubicBezTo>
                  <a:cubicBezTo>
                    <a:pt x="2367" y="2301"/>
                    <a:pt x="2726" y="1779"/>
                    <a:pt x="2364" y="1418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7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6" name="Google Shape;8356;p62"/>
            <p:cNvSpPr/>
            <p:nvPr/>
          </p:nvSpPr>
          <p:spPr>
            <a:xfrm>
              <a:off x="1694396" y="2699015"/>
              <a:ext cx="56743" cy="47453"/>
            </a:xfrm>
            <a:custGeom>
              <a:rect b="b" l="l" r="r" t="t"/>
              <a:pathLst>
                <a:path extrusionOk="0" h="2219" w="2654">
                  <a:moveTo>
                    <a:pt x="1918" y="0"/>
                  </a:moveTo>
                  <a:cubicBezTo>
                    <a:pt x="1798" y="0"/>
                    <a:pt x="1673" y="50"/>
                    <a:pt x="1563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71" y="2218"/>
                  </a:cubicBezTo>
                  <a:cubicBezTo>
                    <a:pt x="891" y="2218"/>
                    <a:pt x="1016" y="2174"/>
                    <a:pt x="1129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7" name="Google Shape;8357;p62"/>
            <p:cNvSpPr/>
            <p:nvPr/>
          </p:nvSpPr>
          <p:spPr>
            <a:xfrm>
              <a:off x="1857697" y="2687980"/>
              <a:ext cx="46159" cy="37082"/>
            </a:xfrm>
            <a:custGeom>
              <a:rect b="b" l="l" r="r" t="t"/>
              <a:pathLst>
                <a:path extrusionOk="0" h="1734" w="2159">
                  <a:moveTo>
                    <a:pt x="774" y="1"/>
                  </a:moveTo>
                  <a:cubicBezTo>
                    <a:pt x="360" y="1"/>
                    <a:pt x="0" y="529"/>
                    <a:pt x="363" y="917"/>
                  </a:cubicBezTo>
                  <a:lnTo>
                    <a:pt x="1063" y="1584"/>
                  </a:lnTo>
                  <a:cubicBezTo>
                    <a:pt x="1168" y="1689"/>
                    <a:pt x="1287" y="1734"/>
                    <a:pt x="1403" y="1734"/>
                  </a:cubicBezTo>
                  <a:cubicBezTo>
                    <a:pt x="1800" y="1734"/>
                    <a:pt x="2159" y="1212"/>
                    <a:pt x="1797" y="850"/>
                  </a:cubicBezTo>
                  <a:lnTo>
                    <a:pt x="1130" y="150"/>
                  </a:lnTo>
                  <a:cubicBezTo>
                    <a:pt x="1017" y="45"/>
                    <a:pt x="893" y="1"/>
                    <a:pt x="77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8" name="Google Shape;8358;p62"/>
            <p:cNvSpPr/>
            <p:nvPr/>
          </p:nvSpPr>
          <p:spPr>
            <a:xfrm>
              <a:off x="1516814" y="2788554"/>
              <a:ext cx="61852" cy="52778"/>
            </a:xfrm>
            <a:custGeom>
              <a:rect b="b" l="l" r="r" t="t"/>
              <a:pathLst>
                <a:path extrusionOk="0" h="2468" w="2893">
                  <a:moveTo>
                    <a:pt x="2135" y="1"/>
                  </a:moveTo>
                  <a:cubicBezTo>
                    <a:pt x="2019" y="1"/>
                    <a:pt x="1901" y="45"/>
                    <a:pt x="1796" y="150"/>
                  </a:cubicBezTo>
                  <a:lnTo>
                    <a:pt x="362" y="1585"/>
                  </a:lnTo>
                  <a:cubicBezTo>
                    <a:pt x="0" y="1946"/>
                    <a:pt x="359" y="2468"/>
                    <a:pt x="771" y="2468"/>
                  </a:cubicBezTo>
                  <a:cubicBezTo>
                    <a:pt x="892" y="2468"/>
                    <a:pt x="1016" y="2424"/>
                    <a:pt x="1129" y="2318"/>
                  </a:cubicBezTo>
                  <a:lnTo>
                    <a:pt x="2530" y="917"/>
                  </a:lnTo>
                  <a:cubicBezTo>
                    <a:pt x="2892" y="529"/>
                    <a:pt x="2532" y="1"/>
                    <a:pt x="2135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9" name="Google Shape;8359;p62"/>
            <p:cNvSpPr/>
            <p:nvPr/>
          </p:nvSpPr>
          <p:spPr>
            <a:xfrm>
              <a:off x="1669425" y="2787121"/>
              <a:ext cx="54711" cy="45657"/>
            </a:xfrm>
            <a:custGeom>
              <a:rect b="b" l="l" r="r" t="t"/>
              <a:pathLst>
                <a:path extrusionOk="0" h="2135" w="2559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463" y="1985"/>
                  </a:lnTo>
                  <a:cubicBezTo>
                    <a:pt x="1568" y="2090"/>
                    <a:pt x="1687" y="2135"/>
                    <a:pt x="1803" y="2135"/>
                  </a:cubicBezTo>
                  <a:cubicBezTo>
                    <a:pt x="2200" y="2135"/>
                    <a:pt x="2559" y="1613"/>
                    <a:pt x="2197" y="1251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0" name="Google Shape;8360;p62"/>
            <p:cNvSpPr/>
            <p:nvPr/>
          </p:nvSpPr>
          <p:spPr>
            <a:xfrm>
              <a:off x="1391292" y="2884145"/>
              <a:ext cx="49559" cy="39947"/>
            </a:xfrm>
            <a:custGeom>
              <a:rect b="b" l="l" r="r" t="t"/>
              <a:pathLst>
                <a:path extrusionOk="0" h="1868" w="2318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196" y="1718"/>
                  </a:lnTo>
                  <a:cubicBezTo>
                    <a:pt x="1309" y="1823"/>
                    <a:pt x="1434" y="1867"/>
                    <a:pt x="1553" y="1867"/>
                  </a:cubicBezTo>
                  <a:cubicBezTo>
                    <a:pt x="1965" y="1867"/>
                    <a:pt x="2317" y="1346"/>
                    <a:pt x="1930" y="984"/>
                  </a:cubicBezTo>
                  <a:lnTo>
                    <a:pt x="1096" y="150"/>
                  </a:lnTo>
                  <a:cubicBezTo>
                    <a:pt x="991" y="45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1" name="Google Shape;8361;p62"/>
            <p:cNvSpPr/>
            <p:nvPr/>
          </p:nvSpPr>
          <p:spPr>
            <a:xfrm>
              <a:off x="1559873" y="2880295"/>
              <a:ext cx="47977" cy="38472"/>
            </a:xfrm>
            <a:custGeom>
              <a:rect b="b" l="l" r="r" t="t"/>
              <a:pathLst>
                <a:path extrusionOk="0" h="1799" w="2244">
                  <a:moveTo>
                    <a:pt x="1482" y="0"/>
                  </a:moveTo>
                  <a:cubicBezTo>
                    <a:pt x="1359" y="0"/>
                    <a:pt x="1232" y="48"/>
                    <a:pt x="1117" y="163"/>
                  </a:cubicBezTo>
                  <a:lnTo>
                    <a:pt x="383" y="897"/>
                  </a:lnTo>
                  <a:cubicBezTo>
                    <a:pt x="0" y="1280"/>
                    <a:pt x="358" y="1798"/>
                    <a:pt x="757" y="1798"/>
                  </a:cubicBezTo>
                  <a:cubicBezTo>
                    <a:pt x="880" y="1798"/>
                    <a:pt x="1006" y="1749"/>
                    <a:pt x="1117" y="1631"/>
                  </a:cubicBezTo>
                  <a:lnTo>
                    <a:pt x="1884" y="897"/>
                  </a:lnTo>
                  <a:cubicBezTo>
                    <a:pt x="2243" y="538"/>
                    <a:pt x="1891" y="0"/>
                    <a:pt x="148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2" name="Google Shape;8362;p62"/>
            <p:cNvSpPr/>
            <p:nvPr/>
          </p:nvSpPr>
          <p:spPr>
            <a:xfrm>
              <a:off x="1695701" y="2884487"/>
              <a:ext cx="22128" cy="44973"/>
            </a:xfrm>
            <a:custGeom>
              <a:rect b="b" l="l" r="r" t="t"/>
              <a:pathLst>
                <a:path extrusionOk="0" h="2103" w="1035">
                  <a:moveTo>
                    <a:pt x="518" y="1"/>
                  </a:moveTo>
                  <a:cubicBezTo>
                    <a:pt x="259" y="1"/>
                    <a:pt x="1" y="167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6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7"/>
                    <a:pt x="776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3" name="Google Shape;8363;p62"/>
            <p:cNvSpPr/>
            <p:nvPr/>
          </p:nvSpPr>
          <p:spPr>
            <a:xfrm>
              <a:off x="1811388" y="2860600"/>
              <a:ext cx="49516" cy="40247"/>
            </a:xfrm>
            <a:custGeom>
              <a:rect b="b" l="l" r="r" t="t"/>
              <a:pathLst>
                <a:path extrusionOk="0" h="1882" w="2316">
                  <a:moveTo>
                    <a:pt x="1538" y="1"/>
                  </a:moveTo>
                  <a:cubicBezTo>
                    <a:pt x="1420" y="1"/>
                    <a:pt x="1300" y="45"/>
                    <a:pt x="1194" y="150"/>
                  </a:cubicBezTo>
                  <a:lnTo>
                    <a:pt x="360" y="984"/>
                  </a:lnTo>
                  <a:cubicBezTo>
                    <a:pt x="1" y="1344"/>
                    <a:pt x="353" y="1881"/>
                    <a:pt x="747" y="1881"/>
                  </a:cubicBezTo>
                  <a:cubicBezTo>
                    <a:pt x="865" y="1881"/>
                    <a:pt x="987" y="1833"/>
                    <a:pt x="1094" y="1718"/>
                  </a:cubicBezTo>
                  <a:lnTo>
                    <a:pt x="1928" y="884"/>
                  </a:lnTo>
                  <a:cubicBezTo>
                    <a:pt x="2316" y="522"/>
                    <a:pt x="1943" y="1"/>
                    <a:pt x="153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4" name="Google Shape;8364;p62"/>
            <p:cNvSpPr/>
            <p:nvPr/>
          </p:nvSpPr>
          <p:spPr>
            <a:xfrm>
              <a:off x="1481152" y="2993294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296" y="1818"/>
                  </a:lnTo>
                  <a:cubicBezTo>
                    <a:pt x="1401" y="1923"/>
                    <a:pt x="1520" y="1967"/>
                    <a:pt x="1636" y="1967"/>
                  </a:cubicBezTo>
                  <a:cubicBezTo>
                    <a:pt x="2033" y="1967"/>
                    <a:pt x="2392" y="1445"/>
                    <a:pt x="2030" y="1084"/>
                  </a:cubicBezTo>
                  <a:lnTo>
                    <a:pt x="1096" y="150"/>
                  </a:lnTo>
                  <a:cubicBezTo>
                    <a:pt x="991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5" name="Google Shape;8365;p62"/>
            <p:cNvSpPr/>
            <p:nvPr/>
          </p:nvSpPr>
          <p:spPr>
            <a:xfrm>
              <a:off x="1593996" y="2993294"/>
              <a:ext cx="54540" cy="45636"/>
            </a:xfrm>
            <a:custGeom>
              <a:rect b="b" l="l" r="r" t="t"/>
              <a:pathLst>
                <a:path extrusionOk="0" h="2134" w="2551">
                  <a:moveTo>
                    <a:pt x="1809" y="0"/>
                  </a:moveTo>
                  <a:cubicBezTo>
                    <a:pt x="1691" y="0"/>
                    <a:pt x="1568" y="44"/>
                    <a:pt x="1455" y="150"/>
                  </a:cubicBezTo>
                  <a:lnTo>
                    <a:pt x="388" y="1250"/>
                  </a:lnTo>
                  <a:cubicBezTo>
                    <a:pt x="0" y="1612"/>
                    <a:pt x="353" y="2134"/>
                    <a:pt x="764" y="2134"/>
                  </a:cubicBezTo>
                  <a:cubicBezTo>
                    <a:pt x="884" y="2134"/>
                    <a:pt x="1009" y="2090"/>
                    <a:pt x="1122" y="1984"/>
                  </a:cubicBezTo>
                  <a:cubicBezTo>
                    <a:pt x="1489" y="1617"/>
                    <a:pt x="1856" y="1250"/>
                    <a:pt x="2189" y="884"/>
                  </a:cubicBezTo>
                  <a:cubicBezTo>
                    <a:pt x="2551" y="522"/>
                    <a:pt x="2212" y="0"/>
                    <a:pt x="180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6" name="Google Shape;8366;p62"/>
            <p:cNvSpPr/>
            <p:nvPr/>
          </p:nvSpPr>
          <p:spPr>
            <a:xfrm>
              <a:off x="1760931" y="2984440"/>
              <a:ext cx="51376" cy="42043"/>
            </a:xfrm>
            <a:custGeom>
              <a:rect b="b" l="l" r="r" t="t"/>
              <a:pathLst>
                <a:path extrusionOk="0" h="1966" w="2403">
                  <a:moveTo>
                    <a:pt x="755" y="0"/>
                  </a:moveTo>
                  <a:cubicBezTo>
                    <a:pt x="346" y="0"/>
                    <a:pt x="0" y="538"/>
                    <a:pt x="385" y="897"/>
                  </a:cubicBezTo>
                  <a:lnTo>
                    <a:pt x="1286" y="1798"/>
                  </a:lnTo>
                  <a:cubicBezTo>
                    <a:pt x="1396" y="1916"/>
                    <a:pt x="1523" y="1965"/>
                    <a:pt x="1646" y="1965"/>
                  </a:cubicBezTo>
                  <a:cubicBezTo>
                    <a:pt x="2044" y="1965"/>
                    <a:pt x="2402" y="1446"/>
                    <a:pt x="2020" y="1064"/>
                  </a:cubicBezTo>
                  <a:lnTo>
                    <a:pt x="1119" y="163"/>
                  </a:lnTo>
                  <a:cubicBezTo>
                    <a:pt x="1004" y="48"/>
                    <a:pt x="877" y="0"/>
                    <a:pt x="755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7" name="Google Shape;8367;p62"/>
            <p:cNvSpPr/>
            <p:nvPr/>
          </p:nvSpPr>
          <p:spPr>
            <a:xfrm>
              <a:off x="1672995" y="3056059"/>
              <a:ext cx="61831" cy="52778"/>
            </a:xfrm>
            <a:custGeom>
              <a:rect b="b" l="l" r="r" t="t"/>
              <a:pathLst>
                <a:path extrusionOk="0" h="2468" w="2892">
                  <a:moveTo>
                    <a:pt x="2136" y="1"/>
                  </a:moveTo>
                  <a:cubicBezTo>
                    <a:pt x="2021" y="1"/>
                    <a:pt x="1902" y="45"/>
                    <a:pt x="1796" y="150"/>
                  </a:cubicBezTo>
                  <a:lnTo>
                    <a:pt x="362" y="1584"/>
                  </a:lnTo>
                  <a:cubicBezTo>
                    <a:pt x="0" y="1946"/>
                    <a:pt x="359" y="2468"/>
                    <a:pt x="756" y="2468"/>
                  </a:cubicBezTo>
                  <a:cubicBezTo>
                    <a:pt x="872" y="2468"/>
                    <a:pt x="991" y="2424"/>
                    <a:pt x="1096" y="2318"/>
                  </a:cubicBezTo>
                  <a:lnTo>
                    <a:pt x="2530" y="884"/>
                  </a:lnTo>
                  <a:cubicBezTo>
                    <a:pt x="2892" y="522"/>
                    <a:pt x="2533" y="1"/>
                    <a:pt x="21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8" name="Google Shape;8368;p62"/>
            <p:cNvSpPr/>
            <p:nvPr/>
          </p:nvSpPr>
          <p:spPr>
            <a:xfrm>
              <a:off x="1513244" y="3068890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756" y="1"/>
                  </a:moveTo>
                  <a:cubicBezTo>
                    <a:pt x="359" y="1"/>
                    <a:pt x="0" y="523"/>
                    <a:pt x="362" y="884"/>
                  </a:cubicBezTo>
                  <a:lnTo>
                    <a:pt x="1296" y="1818"/>
                  </a:lnTo>
                  <a:cubicBezTo>
                    <a:pt x="1401" y="1924"/>
                    <a:pt x="1520" y="1968"/>
                    <a:pt x="1636" y="1968"/>
                  </a:cubicBezTo>
                  <a:cubicBezTo>
                    <a:pt x="2033" y="1968"/>
                    <a:pt x="2392" y="1446"/>
                    <a:pt x="2030" y="1085"/>
                  </a:cubicBezTo>
                  <a:lnTo>
                    <a:pt x="1096" y="151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9" name="Google Shape;8369;p62"/>
            <p:cNvSpPr/>
            <p:nvPr/>
          </p:nvSpPr>
          <p:spPr>
            <a:xfrm>
              <a:off x="1369891" y="3074236"/>
              <a:ext cx="48896" cy="40311"/>
            </a:xfrm>
            <a:custGeom>
              <a:rect b="b" l="l" r="r" t="t"/>
              <a:pathLst>
                <a:path extrusionOk="0" h="1885" w="2287">
                  <a:moveTo>
                    <a:pt x="1552" y="0"/>
                  </a:moveTo>
                  <a:cubicBezTo>
                    <a:pt x="1431" y="0"/>
                    <a:pt x="1306" y="49"/>
                    <a:pt x="1196" y="167"/>
                  </a:cubicBezTo>
                  <a:lnTo>
                    <a:pt x="362" y="1001"/>
                  </a:lnTo>
                  <a:cubicBezTo>
                    <a:pt x="1" y="1363"/>
                    <a:pt x="359" y="1885"/>
                    <a:pt x="756" y="1885"/>
                  </a:cubicBezTo>
                  <a:cubicBezTo>
                    <a:pt x="872" y="1885"/>
                    <a:pt x="991" y="1841"/>
                    <a:pt x="1096" y="1735"/>
                  </a:cubicBezTo>
                  <a:lnTo>
                    <a:pt x="1930" y="901"/>
                  </a:lnTo>
                  <a:cubicBezTo>
                    <a:pt x="2287" y="519"/>
                    <a:pt x="1943" y="0"/>
                    <a:pt x="1552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0" name="Google Shape;8370;p62"/>
            <p:cNvSpPr/>
            <p:nvPr/>
          </p:nvSpPr>
          <p:spPr>
            <a:xfrm>
              <a:off x="1855452" y="3069253"/>
              <a:ext cx="22128" cy="44951"/>
            </a:xfrm>
            <a:custGeom>
              <a:rect b="b" l="l" r="r" t="t"/>
              <a:pathLst>
                <a:path extrusionOk="0" h="2102" w="1035">
                  <a:moveTo>
                    <a:pt x="518" y="0"/>
                  </a:moveTo>
                  <a:cubicBezTo>
                    <a:pt x="259" y="0"/>
                    <a:pt x="1" y="167"/>
                    <a:pt x="1" y="500"/>
                  </a:cubicBezTo>
                  <a:lnTo>
                    <a:pt x="1" y="1601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6" y="2102"/>
                    <a:pt x="1035" y="1935"/>
                    <a:pt x="1035" y="1601"/>
                  </a:cubicBezTo>
                  <a:lnTo>
                    <a:pt x="1035" y="500"/>
                  </a:lnTo>
                  <a:cubicBezTo>
                    <a:pt x="1035" y="167"/>
                    <a:pt x="776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1" name="Google Shape;8371;p62"/>
            <p:cNvSpPr/>
            <p:nvPr/>
          </p:nvSpPr>
          <p:spPr>
            <a:xfrm>
              <a:off x="2974417" y="3074236"/>
              <a:ext cx="123405" cy="326741"/>
            </a:xfrm>
            <a:custGeom>
              <a:rect b="b" l="l" r="r" t="t"/>
              <a:pathLst>
                <a:path extrusionOk="0" h="15279" w="5772">
                  <a:moveTo>
                    <a:pt x="1" y="1"/>
                  </a:moveTo>
                  <a:lnTo>
                    <a:pt x="1" y="15278"/>
                  </a:lnTo>
                  <a:lnTo>
                    <a:pt x="5772" y="15278"/>
                  </a:lnTo>
                  <a:lnTo>
                    <a:pt x="5772" y="1"/>
                  </a:lnTo>
                  <a:close/>
                </a:path>
              </a:pathLst>
            </a:custGeom>
            <a:solidFill>
              <a:srgbClr val="7F3C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2" name="Google Shape;8372;p62"/>
            <p:cNvSpPr/>
            <p:nvPr/>
          </p:nvSpPr>
          <p:spPr>
            <a:xfrm>
              <a:off x="2627826" y="2317378"/>
              <a:ext cx="822147" cy="811411"/>
            </a:xfrm>
            <a:custGeom>
              <a:rect b="b" l="l" r="r" t="t"/>
              <a:pathLst>
                <a:path extrusionOk="0" h="37943" w="38454">
                  <a:moveTo>
                    <a:pt x="20375" y="1"/>
                  </a:moveTo>
                  <a:cubicBezTo>
                    <a:pt x="17652" y="1"/>
                    <a:pt x="2252" y="20290"/>
                    <a:pt x="4617" y="20290"/>
                  </a:cubicBezTo>
                  <a:cubicBezTo>
                    <a:pt x="4644" y="20290"/>
                    <a:pt x="4673" y="20287"/>
                    <a:pt x="4704" y="20282"/>
                  </a:cubicBezTo>
                  <a:cubicBezTo>
                    <a:pt x="6905" y="20682"/>
                    <a:pt x="10675" y="20315"/>
                    <a:pt x="10608" y="20916"/>
                  </a:cubicBezTo>
                  <a:cubicBezTo>
                    <a:pt x="10775" y="22417"/>
                    <a:pt x="2069" y="27954"/>
                    <a:pt x="2869" y="29288"/>
                  </a:cubicBezTo>
                  <a:cubicBezTo>
                    <a:pt x="3224" y="29534"/>
                    <a:pt x="3983" y="29623"/>
                    <a:pt x="4900" y="29623"/>
                  </a:cubicBezTo>
                  <a:cubicBezTo>
                    <a:pt x="7344" y="29623"/>
                    <a:pt x="10908" y="28988"/>
                    <a:pt x="10908" y="28988"/>
                  </a:cubicBezTo>
                  <a:lnTo>
                    <a:pt x="10908" y="28988"/>
                  </a:lnTo>
                  <a:cubicBezTo>
                    <a:pt x="12476" y="29722"/>
                    <a:pt x="0" y="36193"/>
                    <a:pt x="1902" y="37327"/>
                  </a:cubicBezTo>
                  <a:cubicBezTo>
                    <a:pt x="2679" y="37722"/>
                    <a:pt x="8293" y="37942"/>
                    <a:pt x="14837" y="37942"/>
                  </a:cubicBezTo>
                  <a:cubicBezTo>
                    <a:pt x="25427" y="37942"/>
                    <a:pt x="38453" y="37367"/>
                    <a:pt x="37360" y="36026"/>
                  </a:cubicBezTo>
                  <a:cubicBezTo>
                    <a:pt x="36293" y="33925"/>
                    <a:pt x="31256" y="31256"/>
                    <a:pt x="28387" y="28421"/>
                  </a:cubicBezTo>
                  <a:cubicBezTo>
                    <a:pt x="28356" y="28358"/>
                    <a:pt x="28445" y="28332"/>
                    <a:pt x="28626" y="28332"/>
                  </a:cubicBezTo>
                  <a:cubicBezTo>
                    <a:pt x="29446" y="28332"/>
                    <a:pt x="32155" y="28862"/>
                    <a:pt x="34124" y="28862"/>
                  </a:cubicBezTo>
                  <a:cubicBezTo>
                    <a:pt x="34932" y="28862"/>
                    <a:pt x="35615" y="28773"/>
                    <a:pt x="35993" y="28521"/>
                  </a:cubicBezTo>
                  <a:cubicBezTo>
                    <a:pt x="37294" y="27187"/>
                    <a:pt x="26119" y="20515"/>
                    <a:pt x="27520" y="19982"/>
                  </a:cubicBezTo>
                  <a:cubicBezTo>
                    <a:pt x="27908" y="19719"/>
                    <a:pt x="28704" y="19672"/>
                    <a:pt x="29642" y="19672"/>
                  </a:cubicBezTo>
                  <a:cubicBezTo>
                    <a:pt x="30163" y="19672"/>
                    <a:pt x="30729" y="19686"/>
                    <a:pt x="31292" y="19686"/>
                  </a:cubicBezTo>
                  <a:cubicBezTo>
                    <a:pt x="32420" y="19686"/>
                    <a:pt x="33541" y="19629"/>
                    <a:pt x="34292" y="19281"/>
                  </a:cubicBezTo>
                  <a:cubicBezTo>
                    <a:pt x="34315" y="19287"/>
                    <a:pt x="34335" y="19289"/>
                    <a:pt x="34354" y="19289"/>
                  </a:cubicBezTo>
                  <a:cubicBezTo>
                    <a:pt x="35945" y="19289"/>
                    <a:pt x="22689" y="1"/>
                    <a:pt x="20382" y="1"/>
                  </a:cubicBezTo>
                  <a:cubicBezTo>
                    <a:pt x="20379" y="1"/>
                    <a:pt x="20377" y="1"/>
                    <a:pt x="20375" y="1"/>
                  </a:cubicBezTo>
                  <a:close/>
                </a:path>
              </a:pathLst>
            </a:custGeom>
            <a:solidFill>
              <a:srgbClr val="2A57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3" name="Google Shape;8373;p62"/>
            <p:cNvSpPr/>
            <p:nvPr/>
          </p:nvSpPr>
          <p:spPr>
            <a:xfrm>
              <a:off x="2794825" y="2673716"/>
              <a:ext cx="47571" cy="38514"/>
            </a:xfrm>
            <a:custGeom>
              <a:rect b="b" l="l" r="r" t="t"/>
              <a:pathLst>
                <a:path extrusionOk="0" h="1801" w="2225">
                  <a:moveTo>
                    <a:pt x="1453" y="0"/>
                  </a:moveTo>
                  <a:cubicBezTo>
                    <a:pt x="1333" y="0"/>
                    <a:pt x="1209" y="44"/>
                    <a:pt x="1096" y="150"/>
                  </a:cubicBezTo>
                  <a:lnTo>
                    <a:pt x="362" y="917"/>
                  </a:lnTo>
                  <a:cubicBezTo>
                    <a:pt x="0" y="1279"/>
                    <a:pt x="359" y="1800"/>
                    <a:pt x="756" y="1800"/>
                  </a:cubicBezTo>
                  <a:cubicBezTo>
                    <a:pt x="872" y="1800"/>
                    <a:pt x="990" y="1756"/>
                    <a:pt x="1096" y="1651"/>
                  </a:cubicBezTo>
                  <a:lnTo>
                    <a:pt x="1863" y="884"/>
                  </a:lnTo>
                  <a:cubicBezTo>
                    <a:pt x="2225" y="522"/>
                    <a:pt x="1866" y="0"/>
                    <a:pt x="14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4" name="Google Shape;8374;p62"/>
            <p:cNvSpPr/>
            <p:nvPr/>
          </p:nvSpPr>
          <p:spPr>
            <a:xfrm>
              <a:off x="2927467" y="2668007"/>
              <a:ext cx="56700" cy="47795"/>
            </a:xfrm>
            <a:custGeom>
              <a:rect b="b" l="l" r="r" t="t"/>
              <a:pathLst>
                <a:path extrusionOk="0" h="2235" w="2652">
                  <a:moveTo>
                    <a:pt x="758" y="1"/>
                  </a:moveTo>
                  <a:cubicBezTo>
                    <a:pt x="360" y="1"/>
                    <a:pt x="0" y="529"/>
                    <a:pt x="362" y="917"/>
                  </a:cubicBezTo>
                  <a:lnTo>
                    <a:pt x="1530" y="2085"/>
                  </a:lnTo>
                  <a:cubicBezTo>
                    <a:pt x="1635" y="2190"/>
                    <a:pt x="1756" y="2234"/>
                    <a:pt x="1874" y="2234"/>
                  </a:cubicBezTo>
                  <a:cubicBezTo>
                    <a:pt x="2278" y="2234"/>
                    <a:pt x="2651" y="1712"/>
                    <a:pt x="2264" y="1351"/>
                  </a:cubicBezTo>
                  <a:lnTo>
                    <a:pt x="1096" y="150"/>
                  </a:lnTo>
                  <a:cubicBezTo>
                    <a:pt x="991" y="45"/>
                    <a:pt x="873" y="1"/>
                    <a:pt x="75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5" name="Google Shape;8375;p62"/>
            <p:cNvSpPr/>
            <p:nvPr/>
          </p:nvSpPr>
          <p:spPr>
            <a:xfrm>
              <a:off x="2882547" y="2571325"/>
              <a:ext cx="56743" cy="47453"/>
            </a:xfrm>
            <a:custGeom>
              <a:rect b="b" l="l" r="r" t="t"/>
              <a:pathLst>
                <a:path extrusionOk="0" h="2219" w="2654">
                  <a:moveTo>
                    <a:pt x="1903" y="0"/>
                  </a:moveTo>
                  <a:cubicBezTo>
                    <a:pt x="1778" y="0"/>
                    <a:pt x="1647" y="50"/>
                    <a:pt x="1529" y="168"/>
                  </a:cubicBezTo>
                  <a:lnTo>
                    <a:pt x="362" y="1335"/>
                  </a:lnTo>
                  <a:cubicBezTo>
                    <a:pt x="0" y="1697"/>
                    <a:pt x="359" y="2218"/>
                    <a:pt x="756" y="2218"/>
                  </a:cubicBezTo>
                  <a:cubicBezTo>
                    <a:pt x="871" y="2218"/>
                    <a:pt x="990" y="2174"/>
                    <a:pt x="1096" y="2069"/>
                  </a:cubicBezTo>
                  <a:lnTo>
                    <a:pt x="2297" y="901"/>
                  </a:lnTo>
                  <a:cubicBezTo>
                    <a:pt x="2653" y="519"/>
                    <a:pt x="2309" y="0"/>
                    <a:pt x="190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6" name="Google Shape;8376;p62"/>
            <p:cNvSpPr/>
            <p:nvPr/>
          </p:nvSpPr>
          <p:spPr>
            <a:xfrm>
              <a:off x="3028038" y="2594528"/>
              <a:ext cx="54690" cy="45657"/>
            </a:xfrm>
            <a:custGeom>
              <a:rect b="b" l="l" r="r" t="t"/>
              <a:pathLst>
                <a:path extrusionOk="0" h="2135" w="2558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462" y="1985"/>
                  </a:lnTo>
                  <a:cubicBezTo>
                    <a:pt x="1568" y="2090"/>
                    <a:pt x="1687" y="2134"/>
                    <a:pt x="1802" y="2134"/>
                  </a:cubicBezTo>
                  <a:cubicBezTo>
                    <a:pt x="2199" y="2134"/>
                    <a:pt x="2558" y="1612"/>
                    <a:pt x="2196" y="1251"/>
                  </a:cubicBezTo>
                  <a:cubicBezTo>
                    <a:pt x="1829" y="884"/>
                    <a:pt x="1462" y="517"/>
                    <a:pt x="1096" y="150"/>
                  </a:cubicBezTo>
                  <a:cubicBezTo>
                    <a:pt x="990" y="45"/>
                    <a:pt x="871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7" name="Google Shape;8377;p62"/>
            <p:cNvSpPr/>
            <p:nvPr/>
          </p:nvSpPr>
          <p:spPr>
            <a:xfrm>
              <a:off x="2979527" y="2485379"/>
              <a:ext cx="53129" cy="43518"/>
            </a:xfrm>
            <a:custGeom>
              <a:rect b="b" l="l" r="r" t="t"/>
              <a:pathLst>
                <a:path extrusionOk="0" h="2035" w="2485">
                  <a:moveTo>
                    <a:pt x="1720" y="1"/>
                  </a:moveTo>
                  <a:cubicBezTo>
                    <a:pt x="1601" y="1"/>
                    <a:pt x="1476" y="45"/>
                    <a:pt x="1363" y="150"/>
                  </a:cubicBezTo>
                  <a:cubicBezTo>
                    <a:pt x="1030" y="484"/>
                    <a:pt x="696" y="817"/>
                    <a:pt x="362" y="1151"/>
                  </a:cubicBezTo>
                  <a:cubicBezTo>
                    <a:pt x="1" y="1513"/>
                    <a:pt x="359" y="2034"/>
                    <a:pt x="756" y="2034"/>
                  </a:cubicBezTo>
                  <a:cubicBezTo>
                    <a:pt x="872" y="2034"/>
                    <a:pt x="991" y="1990"/>
                    <a:pt x="1096" y="1885"/>
                  </a:cubicBezTo>
                  <a:cubicBezTo>
                    <a:pt x="1430" y="1551"/>
                    <a:pt x="1763" y="1218"/>
                    <a:pt x="2097" y="884"/>
                  </a:cubicBezTo>
                  <a:cubicBezTo>
                    <a:pt x="2484" y="523"/>
                    <a:pt x="2132" y="1"/>
                    <a:pt x="1720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8" name="Google Shape;8378;p62"/>
            <p:cNvSpPr/>
            <p:nvPr/>
          </p:nvSpPr>
          <p:spPr>
            <a:xfrm>
              <a:off x="3025772" y="2390151"/>
              <a:ext cx="60655" cy="22133"/>
            </a:xfrm>
            <a:custGeom>
              <a:rect b="b" l="l" r="r" t="t"/>
              <a:pathLst>
                <a:path extrusionOk="0" h="1035" w="2837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lnTo>
                    <a:pt x="2169" y="1034"/>
                  </a:lnTo>
                  <a:cubicBezTo>
                    <a:pt x="2836" y="1034"/>
                    <a:pt x="2836" y="0"/>
                    <a:pt x="2169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9" name="Google Shape;8379;p62"/>
            <p:cNvSpPr/>
            <p:nvPr/>
          </p:nvSpPr>
          <p:spPr>
            <a:xfrm>
              <a:off x="3087218" y="2486811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1636" y="0"/>
                  </a:moveTo>
                  <a:cubicBezTo>
                    <a:pt x="1521" y="0"/>
                    <a:pt x="1402" y="45"/>
                    <a:pt x="1296" y="150"/>
                  </a:cubicBezTo>
                  <a:lnTo>
                    <a:pt x="362" y="1084"/>
                  </a:lnTo>
                  <a:cubicBezTo>
                    <a:pt x="1" y="1446"/>
                    <a:pt x="359" y="1967"/>
                    <a:pt x="756" y="1967"/>
                  </a:cubicBezTo>
                  <a:cubicBezTo>
                    <a:pt x="872" y="1967"/>
                    <a:pt x="991" y="1923"/>
                    <a:pt x="1096" y="1818"/>
                  </a:cubicBezTo>
                  <a:lnTo>
                    <a:pt x="2030" y="884"/>
                  </a:lnTo>
                  <a:cubicBezTo>
                    <a:pt x="2392" y="522"/>
                    <a:pt x="2033" y="0"/>
                    <a:pt x="163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0" name="Google Shape;8380;p62"/>
            <p:cNvSpPr/>
            <p:nvPr/>
          </p:nvSpPr>
          <p:spPr>
            <a:xfrm>
              <a:off x="3164250" y="2566000"/>
              <a:ext cx="58282" cy="49207"/>
            </a:xfrm>
            <a:custGeom>
              <a:rect b="b" l="l" r="r" t="t"/>
              <a:pathLst>
                <a:path extrusionOk="0" h="2301" w="2726">
                  <a:moveTo>
                    <a:pt x="756" y="0"/>
                  </a:moveTo>
                  <a:cubicBezTo>
                    <a:pt x="359" y="0"/>
                    <a:pt x="0" y="522"/>
                    <a:pt x="362" y="884"/>
                  </a:cubicBezTo>
                  <a:lnTo>
                    <a:pt x="1629" y="2151"/>
                  </a:lnTo>
                  <a:cubicBezTo>
                    <a:pt x="1735" y="2256"/>
                    <a:pt x="1854" y="2301"/>
                    <a:pt x="1969" y="2301"/>
                  </a:cubicBezTo>
                  <a:cubicBezTo>
                    <a:pt x="2366" y="2301"/>
                    <a:pt x="2725" y="1779"/>
                    <a:pt x="2363" y="1417"/>
                  </a:cubicBezTo>
                  <a:lnTo>
                    <a:pt x="1096" y="150"/>
                  </a:lnTo>
                  <a:cubicBezTo>
                    <a:pt x="990" y="44"/>
                    <a:pt x="872" y="0"/>
                    <a:pt x="75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1" name="Google Shape;8381;p62"/>
            <p:cNvSpPr/>
            <p:nvPr/>
          </p:nvSpPr>
          <p:spPr>
            <a:xfrm>
              <a:off x="3103082" y="2668007"/>
              <a:ext cx="56700" cy="47795"/>
            </a:xfrm>
            <a:custGeom>
              <a:rect b="b" l="l" r="r" t="t"/>
              <a:pathLst>
                <a:path extrusionOk="0" h="2235" w="2652">
                  <a:moveTo>
                    <a:pt x="1893" y="1"/>
                  </a:moveTo>
                  <a:cubicBezTo>
                    <a:pt x="1778" y="1"/>
                    <a:pt x="1660" y="45"/>
                    <a:pt x="1555" y="150"/>
                  </a:cubicBezTo>
                  <a:lnTo>
                    <a:pt x="388" y="1351"/>
                  </a:lnTo>
                  <a:cubicBezTo>
                    <a:pt x="0" y="1712"/>
                    <a:pt x="373" y="2234"/>
                    <a:pt x="778" y="2234"/>
                  </a:cubicBezTo>
                  <a:cubicBezTo>
                    <a:pt x="895" y="2234"/>
                    <a:pt x="1016" y="2190"/>
                    <a:pt x="1121" y="2085"/>
                  </a:cubicBezTo>
                  <a:lnTo>
                    <a:pt x="2289" y="917"/>
                  </a:lnTo>
                  <a:cubicBezTo>
                    <a:pt x="2651" y="529"/>
                    <a:pt x="2291" y="1"/>
                    <a:pt x="189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2" name="Google Shape;8382;p62"/>
            <p:cNvSpPr/>
            <p:nvPr/>
          </p:nvSpPr>
          <p:spPr>
            <a:xfrm>
              <a:off x="3266382" y="2657293"/>
              <a:ext cx="46010" cy="37082"/>
            </a:xfrm>
            <a:custGeom>
              <a:rect b="b" l="l" r="r" t="t"/>
              <a:pathLst>
                <a:path extrusionOk="0" h="1734" w="2152">
                  <a:moveTo>
                    <a:pt x="778" y="1"/>
                  </a:moveTo>
                  <a:cubicBezTo>
                    <a:pt x="374" y="1"/>
                    <a:pt x="1" y="523"/>
                    <a:pt x="388" y="884"/>
                  </a:cubicBezTo>
                  <a:lnTo>
                    <a:pt x="1055" y="1585"/>
                  </a:lnTo>
                  <a:cubicBezTo>
                    <a:pt x="1160" y="1690"/>
                    <a:pt x="1279" y="1734"/>
                    <a:pt x="1394" y="1734"/>
                  </a:cubicBezTo>
                  <a:cubicBezTo>
                    <a:pt x="1792" y="1734"/>
                    <a:pt x="2151" y="1206"/>
                    <a:pt x="1789" y="818"/>
                  </a:cubicBezTo>
                  <a:lnTo>
                    <a:pt x="1122" y="150"/>
                  </a:lnTo>
                  <a:cubicBezTo>
                    <a:pt x="1017" y="45"/>
                    <a:pt x="896" y="1"/>
                    <a:pt x="77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3" name="Google Shape;8383;p62"/>
            <p:cNvSpPr/>
            <p:nvPr/>
          </p:nvSpPr>
          <p:spPr>
            <a:xfrm>
              <a:off x="2925500" y="2757888"/>
              <a:ext cx="62216" cy="52778"/>
            </a:xfrm>
            <a:custGeom>
              <a:rect b="b" l="l" r="r" t="t"/>
              <a:pathLst>
                <a:path extrusionOk="0" h="2468" w="2910">
                  <a:moveTo>
                    <a:pt x="2146" y="0"/>
                  </a:moveTo>
                  <a:cubicBezTo>
                    <a:pt x="2026" y="0"/>
                    <a:pt x="1901" y="44"/>
                    <a:pt x="1789" y="150"/>
                  </a:cubicBezTo>
                  <a:lnTo>
                    <a:pt x="388" y="1584"/>
                  </a:lnTo>
                  <a:cubicBezTo>
                    <a:pt x="0" y="1946"/>
                    <a:pt x="353" y="2468"/>
                    <a:pt x="764" y="2468"/>
                  </a:cubicBezTo>
                  <a:cubicBezTo>
                    <a:pt x="884" y="2468"/>
                    <a:pt x="1009" y="2423"/>
                    <a:pt x="1121" y="2318"/>
                  </a:cubicBezTo>
                  <a:lnTo>
                    <a:pt x="2522" y="884"/>
                  </a:lnTo>
                  <a:cubicBezTo>
                    <a:pt x="2910" y="522"/>
                    <a:pt x="2557" y="0"/>
                    <a:pt x="2146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4" name="Google Shape;8384;p62"/>
            <p:cNvSpPr/>
            <p:nvPr/>
          </p:nvSpPr>
          <p:spPr>
            <a:xfrm>
              <a:off x="3078003" y="2756156"/>
              <a:ext cx="55225" cy="45935"/>
            </a:xfrm>
            <a:custGeom>
              <a:rect b="b" l="l" r="r" t="t"/>
              <a:pathLst>
                <a:path extrusionOk="0" h="2148" w="2583">
                  <a:moveTo>
                    <a:pt x="762" y="1"/>
                  </a:moveTo>
                  <a:cubicBezTo>
                    <a:pt x="352" y="1"/>
                    <a:pt x="0" y="538"/>
                    <a:pt x="360" y="898"/>
                  </a:cubicBezTo>
                  <a:lnTo>
                    <a:pt x="1460" y="1999"/>
                  </a:lnTo>
                  <a:cubicBezTo>
                    <a:pt x="1565" y="2104"/>
                    <a:pt x="1685" y="2148"/>
                    <a:pt x="1803" y="2148"/>
                  </a:cubicBezTo>
                  <a:cubicBezTo>
                    <a:pt x="2208" y="2148"/>
                    <a:pt x="2582" y="1620"/>
                    <a:pt x="2194" y="1232"/>
                  </a:cubicBezTo>
                  <a:cubicBezTo>
                    <a:pt x="1827" y="898"/>
                    <a:pt x="1460" y="531"/>
                    <a:pt x="1127" y="164"/>
                  </a:cubicBezTo>
                  <a:cubicBezTo>
                    <a:pt x="1012" y="49"/>
                    <a:pt x="884" y="1"/>
                    <a:pt x="762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5" name="Google Shape;8385;p62"/>
            <p:cNvSpPr/>
            <p:nvPr/>
          </p:nvSpPr>
          <p:spPr>
            <a:xfrm>
              <a:off x="2799913" y="2853094"/>
              <a:ext cx="49623" cy="40332"/>
            </a:xfrm>
            <a:custGeom>
              <a:rect b="b" l="l" r="r" t="t"/>
              <a:pathLst>
                <a:path extrusionOk="0" h="1886" w="2321">
                  <a:moveTo>
                    <a:pt x="751" y="0"/>
                  </a:moveTo>
                  <a:cubicBezTo>
                    <a:pt x="345" y="0"/>
                    <a:pt x="0" y="519"/>
                    <a:pt x="357" y="902"/>
                  </a:cubicBezTo>
                  <a:lnTo>
                    <a:pt x="1225" y="1735"/>
                  </a:lnTo>
                  <a:cubicBezTo>
                    <a:pt x="1330" y="1841"/>
                    <a:pt x="1449" y="1885"/>
                    <a:pt x="1565" y="1885"/>
                  </a:cubicBezTo>
                  <a:cubicBezTo>
                    <a:pt x="1962" y="1885"/>
                    <a:pt x="2320" y="1363"/>
                    <a:pt x="1959" y="1002"/>
                  </a:cubicBezTo>
                  <a:lnTo>
                    <a:pt x="1125" y="168"/>
                  </a:lnTo>
                  <a:cubicBezTo>
                    <a:pt x="1007" y="50"/>
                    <a:pt x="876" y="0"/>
                    <a:pt x="75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6" name="Google Shape;8386;p62"/>
            <p:cNvSpPr/>
            <p:nvPr/>
          </p:nvSpPr>
          <p:spPr>
            <a:xfrm>
              <a:off x="2968880" y="2849522"/>
              <a:ext cx="47442" cy="38472"/>
            </a:xfrm>
            <a:custGeom>
              <a:rect b="b" l="l" r="r" t="t"/>
              <a:pathLst>
                <a:path extrusionOk="0" h="1799" w="2219">
                  <a:moveTo>
                    <a:pt x="1483" y="1"/>
                  </a:moveTo>
                  <a:cubicBezTo>
                    <a:pt x="1362" y="1"/>
                    <a:pt x="1237" y="50"/>
                    <a:pt x="1127" y="168"/>
                  </a:cubicBezTo>
                  <a:lnTo>
                    <a:pt x="360" y="902"/>
                  </a:lnTo>
                  <a:cubicBezTo>
                    <a:pt x="1" y="1261"/>
                    <a:pt x="353" y="1799"/>
                    <a:pt x="747" y="1799"/>
                  </a:cubicBezTo>
                  <a:cubicBezTo>
                    <a:pt x="865" y="1799"/>
                    <a:pt x="986" y="1751"/>
                    <a:pt x="1094" y="1636"/>
                  </a:cubicBezTo>
                  <a:lnTo>
                    <a:pt x="1861" y="902"/>
                  </a:lnTo>
                  <a:cubicBezTo>
                    <a:pt x="2218" y="519"/>
                    <a:pt x="1874" y="1"/>
                    <a:pt x="148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7" name="Google Shape;8387;p62"/>
            <p:cNvSpPr/>
            <p:nvPr/>
          </p:nvSpPr>
          <p:spPr>
            <a:xfrm>
              <a:off x="3104215" y="2853821"/>
              <a:ext cx="22150" cy="44780"/>
            </a:xfrm>
            <a:custGeom>
              <a:rect b="b" l="l" r="r" t="t"/>
              <a:pathLst>
                <a:path extrusionOk="0" h="2094" w="1036">
                  <a:moveTo>
                    <a:pt x="518" y="0"/>
                  </a:moveTo>
                  <a:cubicBezTo>
                    <a:pt x="259" y="0"/>
                    <a:pt x="1" y="167"/>
                    <a:pt x="1" y="501"/>
                  </a:cubicBezTo>
                  <a:lnTo>
                    <a:pt x="1" y="1568"/>
                  </a:lnTo>
                  <a:cubicBezTo>
                    <a:pt x="1" y="1918"/>
                    <a:pt x="259" y="2093"/>
                    <a:pt x="518" y="2093"/>
                  </a:cubicBezTo>
                  <a:cubicBezTo>
                    <a:pt x="777" y="2093"/>
                    <a:pt x="1035" y="1918"/>
                    <a:pt x="1035" y="1568"/>
                  </a:cubicBezTo>
                  <a:lnTo>
                    <a:pt x="1035" y="501"/>
                  </a:lnTo>
                  <a:cubicBezTo>
                    <a:pt x="1035" y="167"/>
                    <a:pt x="777" y="0"/>
                    <a:pt x="518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8" name="Google Shape;8388;p62"/>
            <p:cNvSpPr/>
            <p:nvPr/>
          </p:nvSpPr>
          <p:spPr>
            <a:xfrm>
              <a:off x="3219881" y="2829934"/>
              <a:ext cx="49708" cy="39947"/>
            </a:xfrm>
            <a:custGeom>
              <a:rect b="b" l="l" r="r" t="t"/>
              <a:pathLst>
                <a:path extrusionOk="0" h="1868" w="2325">
                  <a:moveTo>
                    <a:pt x="1553" y="0"/>
                  </a:moveTo>
                  <a:cubicBezTo>
                    <a:pt x="1433" y="0"/>
                    <a:pt x="1309" y="45"/>
                    <a:pt x="1196" y="150"/>
                  </a:cubicBezTo>
                  <a:lnTo>
                    <a:pt x="362" y="984"/>
                  </a:lnTo>
                  <a:cubicBezTo>
                    <a:pt x="0" y="1345"/>
                    <a:pt x="359" y="1867"/>
                    <a:pt x="756" y="1867"/>
                  </a:cubicBezTo>
                  <a:cubicBezTo>
                    <a:pt x="871" y="1867"/>
                    <a:pt x="990" y="1823"/>
                    <a:pt x="1096" y="1718"/>
                  </a:cubicBezTo>
                  <a:lnTo>
                    <a:pt x="1963" y="884"/>
                  </a:lnTo>
                  <a:cubicBezTo>
                    <a:pt x="2325" y="522"/>
                    <a:pt x="1966" y="0"/>
                    <a:pt x="1553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9" name="Google Shape;8389;p62"/>
            <p:cNvSpPr/>
            <p:nvPr/>
          </p:nvSpPr>
          <p:spPr>
            <a:xfrm>
              <a:off x="2889667" y="2962606"/>
              <a:ext cx="51141" cy="42086"/>
            </a:xfrm>
            <a:custGeom>
              <a:rect b="b" l="l" r="r" t="t"/>
              <a:pathLst>
                <a:path extrusionOk="0" h="1968" w="2392">
                  <a:moveTo>
                    <a:pt x="756" y="1"/>
                  </a:moveTo>
                  <a:cubicBezTo>
                    <a:pt x="359" y="1"/>
                    <a:pt x="1" y="523"/>
                    <a:pt x="362" y="884"/>
                  </a:cubicBezTo>
                  <a:lnTo>
                    <a:pt x="1296" y="1818"/>
                  </a:lnTo>
                  <a:cubicBezTo>
                    <a:pt x="1402" y="1924"/>
                    <a:pt x="1521" y="1968"/>
                    <a:pt x="1636" y="1968"/>
                  </a:cubicBezTo>
                  <a:cubicBezTo>
                    <a:pt x="2033" y="1968"/>
                    <a:pt x="2392" y="1446"/>
                    <a:pt x="2030" y="1084"/>
                  </a:cubicBezTo>
                  <a:lnTo>
                    <a:pt x="1096" y="150"/>
                  </a:lnTo>
                  <a:cubicBezTo>
                    <a:pt x="991" y="45"/>
                    <a:pt x="872" y="1"/>
                    <a:pt x="75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0" name="Google Shape;8390;p62"/>
            <p:cNvSpPr/>
            <p:nvPr/>
          </p:nvSpPr>
          <p:spPr>
            <a:xfrm>
              <a:off x="3003066" y="2962606"/>
              <a:ext cx="54711" cy="45657"/>
            </a:xfrm>
            <a:custGeom>
              <a:rect b="b" l="l" r="r" t="t"/>
              <a:pathLst>
                <a:path extrusionOk="0" h="2135" w="2559">
                  <a:moveTo>
                    <a:pt x="1803" y="1"/>
                  </a:moveTo>
                  <a:cubicBezTo>
                    <a:pt x="1687" y="1"/>
                    <a:pt x="1568" y="45"/>
                    <a:pt x="1463" y="150"/>
                  </a:cubicBezTo>
                  <a:cubicBezTo>
                    <a:pt x="1096" y="517"/>
                    <a:pt x="729" y="884"/>
                    <a:pt x="362" y="1251"/>
                  </a:cubicBezTo>
                  <a:cubicBezTo>
                    <a:pt x="1" y="1613"/>
                    <a:pt x="359" y="2135"/>
                    <a:pt x="756" y="2135"/>
                  </a:cubicBezTo>
                  <a:cubicBezTo>
                    <a:pt x="872" y="2135"/>
                    <a:pt x="991" y="2090"/>
                    <a:pt x="1096" y="1985"/>
                  </a:cubicBezTo>
                  <a:cubicBezTo>
                    <a:pt x="1463" y="1618"/>
                    <a:pt x="1830" y="1251"/>
                    <a:pt x="2197" y="884"/>
                  </a:cubicBezTo>
                  <a:cubicBezTo>
                    <a:pt x="2559" y="523"/>
                    <a:pt x="2200" y="1"/>
                    <a:pt x="1803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1" name="Google Shape;8391;p62"/>
            <p:cNvSpPr/>
            <p:nvPr/>
          </p:nvSpPr>
          <p:spPr>
            <a:xfrm>
              <a:off x="3170044" y="2953667"/>
              <a:ext cx="50842" cy="42043"/>
            </a:xfrm>
            <a:custGeom>
              <a:rect b="b" l="l" r="r" t="t"/>
              <a:pathLst>
                <a:path extrusionOk="0" h="1966" w="2378">
                  <a:moveTo>
                    <a:pt x="736" y="1"/>
                  </a:moveTo>
                  <a:cubicBezTo>
                    <a:pt x="345" y="1"/>
                    <a:pt x="1" y="519"/>
                    <a:pt x="358" y="902"/>
                  </a:cubicBezTo>
                  <a:lnTo>
                    <a:pt x="1258" y="1803"/>
                  </a:lnTo>
                  <a:cubicBezTo>
                    <a:pt x="1374" y="1918"/>
                    <a:pt x="1501" y="1966"/>
                    <a:pt x="1623" y="1966"/>
                  </a:cubicBezTo>
                  <a:cubicBezTo>
                    <a:pt x="2031" y="1966"/>
                    <a:pt x="2377" y="1428"/>
                    <a:pt x="1992" y="1069"/>
                  </a:cubicBezTo>
                  <a:lnTo>
                    <a:pt x="1092" y="168"/>
                  </a:lnTo>
                  <a:cubicBezTo>
                    <a:pt x="982" y="50"/>
                    <a:pt x="857" y="1"/>
                    <a:pt x="736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2" name="Google Shape;8392;p62"/>
            <p:cNvSpPr/>
            <p:nvPr/>
          </p:nvSpPr>
          <p:spPr>
            <a:xfrm>
              <a:off x="3081509" y="3025393"/>
              <a:ext cx="62408" cy="52778"/>
            </a:xfrm>
            <a:custGeom>
              <a:rect b="b" l="l" r="r" t="t"/>
              <a:pathLst>
                <a:path extrusionOk="0" h="2468" w="2919">
                  <a:moveTo>
                    <a:pt x="2141" y="0"/>
                  </a:moveTo>
                  <a:cubicBezTo>
                    <a:pt x="2023" y="0"/>
                    <a:pt x="1902" y="44"/>
                    <a:pt x="1797" y="150"/>
                  </a:cubicBezTo>
                  <a:lnTo>
                    <a:pt x="362" y="1584"/>
                  </a:lnTo>
                  <a:cubicBezTo>
                    <a:pt x="1" y="1946"/>
                    <a:pt x="359" y="2468"/>
                    <a:pt x="772" y="2468"/>
                  </a:cubicBezTo>
                  <a:cubicBezTo>
                    <a:pt x="892" y="2468"/>
                    <a:pt x="1017" y="2423"/>
                    <a:pt x="1130" y="2318"/>
                  </a:cubicBezTo>
                  <a:lnTo>
                    <a:pt x="2531" y="884"/>
                  </a:lnTo>
                  <a:cubicBezTo>
                    <a:pt x="2918" y="522"/>
                    <a:pt x="2545" y="0"/>
                    <a:pt x="2141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3" name="Google Shape;8393;p62"/>
            <p:cNvSpPr/>
            <p:nvPr/>
          </p:nvSpPr>
          <p:spPr>
            <a:xfrm>
              <a:off x="2921929" y="3038224"/>
              <a:ext cx="51547" cy="42086"/>
            </a:xfrm>
            <a:custGeom>
              <a:rect b="b" l="l" r="r" t="t"/>
              <a:pathLst>
                <a:path extrusionOk="0" h="1968" w="2411">
                  <a:moveTo>
                    <a:pt x="764" y="1"/>
                  </a:moveTo>
                  <a:cubicBezTo>
                    <a:pt x="353" y="1"/>
                    <a:pt x="0" y="522"/>
                    <a:pt x="388" y="884"/>
                  </a:cubicBezTo>
                  <a:lnTo>
                    <a:pt x="1288" y="1818"/>
                  </a:lnTo>
                  <a:cubicBezTo>
                    <a:pt x="1393" y="1923"/>
                    <a:pt x="1513" y="1967"/>
                    <a:pt x="1631" y="1967"/>
                  </a:cubicBezTo>
                  <a:cubicBezTo>
                    <a:pt x="2036" y="1967"/>
                    <a:pt x="2410" y="1439"/>
                    <a:pt x="2022" y="1051"/>
                  </a:cubicBezTo>
                  <a:lnTo>
                    <a:pt x="1122" y="150"/>
                  </a:lnTo>
                  <a:cubicBezTo>
                    <a:pt x="1009" y="45"/>
                    <a:pt x="884" y="1"/>
                    <a:pt x="764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4" name="Google Shape;8394;p62"/>
            <p:cNvSpPr/>
            <p:nvPr/>
          </p:nvSpPr>
          <p:spPr>
            <a:xfrm>
              <a:off x="2778405" y="3043228"/>
              <a:ext cx="49559" cy="40653"/>
            </a:xfrm>
            <a:custGeom>
              <a:rect b="b" l="l" r="r" t="t"/>
              <a:pathLst>
                <a:path extrusionOk="0" h="1901" w="2318">
                  <a:moveTo>
                    <a:pt x="1540" y="0"/>
                  </a:moveTo>
                  <a:cubicBezTo>
                    <a:pt x="1423" y="0"/>
                    <a:pt x="1302" y="44"/>
                    <a:pt x="1197" y="150"/>
                  </a:cubicBezTo>
                  <a:lnTo>
                    <a:pt x="363" y="984"/>
                  </a:lnTo>
                  <a:cubicBezTo>
                    <a:pt x="1" y="1372"/>
                    <a:pt x="361" y="1900"/>
                    <a:pt x="758" y="1900"/>
                  </a:cubicBezTo>
                  <a:cubicBezTo>
                    <a:pt x="873" y="1900"/>
                    <a:pt x="992" y="1856"/>
                    <a:pt x="1097" y="1751"/>
                  </a:cubicBezTo>
                  <a:lnTo>
                    <a:pt x="1930" y="884"/>
                  </a:lnTo>
                  <a:cubicBezTo>
                    <a:pt x="2318" y="522"/>
                    <a:pt x="1945" y="0"/>
                    <a:pt x="1540" y="0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5" name="Google Shape;8395;p62"/>
            <p:cNvSpPr/>
            <p:nvPr/>
          </p:nvSpPr>
          <p:spPr>
            <a:xfrm>
              <a:off x="3263966" y="3038566"/>
              <a:ext cx="22150" cy="44973"/>
            </a:xfrm>
            <a:custGeom>
              <a:rect b="b" l="l" r="r" t="t"/>
              <a:pathLst>
                <a:path extrusionOk="0" h="2103" w="1036">
                  <a:moveTo>
                    <a:pt x="518" y="1"/>
                  </a:moveTo>
                  <a:cubicBezTo>
                    <a:pt x="259" y="1"/>
                    <a:pt x="1" y="168"/>
                    <a:pt x="1" y="501"/>
                  </a:cubicBezTo>
                  <a:lnTo>
                    <a:pt x="1" y="1602"/>
                  </a:lnTo>
                  <a:cubicBezTo>
                    <a:pt x="1" y="1935"/>
                    <a:pt x="259" y="2102"/>
                    <a:pt x="518" y="2102"/>
                  </a:cubicBezTo>
                  <a:cubicBezTo>
                    <a:pt x="777" y="2102"/>
                    <a:pt x="1035" y="1935"/>
                    <a:pt x="1035" y="1602"/>
                  </a:cubicBezTo>
                  <a:lnTo>
                    <a:pt x="1035" y="501"/>
                  </a:lnTo>
                  <a:cubicBezTo>
                    <a:pt x="1035" y="168"/>
                    <a:pt x="777" y="1"/>
                    <a:pt x="518" y="1"/>
                  </a:cubicBezTo>
                  <a:close/>
                </a:path>
              </a:pathLst>
            </a:custGeom>
            <a:solidFill>
              <a:srgbClr val="59A3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6" name="Google Shape;8396;p62"/>
            <p:cNvSpPr/>
            <p:nvPr/>
          </p:nvSpPr>
          <p:spPr>
            <a:xfrm>
              <a:off x="2000943" y="2892314"/>
              <a:ext cx="587971" cy="485119"/>
            </a:xfrm>
            <a:custGeom>
              <a:rect b="b" l="l" r="r" t="t"/>
              <a:pathLst>
                <a:path extrusionOk="0" h="22685" w="27501">
                  <a:moveTo>
                    <a:pt x="11739" y="1"/>
                  </a:moveTo>
                  <a:cubicBezTo>
                    <a:pt x="11651" y="1"/>
                    <a:pt x="11563" y="12"/>
                    <a:pt x="11475" y="35"/>
                  </a:cubicBezTo>
                  <a:cubicBezTo>
                    <a:pt x="7272" y="1036"/>
                    <a:pt x="12309" y="12077"/>
                    <a:pt x="12309" y="14045"/>
                  </a:cubicBezTo>
                  <a:cubicBezTo>
                    <a:pt x="11148" y="13414"/>
                    <a:pt x="6048" y="9972"/>
                    <a:pt x="3089" y="9972"/>
                  </a:cubicBezTo>
                  <a:cubicBezTo>
                    <a:pt x="2139" y="9972"/>
                    <a:pt x="1409" y="10327"/>
                    <a:pt x="1101" y="11243"/>
                  </a:cubicBezTo>
                  <a:cubicBezTo>
                    <a:pt x="0" y="14879"/>
                    <a:pt x="13744" y="21150"/>
                    <a:pt x="16112" y="22684"/>
                  </a:cubicBezTo>
                  <a:cubicBezTo>
                    <a:pt x="19181" y="18615"/>
                    <a:pt x="24385" y="13211"/>
                    <a:pt x="26486" y="8574"/>
                  </a:cubicBezTo>
                  <a:cubicBezTo>
                    <a:pt x="27494" y="6421"/>
                    <a:pt x="27501" y="3488"/>
                    <a:pt x="25322" y="3488"/>
                  </a:cubicBezTo>
                  <a:cubicBezTo>
                    <a:pt x="24834" y="3488"/>
                    <a:pt x="24237" y="3635"/>
                    <a:pt x="23517" y="3971"/>
                  </a:cubicBezTo>
                  <a:cubicBezTo>
                    <a:pt x="20582" y="5239"/>
                    <a:pt x="19614" y="8875"/>
                    <a:pt x="17913" y="11376"/>
                  </a:cubicBezTo>
                  <a:cubicBezTo>
                    <a:pt x="16849" y="9634"/>
                    <a:pt x="14318" y="1"/>
                    <a:pt x="11739" y="1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7" name="Google Shape;8397;p62"/>
            <p:cNvSpPr/>
            <p:nvPr/>
          </p:nvSpPr>
          <p:spPr>
            <a:xfrm>
              <a:off x="2248416" y="2950203"/>
              <a:ext cx="109017" cy="432383"/>
            </a:xfrm>
            <a:custGeom>
              <a:rect b="b" l="l" r="r" t="t"/>
              <a:pathLst>
                <a:path extrusionOk="0" h="20219" w="5099">
                  <a:moveTo>
                    <a:pt x="630" y="1"/>
                  </a:moveTo>
                  <a:cubicBezTo>
                    <a:pt x="322" y="1"/>
                    <a:pt x="0" y="249"/>
                    <a:pt x="100" y="630"/>
                  </a:cubicBezTo>
                  <a:cubicBezTo>
                    <a:pt x="1768" y="6968"/>
                    <a:pt x="2902" y="13406"/>
                    <a:pt x="4037" y="19844"/>
                  </a:cubicBezTo>
                  <a:cubicBezTo>
                    <a:pt x="4076" y="20106"/>
                    <a:pt x="4254" y="20219"/>
                    <a:pt x="4450" y="20219"/>
                  </a:cubicBezTo>
                  <a:cubicBezTo>
                    <a:pt x="4753" y="20219"/>
                    <a:pt x="5098" y="19949"/>
                    <a:pt x="5037" y="19544"/>
                  </a:cubicBezTo>
                  <a:cubicBezTo>
                    <a:pt x="3903" y="13106"/>
                    <a:pt x="2769" y="6701"/>
                    <a:pt x="1101" y="363"/>
                  </a:cubicBezTo>
                  <a:cubicBezTo>
                    <a:pt x="1035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8" name="Google Shape;8398;p62"/>
            <p:cNvSpPr/>
            <p:nvPr/>
          </p:nvSpPr>
          <p:spPr>
            <a:xfrm>
              <a:off x="2332996" y="3022292"/>
              <a:ext cx="204564" cy="360038"/>
            </a:xfrm>
            <a:custGeom>
              <a:rect b="b" l="l" r="r" t="t"/>
              <a:pathLst>
                <a:path extrusionOk="0" h="16836" w="9568">
                  <a:moveTo>
                    <a:pt x="8834" y="1"/>
                  </a:moveTo>
                  <a:cubicBezTo>
                    <a:pt x="8672" y="1"/>
                    <a:pt x="8507" y="68"/>
                    <a:pt x="8387" y="228"/>
                  </a:cubicBezTo>
                  <a:cubicBezTo>
                    <a:pt x="6585" y="2897"/>
                    <a:pt x="5318" y="5832"/>
                    <a:pt x="3850" y="8667"/>
                  </a:cubicBezTo>
                  <a:cubicBezTo>
                    <a:pt x="2549" y="11169"/>
                    <a:pt x="681" y="13404"/>
                    <a:pt x="81" y="16206"/>
                  </a:cubicBezTo>
                  <a:cubicBezTo>
                    <a:pt x="0" y="16587"/>
                    <a:pt x="330" y="16835"/>
                    <a:pt x="634" y="16835"/>
                  </a:cubicBezTo>
                  <a:cubicBezTo>
                    <a:pt x="837" y="16835"/>
                    <a:pt x="1028" y="16726"/>
                    <a:pt x="1081" y="16473"/>
                  </a:cubicBezTo>
                  <a:cubicBezTo>
                    <a:pt x="1648" y="13804"/>
                    <a:pt x="3483" y="11569"/>
                    <a:pt x="4751" y="9201"/>
                  </a:cubicBezTo>
                  <a:cubicBezTo>
                    <a:pt x="6252" y="6366"/>
                    <a:pt x="7453" y="3430"/>
                    <a:pt x="9287" y="762"/>
                  </a:cubicBezTo>
                  <a:cubicBezTo>
                    <a:pt x="9567" y="365"/>
                    <a:pt x="9210" y="1"/>
                    <a:pt x="8834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9" name="Google Shape;8399;p62"/>
            <p:cNvSpPr/>
            <p:nvPr/>
          </p:nvSpPr>
          <p:spPr>
            <a:xfrm>
              <a:off x="2069979" y="3137728"/>
              <a:ext cx="282216" cy="217314"/>
            </a:xfrm>
            <a:custGeom>
              <a:rect b="b" l="l" r="r" t="t"/>
              <a:pathLst>
                <a:path extrusionOk="0" h="10162" w="13200">
                  <a:moveTo>
                    <a:pt x="688" y="0"/>
                  </a:moveTo>
                  <a:cubicBezTo>
                    <a:pt x="264" y="0"/>
                    <a:pt x="0" y="671"/>
                    <a:pt x="441" y="1001"/>
                  </a:cubicBezTo>
                  <a:cubicBezTo>
                    <a:pt x="4377" y="3937"/>
                    <a:pt x="9047" y="5838"/>
                    <a:pt x="12016" y="9941"/>
                  </a:cubicBezTo>
                  <a:cubicBezTo>
                    <a:pt x="12133" y="10097"/>
                    <a:pt x="12293" y="10162"/>
                    <a:pt x="12451" y="10162"/>
                  </a:cubicBezTo>
                  <a:cubicBezTo>
                    <a:pt x="12832" y="10162"/>
                    <a:pt x="13199" y="9785"/>
                    <a:pt x="12916" y="9407"/>
                  </a:cubicBezTo>
                  <a:cubicBezTo>
                    <a:pt x="9814" y="5137"/>
                    <a:pt x="5077" y="3169"/>
                    <a:pt x="974" y="100"/>
                  </a:cubicBezTo>
                  <a:cubicBezTo>
                    <a:pt x="875" y="30"/>
                    <a:pt x="778" y="0"/>
                    <a:pt x="68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0" name="Google Shape;8400;p62"/>
            <p:cNvSpPr/>
            <p:nvPr/>
          </p:nvSpPr>
          <p:spPr>
            <a:xfrm>
              <a:off x="2244098" y="3027168"/>
              <a:ext cx="82783" cy="31436"/>
            </a:xfrm>
            <a:custGeom>
              <a:rect b="b" l="l" r="r" t="t"/>
              <a:pathLst>
                <a:path extrusionOk="0" h="1470" w="3872">
                  <a:moveTo>
                    <a:pt x="3205" y="0"/>
                  </a:moveTo>
                  <a:cubicBezTo>
                    <a:pt x="2304" y="0"/>
                    <a:pt x="1437" y="133"/>
                    <a:pt x="569" y="434"/>
                  </a:cubicBezTo>
                  <a:cubicBezTo>
                    <a:pt x="1" y="643"/>
                    <a:pt x="157" y="1469"/>
                    <a:pt x="652" y="1469"/>
                  </a:cubicBezTo>
                  <a:cubicBezTo>
                    <a:pt x="709" y="1469"/>
                    <a:pt x="771" y="1459"/>
                    <a:pt x="836" y="1434"/>
                  </a:cubicBezTo>
                  <a:cubicBezTo>
                    <a:pt x="1603" y="1168"/>
                    <a:pt x="2404" y="1067"/>
                    <a:pt x="3205" y="1034"/>
                  </a:cubicBezTo>
                  <a:cubicBezTo>
                    <a:pt x="3872" y="1034"/>
                    <a:pt x="3872" y="0"/>
                    <a:pt x="3205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1" name="Google Shape;8401;p62"/>
            <p:cNvSpPr/>
            <p:nvPr/>
          </p:nvSpPr>
          <p:spPr>
            <a:xfrm>
              <a:off x="2269775" y="3163262"/>
              <a:ext cx="92084" cy="28848"/>
            </a:xfrm>
            <a:custGeom>
              <a:rect b="b" l="l" r="r" t="t"/>
              <a:pathLst>
                <a:path extrusionOk="0" h="1349" w="4307">
                  <a:moveTo>
                    <a:pt x="3493" y="0"/>
                  </a:moveTo>
                  <a:cubicBezTo>
                    <a:pt x="3464" y="0"/>
                    <a:pt x="3435" y="3"/>
                    <a:pt x="3405" y="7"/>
                  </a:cubicBezTo>
                  <a:cubicBezTo>
                    <a:pt x="2471" y="174"/>
                    <a:pt x="1537" y="174"/>
                    <a:pt x="636" y="341"/>
                  </a:cubicBezTo>
                  <a:cubicBezTo>
                    <a:pt x="0" y="436"/>
                    <a:pt x="212" y="1349"/>
                    <a:pt x="810" y="1349"/>
                  </a:cubicBezTo>
                  <a:cubicBezTo>
                    <a:pt x="840" y="1349"/>
                    <a:pt x="871" y="1346"/>
                    <a:pt x="903" y="1342"/>
                  </a:cubicBezTo>
                  <a:cubicBezTo>
                    <a:pt x="1803" y="1175"/>
                    <a:pt x="2737" y="1175"/>
                    <a:pt x="3671" y="1008"/>
                  </a:cubicBezTo>
                  <a:cubicBezTo>
                    <a:pt x="4307" y="913"/>
                    <a:pt x="4065" y="0"/>
                    <a:pt x="349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2" name="Google Shape;8402;p62"/>
            <p:cNvSpPr/>
            <p:nvPr/>
          </p:nvSpPr>
          <p:spPr>
            <a:xfrm>
              <a:off x="2401198" y="3163155"/>
              <a:ext cx="71281" cy="38108"/>
            </a:xfrm>
            <a:custGeom>
              <a:rect b="b" l="l" r="r" t="t"/>
              <a:pathLst>
                <a:path extrusionOk="0" h="1782" w="3334">
                  <a:moveTo>
                    <a:pt x="779" y="0"/>
                  </a:moveTo>
                  <a:cubicBezTo>
                    <a:pt x="226" y="0"/>
                    <a:pt x="1" y="888"/>
                    <a:pt x="627" y="1013"/>
                  </a:cubicBezTo>
                  <a:cubicBezTo>
                    <a:pt x="1294" y="1146"/>
                    <a:pt x="1861" y="1547"/>
                    <a:pt x="2495" y="1747"/>
                  </a:cubicBezTo>
                  <a:cubicBezTo>
                    <a:pt x="2560" y="1771"/>
                    <a:pt x="2622" y="1782"/>
                    <a:pt x="2679" y="1782"/>
                  </a:cubicBezTo>
                  <a:cubicBezTo>
                    <a:pt x="3174" y="1782"/>
                    <a:pt x="3333" y="956"/>
                    <a:pt x="2795" y="746"/>
                  </a:cubicBezTo>
                  <a:cubicBezTo>
                    <a:pt x="2161" y="513"/>
                    <a:pt x="1561" y="146"/>
                    <a:pt x="893" y="12"/>
                  </a:cubicBezTo>
                  <a:cubicBezTo>
                    <a:pt x="854" y="4"/>
                    <a:pt x="816" y="0"/>
                    <a:pt x="779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3" name="Google Shape;8403;p62"/>
            <p:cNvSpPr/>
            <p:nvPr/>
          </p:nvSpPr>
          <p:spPr>
            <a:xfrm>
              <a:off x="2436667" y="3085506"/>
              <a:ext cx="87979" cy="46897"/>
            </a:xfrm>
            <a:custGeom>
              <a:rect b="b" l="l" r="r" t="t"/>
              <a:pathLst>
                <a:path extrusionOk="0" h="2193" w="4115">
                  <a:moveTo>
                    <a:pt x="814" y="0"/>
                  </a:moveTo>
                  <a:cubicBezTo>
                    <a:pt x="242" y="0"/>
                    <a:pt x="0" y="913"/>
                    <a:pt x="635" y="1008"/>
                  </a:cubicBezTo>
                  <a:cubicBezTo>
                    <a:pt x="1569" y="1141"/>
                    <a:pt x="2337" y="1608"/>
                    <a:pt x="3104" y="2109"/>
                  </a:cubicBezTo>
                  <a:cubicBezTo>
                    <a:pt x="3194" y="2167"/>
                    <a:pt x="3284" y="2193"/>
                    <a:pt x="3369" y="2193"/>
                  </a:cubicBezTo>
                  <a:cubicBezTo>
                    <a:pt x="3813" y="2193"/>
                    <a:pt x="4114" y="1489"/>
                    <a:pt x="3638" y="1208"/>
                  </a:cubicBezTo>
                  <a:cubicBezTo>
                    <a:pt x="2804" y="674"/>
                    <a:pt x="1903" y="141"/>
                    <a:pt x="902" y="7"/>
                  </a:cubicBezTo>
                  <a:cubicBezTo>
                    <a:pt x="872" y="3"/>
                    <a:pt x="843" y="0"/>
                    <a:pt x="81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4" name="Google Shape;8404;p62"/>
            <p:cNvSpPr/>
            <p:nvPr/>
          </p:nvSpPr>
          <p:spPr>
            <a:xfrm>
              <a:off x="2110772" y="3158493"/>
              <a:ext cx="52082" cy="53826"/>
            </a:xfrm>
            <a:custGeom>
              <a:rect b="b" l="l" r="r" t="t"/>
              <a:pathLst>
                <a:path extrusionOk="0" h="2517" w="2436">
                  <a:moveTo>
                    <a:pt x="1819" y="1"/>
                  </a:moveTo>
                  <a:cubicBezTo>
                    <a:pt x="1683" y="1"/>
                    <a:pt x="1548" y="51"/>
                    <a:pt x="1468" y="164"/>
                  </a:cubicBezTo>
                  <a:cubicBezTo>
                    <a:pt x="1068" y="664"/>
                    <a:pt x="634" y="1131"/>
                    <a:pt x="234" y="1631"/>
                  </a:cubicBezTo>
                  <a:cubicBezTo>
                    <a:pt x="34" y="1831"/>
                    <a:pt x="0" y="2132"/>
                    <a:pt x="234" y="2365"/>
                  </a:cubicBezTo>
                  <a:cubicBezTo>
                    <a:pt x="324" y="2455"/>
                    <a:pt x="473" y="2516"/>
                    <a:pt x="622" y="2516"/>
                  </a:cubicBezTo>
                  <a:cubicBezTo>
                    <a:pt x="749" y="2516"/>
                    <a:pt x="876" y="2472"/>
                    <a:pt x="968" y="2365"/>
                  </a:cubicBezTo>
                  <a:cubicBezTo>
                    <a:pt x="1368" y="1865"/>
                    <a:pt x="1802" y="1398"/>
                    <a:pt x="2202" y="897"/>
                  </a:cubicBezTo>
                  <a:cubicBezTo>
                    <a:pt x="2402" y="697"/>
                    <a:pt x="2436" y="397"/>
                    <a:pt x="2202" y="164"/>
                  </a:cubicBezTo>
                  <a:cubicBezTo>
                    <a:pt x="2115" y="60"/>
                    <a:pt x="1966" y="1"/>
                    <a:pt x="1819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5" name="Google Shape;8405;p62"/>
            <p:cNvSpPr/>
            <p:nvPr/>
          </p:nvSpPr>
          <p:spPr>
            <a:xfrm>
              <a:off x="2162212" y="3194441"/>
              <a:ext cx="64012" cy="58467"/>
            </a:xfrm>
            <a:custGeom>
              <a:rect b="b" l="l" r="r" t="t"/>
              <a:pathLst>
                <a:path extrusionOk="0" h="2734" w="2994">
                  <a:moveTo>
                    <a:pt x="2222" y="1"/>
                  </a:moveTo>
                  <a:cubicBezTo>
                    <a:pt x="2102" y="1"/>
                    <a:pt x="1977" y="45"/>
                    <a:pt x="1864" y="150"/>
                  </a:cubicBezTo>
                  <a:cubicBezTo>
                    <a:pt x="1330" y="684"/>
                    <a:pt x="797" y="1251"/>
                    <a:pt x="330" y="1818"/>
                  </a:cubicBezTo>
                  <a:cubicBezTo>
                    <a:pt x="0" y="2199"/>
                    <a:pt x="345" y="2733"/>
                    <a:pt x="720" y="2733"/>
                  </a:cubicBezTo>
                  <a:cubicBezTo>
                    <a:pt x="838" y="2733"/>
                    <a:pt x="960" y="2680"/>
                    <a:pt x="1064" y="2552"/>
                  </a:cubicBezTo>
                  <a:cubicBezTo>
                    <a:pt x="1531" y="1985"/>
                    <a:pt x="2064" y="1418"/>
                    <a:pt x="2631" y="884"/>
                  </a:cubicBezTo>
                  <a:cubicBezTo>
                    <a:pt x="2993" y="523"/>
                    <a:pt x="2634" y="1"/>
                    <a:pt x="2222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6" name="Google Shape;8406;p62"/>
            <p:cNvSpPr/>
            <p:nvPr/>
          </p:nvSpPr>
          <p:spPr>
            <a:xfrm>
              <a:off x="3405908" y="2859253"/>
              <a:ext cx="870807" cy="619481"/>
            </a:xfrm>
            <a:custGeom>
              <a:rect b="b" l="l" r="r" t="t"/>
              <a:pathLst>
                <a:path extrusionOk="0" h="28968" w="40730">
                  <a:moveTo>
                    <a:pt x="23853" y="0"/>
                  </a:moveTo>
                  <a:cubicBezTo>
                    <a:pt x="19023" y="0"/>
                    <a:pt x="15765" y="14337"/>
                    <a:pt x="14244" y="16325"/>
                  </a:cubicBezTo>
                  <a:cubicBezTo>
                    <a:pt x="13347" y="14353"/>
                    <a:pt x="9669" y="3474"/>
                    <a:pt x="5652" y="3474"/>
                  </a:cubicBezTo>
                  <a:cubicBezTo>
                    <a:pt x="5184" y="3474"/>
                    <a:pt x="4710" y="3622"/>
                    <a:pt x="4236" y="3949"/>
                  </a:cubicBezTo>
                  <a:cubicBezTo>
                    <a:pt x="0" y="7018"/>
                    <a:pt x="9874" y="25298"/>
                    <a:pt x="11208" y="28967"/>
                  </a:cubicBezTo>
                  <a:cubicBezTo>
                    <a:pt x="17980" y="27066"/>
                    <a:pt x="28187" y="25431"/>
                    <a:pt x="34325" y="22062"/>
                  </a:cubicBezTo>
                  <a:cubicBezTo>
                    <a:pt x="37927" y="20194"/>
                    <a:pt x="40729" y="15824"/>
                    <a:pt x="34925" y="14557"/>
                  </a:cubicBezTo>
                  <a:cubicBezTo>
                    <a:pt x="34333" y="14409"/>
                    <a:pt x="33743" y="14343"/>
                    <a:pt x="33157" y="14343"/>
                  </a:cubicBezTo>
                  <a:cubicBezTo>
                    <a:pt x="29520" y="14343"/>
                    <a:pt x="26006" y="16881"/>
                    <a:pt x="22616" y="18059"/>
                  </a:cubicBezTo>
                  <a:cubicBezTo>
                    <a:pt x="22883" y="15124"/>
                    <a:pt x="28454" y="1681"/>
                    <a:pt x="24951" y="247"/>
                  </a:cubicBezTo>
                  <a:cubicBezTo>
                    <a:pt x="24577" y="79"/>
                    <a:pt x="24211" y="0"/>
                    <a:pt x="23853" y="0"/>
                  </a:cubicBezTo>
                  <a:close/>
                </a:path>
              </a:pathLst>
            </a:custGeom>
            <a:solidFill>
              <a:srgbClr val="538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7" name="Google Shape;8407;p62"/>
            <p:cNvSpPr/>
            <p:nvPr/>
          </p:nvSpPr>
          <p:spPr>
            <a:xfrm>
              <a:off x="3636876" y="2940772"/>
              <a:ext cx="276743" cy="542324"/>
            </a:xfrm>
            <a:custGeom>
              <a:rect b="b" l="l" r="r" t="t"/>
              <a:pathLst>
                <a:path extrusionOk="0" h="25360" w="12944">
                  <a:moveTo>
                    <a:pt x="12308" y="1"/>
                  </a:moveTo>
                  <a:cubicBezTo>
                    <a:pt x="12100" y="1"/>
                    <a:pt x="11884" y="103"/>
                    <a:pt x="11780" y="337"/>
                  </a:cubicBezTo>
                  <a:cubicBezTo>
                    <a:pt x="8377" y="8643"/>
                    <a:pt x="4308" y="16616"/>
                    <a:pt x="205" y="24588"/>
                  </a:cubicBezTo>
                  <a:cubicBezTo>
                    <a:pt x="0" y="24997"/>
                    <a:pt x="353" y="25359"/>
                    <a:pt x="693" y="25359"/>
                  </a:cubicBezTo>
                  <a:cubicBezTo>
                    <a:pt x="853" y="25359"/>
                    <a:pt x="1010" y="25280"/>
                    <a:pt x="1106" y="25088"/>
                  </a:cubicBezTo>
                  <a:cubicBezTo>
                    <a:pt x="5242" y="17049"/>
                    <a:pt x="9345" y="9010"/>
                    <a:pt x="12781" y="638"/>
                  </a:cubicBezTo>
                  <a:cubicBezTo>
                    <a:pt x="12943" y="251"/>
                    <a:pt x="12635" y="1"/>
                    <a:pt x="12308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8" name="Google Shape;8408;p62"/>
            <p:cNvSpPr/>
            <p:nvPr/>
          </p:nvSpPr>
          <p:spPr>
            <a:xfrm>
              <a:off x="3634268" y="3235607"/>
              <a:ext cx="507134" cy="247382"/>
            </a:xfrm>
            <a:custGeom>
              <a:rect b="b" l="l" r="r" t="t"/>
              <a:pathLst>
                <a:path extrusionOk="0" h="11568" w="23720">
                  <a:moveTo>
                    <a:pt x="23038" y="0"/>
                  </a:moveTo>
                  <a:cubicBezTo>
                    <a:pt x="22988" y="0"/>
                    <a:pt x="22933" y="9"/>
                    <a:pt x="22876" y="27"/>
                  </a:cubicBezTo>
                  <a:cubicBezTo>
                    <a:pt x="18740" y="1361"/>
                    <a:pt x="14971" y="3496"/>
                    <a:pt x="11101" y="5397"/>
                  </a:cubicBezTo>
                  <a:cubicBezTo>
                    <a:pt x="7532" y="7132"/>
                    <a:pt x="3429" y="8032"/>
                    <a:pt x="394" y="10701"/>
                  </a:cubicBezTo>
                  <a:cubicBezTo>
                    <a:pt x="1" y="11042"/>
                    <a:pt x="369" y="11567"/>
                    <a:pt x="787" y="11567"/>
                  </a:cubicBezTo>
                  <a:cubicBezTo>
                    <a:pt x="902" y="11567"/>
                    <a:pt x="1020" y="11528"/>
                    <a:pt x="1127" y="11435"/>
                  </a:cubicBezTo>
                  <a:cubicBezTo>
                    <a:pt x="4063" y="8866"/>
                    <a:pt x="8166" y="7932"/>
                    <a:pt x="11635" y="6298"/>
                  </a:cubicBezTo>
                  <a:cubicBezTo>
                    <a:pt x="15438" y="4463"/>
                    <a:pt x="19107" y="2362"/>
                    <a:pt x="23143" y="1027"/>
                  </a:cubicBezTo>
                  <a:cubicBezTo>
                    <a:pt x="23720" y="845"/>
                    <a:pt x="23551" y="0"/>
                    <a:pt x="23038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9" name="Google Shape;8409;p62"/>
            <p:cNvSpPr/>
            <p:nvPr/>
          </p:nvSpPr>
          <p:spPr>
            <a:xfrm>
              <a:off x="3535257" y="3000907"/>
              <a:ext cx="143802" cy="445000"/>
            </a:xfrm>
            <a:custGeom>
              <a:rect b="b" l="l" r="r" t="t"/>
              <a:pathLst>
                <a:path extrusionOk="0" h="20809" w="6726">
                  <a:moveTo>
                    <a:pt x="633" y="0"/>
                  </a:moveTo>
                  <a:cubicBezTo>
                    <a:pt x="318" y="0"/>
                    <a:pt x="0" y="258"/>
                    <a:pt x="121" y="661"/>
                  </a:cubicBezTo>
                  <a:cubicBezTo>
                    <a:pt x="2056" y="7232"/>
                    <a:pt x="5658" y="13237"/>
                    <a:pt x="5458" y="20308"/>
                  </a:cubicBezTo>
                  <a:cubicBezTo>
                    <a:pt x="5458" y="20642"/>
                    <a:pt x="5717" y="20809"/>
                    <a:pt x="5979" y="20809"/>
                  </a:cubicBezTo>
                  <a:cubicBezTo>
                    <a:pt x="6242" y="20809"/>
                    <a:pt x="6509" y="20642"/>
                    <a:pt x="6526" y="20308"/>
                  </a:cubicBezTo>
                  <a:cubicBezTo>
                    <a:pt x="6726" y="13137"/>
                    <a:pt x="3090" y="7066"/>
                    <a:pt x="1122" y="361"/>
                  </a:cubicBezTo>
                  <a:cubicBezTo>
                    <a:pt x="1043" y="110"/>
                    <a:pt x="839" y="0"/>
                    <a:pt x="633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0" name="Google Shape;8410;p62"/>
            <p:cNvSpPr/>
            <p:nvPr/>
          </p:nvSpPr>
          <p:spPr>
            <a:xfrm>
              <a:off x="3731119" y="3189587"/>
              <a:ext cx="99845" cy="51666"/>
            </a:xfrm>
            <a:custGeom>
              <a:rect b="b" l="l" r="r" t="t"/>
              <a:pathLst>
                <a:path extrusionOk="0" h="2416" w="4670">
                  <a:moveTo>
                    <a:pt x="634" y="0"/>
                  </a:moveTo>
                  <a:cubicBezTo>
                    <a:pt x="151" y="0"/>
                    <a:pt x="1" y="837"/>
                    <a:pt x="534" y="1045"/>
                  </a:cubicBezTo>
                  <a:cubicBezTo>
                    <a:pt x="1734" y="1512"/>
                    <a:pt x="2702" y="2279"/>
                    <a:pt x="4003" y="2412"/>
                  </a:cubicBezTo>
                  <a:cubicBezTo>
                    <a:pt x="4024" y="2414"/>
                    <a:pt x="4044" y="2415"/>
                    <a:pt x="4063" y="2415"/>
                  </a:cubicBezTo>
                  <a:cubicBezTo>
                    <a:pt x="4669" y="2415"/>
                    <a:pt x="4649" y="1443"/>
                    <a:pt x="4003" y="1378"/>
                  </a:cubicBezTo>
                  <a:cubicBezTo>
                    <a:pt x="2869" y="1245"/>
                    <a:pt x="1901" y="444"/>
                    <a:pt x="834" y="44"/>
                  </a:cubicBezTo>
                  <a:cubicBezTo>
                    <a:pt x="762" y="14"/>
                    <a:pt x="695" y="0"/>
                    <a:pt x="634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1" name="Google Shape;8411;p62"/>
            <p:cNvSpPr/>
            <p:nvPr/>
          </p:nvSpPr>
          <p:spPr>
            <a:xfrm>
              <a:off x="3776381" y="3098807"/>
              <a:ext cx="98305" cy="48779"/>
            </a:xfrm>
            <a:custGeom>
              <a:rect b="b" l="l" r="r" t="t"/>
              <a:pathLst>
                <a:path extrusionOk="0" h="2281" w="4598">
                  <a:moveTo>
                    <a:pt x="750" y="1"/>
                  </a:moveTo>
                  <a:cubicBezTo>
                    <a:pt x="212" y="1"/>
                    <a:pt x="1" y="896"/>
                    <a:pt x="618" y="1020"/>
                  </a:cubicBezTo>
                  <a:cubicBezTo>
                    <a:pt x="1719" y="1253"/>
                    <a:pt x="2653" y="1954"/>
                    <a:pt x="3754" y="2254"/>
                  </a:cubicBezTo>
                  <a:cubicBezTo>
                    <a:pt x="3811" y="2272"/>
                    <a:pt x="3865" y="2280"/>
                    <a:pt x="3916" y="2280"/>
                  </a:cubicBezTo>
                  <a:cubicBezTo>
                    <a:pt x="4428" y="2280"/>
                    <a:pt x="4597" y="1435"/>
                    <a:pt x="4021" y="1253"/>
                  </a:cubicBezTo>
                  <a:cubicBezTo>
                    <a:pt x="2920" y="953"/>
                    <a:pt x="2019" y="253"/>
                    <a:pt x="885" y="19"/>
                  </a:cubicBezTo>
                  <a:cubicBezTo>
                    <a:pt x="838" y="7"/>
                    <a:pt x="793" y="1"/>
                    <a:pt x="75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2" name="Google Shape;8412;p62"/>
            <p:cNvSpPr/>
            <p:nvPr/>
          </p:nvSpPr>
          <p:spPr>
            <a:xfrm>
              <a:off x="3818008" y="3011428"/>
              <a:ext cx="85734" cy="45037"/>
            </a:xfrm>
            <a:custGeom>
              <a:rect b="b" l="l" r="r" t="t"/>
              <a:pathLst>
                <a:path extrusionOk="0" h="2106" w="4010">
                  <a:moveTo>
                    <a:pt x="631" y="0"/>
                  </a:moveTo>
                  <a:cubicBezTo>
                    <a:pt x="160" y="0"/>
                    <a:pt x="1" y="827"/>
                    <a:pt x="539" y="1036"/>
                  </a:cubicBezTo>
                  <a:cubicBezTo>
                    <a:pt x="1406" y="1370"/>
                    <a:pt x="2274" y="1770"/>
                    <a:pt x="3141" y="2070"/>
                  </a:cubicBezTo>
                  <a:cubicBezTo>
                    <a:pt x="3206" y="2094"/>
                    <a:pt x="3268" y="2105"/>
                    <a:pt x="3326" y="2105"/>
                  </a:cubicBezTo>
                  <a:cubicBezTo>
                    <a:pt x="3827" y="2105"/>
                    <a:pt x="4010" y="1279"/>
                    <a:pt x="3441" y="1070"/>
                  </a:cubicBezTo>
                  <a:cubicBezTo>
                    <a:pt x="2541" y="769"/>
                    <a:pt x="1707" y="369"/>
                    <a:pt x="806" y="36"/>
                  </a:cubicBezTo>
                  <a:cubicBezTo>
                    <a:pt x="744" y="11"/>
                    <a:pt x="686" y="0"/>
                    <a:pt x="63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3" name="Google Shape;8413;p62"/>
            <p:cNvSpPr/>
            <p:nvPr/>
          </p:nvSpPr>
          <p:spPr>
            <a:xfrm>
              <a:off x="3897563" y="3288343"/>
              <a:ext cx="59415" cy="90694"/>
            </a:xfrm>
            <a:custGeom>
              <a:rect b="b" l="l" r="r" t="t"/>
              <a:pathLst>
                <a:path extrusionOk="0" h="4241" w="2779">
                  <a:moveTo>
                    <a:pt x="626" y="0"/>
                  </a:moveTo>
                  <a:cubicBezTo>
                    <a:pt x="314" y="0"/>
                    <a:pt x="0" y="249"/>
                    <a:pt x="121" y="630"/>
                  </a:cubicBezTo>
                  <a:cubicBezTo>
                    <a:pt x="454" y="1830"/>
                    <a:pt x="954" y="2965"/>
                    <a:pt x="1622" y="3999"/>
                  </a:cubicBezTo>
                  <a:cubicBezTo>
                    <a:pt x="1732" y="4170"/>
                    <a:pt x="1892" y="4241"/>
                    <a:pt x="2050" y="4241"/>
                  </a:cubicBezTo>
                  <a:cubicBezTo>
                    <a:pt x="2417" y="4241"/>
                    <a:pt x="2779" y="3861"/>
                    <a:pt x="2522" y="3465"/>
                  </a:cubicBezTo>
                  <a:cubicBezTo>
                    <a:pt x="1888" y="2498"/>
                    <a:pt x="1421" y="1463"/>
                    <a:pt x="1121" y="363"/>
                  </a:cubicBezTo>
                  <a:cubicBezTo>
                    <a:pt x="1041" y="110"/>
                    <a:pt x="834" y="0"/>
                    <a:pt x="626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4" name="Google Shape;8414;p62"/>
            <p:cNvSpPr/>
            <p:nvPr/>
          </p:nvSpPr>
          <p:spPr>
            <a:xfrm>
              <a:off x="4012673" y="3244118"/>
              <a:ext cx="44385" cy="77178"/>
            </a:xfrm>
            <a:custGeom>
              <a:rect b="b" l="l" r="r" t="t"/>
              <a:pathLst>
                <a:path extrusionOk="0" h="3609" w="2076">
                  <a:moveTo>
                    <a:pt x="622" y="0"/>
                  </a:moveTo>
                  <a:cubicBezTo>
                    <a:pt x="306" y="0"/>
                    <a:pt x="0" y="249"/>
                    <a:pt x="140" y="629"/>
                  </a:cubicBezTo>
                  <a:cubicBezTo>
                    <a:pt x="474" y="1497"/>
                    <a:pt x="774" y="2331"/>
                    <a:pt x="974" y="3231"/>
                  </a:cubicBezTo>
                  <a:cubicBezTo>
                    <a:pt x="1040" y="3496"/>
                    <a:pt x="1237" y="3608"/>
                    <a:pt x="1441" y="3608"/>
                  </a:cubicBezTo>
                  <a:cubicBezTo>
                    <a:pt x="1751" y="3608"/>
                    <a:pt x="2076" y="3347"/>
                    <a:pt x="1975" y="2964"/>
                  </a:cubicBezTo>
                  <a:cubicBezTo>
                    <a:pt x="1775" y="2064"/>
                    <a:pt x="1475" y="1196"/>
                    <a:pt x="1141" y="363"/>
                  </a:cubicBezTo>
                  <a:cubicBezTo>
                    <a:pt x="1048" y="110"/>
                    <a:pt x="833" y="0"/>
                    <a:pt x="622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5" name="Google Shape;8415;p62"/>
            <p:cNvSpPr/>
            <p:nvPr/>
          </p:nvSpPr>
          <p:spPr>
            <a:xfrm>
              <a:off x="3585030" y="3227738"/>
              <a:ext cx="90202" cy="40097"/>
            </a:xfrm>
            <a:custGeom>
              <a:rect b="b" l="l" r="r" t="t"/>
              <a:pathLst>
                <a:path extrusionOk="0" h="1875" w="4219">
                  <a:moveTo>
                    <a:pt x="3440" y="1"/>
                  </a:moveTo>
                  <a:cubicBezTo>
                    <a:pt x="3363" y="1"/>
                    <a:pt x="3281" y="19"/>
                    <a:pt x="3197" y="61"/>
                  </a:cubicBezTo>
                  <a:cubicBezTo>
                    <a:pt x="2396" y="495"/>
                    <a:pt x="1462" y="662"/>
                    <a:pt x="595" y="862"/>
                  </a:cubicBezTo>
                  <a:cubicBezTo>
                    <a:pt x="1" y="987"/>
                    <a:pt x="198" y="1875"/>
                    <a:pt x="776" y="1875"/>
                  </a:cubicBezTo>
                  <a:cubicBezTo>
                    <a:pt x="814" y="1875"/>
                    <a:pt x="854" y="1871"/>
                    <a:pt x="895" y="1862"/>
                  </a:cubicBezTo>
                  <a:cubicBezTo>
                    <a:pt x="1863" y="1662"/>
                    <a:pt x="2830" y="1462"/>
                    <a:pt x="3731" y="962"/>
                  </a:cubicBezTo>
                  <a:cubicBezTo>
                    <a:pt x="4219" y="703"/>
                    <a:pt x="3916" y="1"/>
                    <a:pt x="3440" y="1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6" name="Google Shape;8416;p62"/>
            <p:cNvSpPr/>
            <p:nvPr/>
          </p:nvSpPr>
          <p:spPr>
            <a:xfrm>
              <a:off x="3541372" y="3127485"/>
              <a:ext cx="93345" cy="40268"/>
            </a:xfrm>
            <a:custGeom>
              <a:rect b="b" l="l" r="r" t="t"/>
              <a:pathLst>
                <a:path extrusionOk="0" h="1883" w="4366">
                  <a:moveTo>
                    <a:pt x="3591" y="0"/>
                  </a:moveTo>
                  <a:cubicBezTo>
                    <a:pt x="3553" y="0"/>
                    <a:pt x="3513" y="4"/>
                    <a:pt x="3471" y="12"/>
                  </a:cubicBezTo>
                  <a:cubicBezTo>
                    <a:pt x="2470" y="246"/>
                    <a:pt x="1536" y="546"/>
                    <a:pt x="569" y="846"/>
                  </a:cubicBezTo>
                  <a:cubicBezTo>
                    <a:pt x="1" y="1056"/>
                    <a:pt x="157" y="1882"/>
                    <a:pt x="652" y="1882"/>
                  </a:cubicBezTo>
                  <a:cubicBezTo>
                    <a:pt x="709" y="1882"/>
                    <a:pt x="770" y="1871"/>
                    <a:pt x="836" y="1847"/>
                  </a:cubicBezTo>
                  <a:cubicBezTo>
                    <a:pt x="1803" y="1547"/>
                    <a:pt x="2771" y="1247"/>
                    <a:pt x="3771" y="1013"/>
                  </a:cubicBezTo>
                  <a:cubicBezTo>
                    <a:pt x="4366" y="888"/>
                    <a:pt x="4168" y="0"/>
                    <a:pt x="3591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7" name="Google Shape;8417;p62"/>
            <p:cNvSpPr/>
            <p:nvPr/>
          </p:nvSpPr>
          <p:spPr>
            <a:xfrm>
              <a:off x="3525508" y="3053706"/>
              <a:ext cx="72521" cy="36098"/>
            </a:xfrm>
            <a:custGeom>
              <a:rect b="b" l="l" r="r" t="t"/>
              <a:pathLst>
                <a:path extrusionOk="0" h="1688" w="3392">
                  <a:moveTo>
                    <a:pt x="2707" y="0"/>
                  </a:moveTo>
                  <a:cubicBezTo>
                    <a:pt x="2656" y="0"/>
                    <a:pt x="2602" y="9"/>
                    <a:pt x="2545" y="27"/>
                  </a:cubicBezTo>
                  <a:cubicBezTo>
                    <a:pt x="1911" y="260"/>
                    <a:pt x="1244" y="427"/>
                    <a:pt x="577" y="660"/>
                  </a:cubicBezTo>
                  <a:cubicBezTo>
                    <a:pt x="0" y="843"/>
                    <a:pt x="169" y="1687"/>
                    <a:pt x="682" y="1687"/>
                  </a:cubicBezTo>
                  <a:cubicBezTo>
                    <a:pt x="733" y="1687"/>
                    <a:pt x="787" y="1679"/>
                    <a:pt x="844" y="1661"/>
                  </a:cubicBezTo>
                  <a:cubicBezTo>
                    <a:pt x="1511" y="1461"/>
                    <a:pt x="2178" y="1261"/>
                    <a:pt x="2845" y="1027"/>
                  </a:cubicBezTo>
                  <a:cubicBezTo>
                    <a:pt x="3392" y="845"/>
                    <a:pt x="3220" y="0"/>
                    <a:pt x="2707" y="0"/>
                  </a:cubicBezTo>
                  <a:close/>
                </a:path>
              </a:pathLst>
            </a:custGeom>
            <a:solidFill>
              <a:srgbClr val="2759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8" name="Google Shape;8418;p62"/>
            <p:cNvSpPr/>
            <p:nvPr/>
          </p:nvSpPr>
          <p:spPr>
            <a:xfrm>
              <a:off x="965403" y="3324398"/>
              <a:ext cx="3433970" cy="1277283"/>
            </a:xfrm>
            <a:custGeom>
              <a:rect b="b" l="l" r="r" t="t"/>
              <a:pathLst>
                <a:path extrusionOk="0" h="59728" w="160616">
                  <a:moveTo>
                    <a:pt x="88094" y="0"/>
                  </a:moveTo>
                  <a:cubicBezTo>
                    <a:pt x="75512" y="0"/>
                    <a:pt x="32045" y="1777"/>
                    <a:pt x="22884" y="5448"/>
                  </a:cubicBezTo>
                  <a:cubicBezTo>
                    <a:pt x="1" y="14655"/>
                    <a:pt x="4304" y="55184"/>
                    <a:pt x="24752" y="56385"/>
                  </a:cubicBezTo>
                  <a:cubicBezTo>
                    <a:pt x="43205" y="58915"/>
                    <a:pt x="59051" y="59728"/>
                    <a:pt x="74496" y="59728"/>
                  </a:cubicBezTo>
                  <a:cubicBezTo>
                    <a:pt x="86943" y="59728"/>
                    <a:pt x="99130" y="59200"/>
                    <a:pt x="112214" y="58620"/>
                  </a:cubicBezTo>
                  <a:cubicBezTo>
                    <a:pt x="123389" y="58186"/>
                    <a:pt x="141135" y="57319"/>
                    <a:pt x="148340" y="48679"/>
                  </a:cubicBezTo>
                  <a:cubicBezTo>
                    <a:pt x="152877" y="43275"/>
                    <a:pt x="160616" y="9985"/>
                    <a:pt x="135664" y="3780"/>
                  </a:cubicBezTo>
                  <a:cubicBezTo>
                    <a:pt x="127292" y="1679"/>
                    <a:pt x="97604" y="111"/>
                    <a:pt x="89598" y="11"/>
                  </a:cubicBezTo>
                  <a:cubicBezTo>
                    <a:pt x="89163" y="4"/>
                    <a:pt x="88660" y="0"/>
                    <a:pt x="88094" y="0"/>
                  </a:cubicBezTo>
                  <a:close/>
                </a:path>
              </a:pathLst>
            </a:custGeom>
            <a:solidFill>
              <a:srgbClr val="75AC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9" name="Google Shape;8419;p62"/>
            <p:cNvSpPr/>
            <p:nvPr/>
          </p:nvSpPr>
          <p:spPr>
            <a:xfrm>
              <a:off x="1557201" y="3464641"/>
              <a:ext cx="46138" cy="40952"/>
            </a:xfrm>
            <a:custGeom>
              <a:rect b="b" l="l" r="r" t="t"/>
              <a:pathLst>
                <a:path extrusionOk="0" h="1915" w="2158">
                  <a:moveTo>
                    <a:pt x="341" y="0"/>
                  </a:moveTo>
                  <a:cubicBezTo>
                    <a:pt x="179" y="0"/>
                    <a:pt x="0" y="136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8" y="1225"/>
                    <a:pt x="1875" y="858"/>
                    <a:pt x="2075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6" y="564"/>
                    <a:pt x="1144" y="851"/>
                    <a:pt x="954" y="1175"/>
                  </a:cubicBezTo>
                  <a:lnTo>
                    <a:pt x="954" y="1175"/>
                  </a:lnTo>
                  <a:cubicBezTo>
                    <a:pt x="747" y="907"/>
                    <a:pt x="651" y="549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0" name="Google Shape;8420;p62"/>
            <p:cNvSpPr/>
            <p:nvPr/>
          </p:nvSpPr>
          <p:spPr>
            <a:xfrm>
              <a:off x="1172810" y="3865673"/>
              <a:ext cx="46138" cy="40824"/>
            </a:xfrm>
            <a:custGeom>
              <a:rect b="b" l="l" r="r" t="t"/>
              <a:pathLst>
                <a:path extrusionOk="0" h="1909" w="2158">
                  <a:moveTo>
                    <a:pt x="335" y="1"/>
                  </a:moveTo>
                  <a:cubicBezTo>
                    <a:pt x="169" y="1"/>
                    <a:pt x="1" y="136"/>
                    <a:pt x="40" y="352"/>
                  </a:cubicBezTo>
                  <a:cubicBezTo>
                    <a:pt x="207" y="952"/>
                    <a:pt x="407" y="1486"/>
                    <a:pt x="907" y="1853"/>
                  </a:cubicBezTo>
                  <a:cubicBezTo>
                    <a:pt x="956" y="1892"/>
                    <a:pt x="1008" y="1908"/>
                    <a:pt x="1058" y="1908"/>
                  </a:cubicBezTo>
                  <a:cubicBezTo>
                    <a:pt x="1177" y="1908"/>
                    <a:pt x="1284" y="1814"/>
                    <a:pt x="1308" y="1719"/>
                  </a:cubicBezTo>
                  <a:cubicBezTo>
                    <a:pt x="1508" y="1219"/>
                    <a:pt x="1908" y="852"/>
                    <a:pt x="2075" y="385"/>
                  </a:cubicBezTo>
                  <a:cubicBezTo>
                    <a:pt x="2157" y="179"/>
                    <a:pt x="1985" y="36"/>
                    <a:pt x="1810" y="36"/>
                  </a:cubicBezTo>
                  <a:cubicBezTo>
                    <a:pt x="1702" y="36"/>
                    <a:pt x="1592" y="91"/>
                    <a:pt x="1541" y="218"/>
                  </a:cubicBezTo>
                  <a:cubicBezTo>
                    <a:pt x="1394" y="561"/>
                    <a:pt x="1158" y="850"/>
                    <a:pt x="963" y="1177"/>
                  </a:cubicBezTo>
                  <a:lnTo>
                    <a:pt x="963" y="1177"/>
                  </a:lnTo>
                  <a:cubicBezTo>
                    <a:pt x="762" y="909"/>
                    <a:pt x="685" y="554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1" name="Google Shape;8421;p62"/>
            <p:cNvSpPr/>
            <p:nvPr/>
          </p:nvSpPr>
          <p:spPr>
            <a:xfrm>
              <a:off x="1334977" y="3601590"/>
              <a:ext cx="45817" cy="40952"/>
            </a:xfrm>
            <a:custGeom>
              <a:rect b="b" l="l" r="r" t="t"/>
              <a:pathLst>
                <a:path extrusionOk="0" h="1915" w="2143">
                  <a:moveTo>
                    <a:pt x="337" y="1"/>
                  </a:moveTo>
                  <a:cubicBezTo>
                    <a:pt x="171" y="1"/>
                    <a:pt x="0" y="137"/>
                    <a:pt x="61" y="359"/>
                  </a:cubicBezTo>
                  <a:cubicBezTo>
                    <a:pt x="194" y="959"/>
                    <a:pt x="394" y="1493"/>
                    <a:pt x="895" y="1860"/>
                  </a:cubicBezTo>
                  <a:cubicBezTo>
                    <a:pt x="942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8" y="1693"/>
                  </a:cubicBezTo>
                  <a:cubicBezTo>
                    <a:pt x="1495" y="1226"/>
                    <a:pt x="1895" y="859"/>
                    <a:pt x="2062" y="392"/>
                  </a:cubicBezTo>
                  <a:cubicBezTo>
                    <a:pt x="2143" y="170"/>
                    <a:pt x="1980" y="34"/>
                    <a:pt x="1809" y="34"/>
                  </a:cubicBezTo>
                  <a:cubicBezTo>
                    <a:pt x="1697" y="34"/>
                    <a:pt x="1581" y="93"/>
                    <a:pt x="1528" y="225"/>
                  </a:cubicBezTo>
                  <a:cubicBezTo>
                    <a:pt x="1408" y="562"/>
                    <a:pt x="1166" y="848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60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2" name="Google Shape;8422;p62"/>
            <p:cNvSpPr/>
            <p:nvPr/>
          </p:nvSpPr>
          <p:spPr>
            <a:xfrm>
              <a:off x="1750476" y="3591603"/>
              <a:ext cx="46095" cy="40952"/>
            </a:xfrm>
            <a:custGeom>
              <a:rect b="b" l="l" r="r" t="t"/>
              <a:pathLst>
                <a:path extrusionOk="0" h="1915" w="2156">
                  <a:moveTo>
                    <a:pt x="348" y="1"/>
                  </a:moveTo>
                  <a:cubicBezTo>
                    <a:pt x="179" y="1"/>
                    <a:pt x="0" y="137"/>
                    <a:pt x="40" y="359"/>
                  </a:cubicBezTo>
                  <a:cubicBezTo>
                    <a:pt x="207" y="959"/>
                    <a:pt x="407" y="1493"/>
                    <a:pt x="908" y="1860"/>
                  </a:cubicBezTo>
                  <a:cubicBezTo>
                    <a:pt x="955" y="1898"/>
                    <a:pt x="1003" y="1914"/>
                    <a:pt x="1048" y="1914"/>
                  </a:cubicBezTo>
                  <a:cubicBezTo>
                    <a:pt x="1162" y="1914"/>
                    <a:pt x="1260" y="1812"/>
                    <a:pt x="1308" y="1693"/>
                  </a:cubicBezTo>
                  <a:cubicBezTo>
                    <a:pt x="1508" y="1226"/>
                    <a:pt x="1908" y="859"/>
                    <a:pt x="2075" y="392"/>
                  </a:cubicBezTo>
                  <a:cubicBezTo>
                    <a:pt x="2156" y="170"/>
                    <a:pt x="1993" y="34"/>
                    <a:pt x="1822" y="34"/>
                  </a:cubicBezTo>
                  <a:cubicBezTo>
                    <a:pt x="1710" y="34"/>
                    <a:pt x="1594" y="93"/>
                    <a:pt x="1542" y="225"/>
                  </a:cubicBezTo>
                  <a:cubicBezTo>
                    <a:pt x="1398" y="561"/>
                    <a:pt x="1167" y="845"/>
                    <a:pt x="975" y="1164"/>
                  </a:cubicBezTo>
                  <a:lnTo>
                    <a:pt x="975" y="1164"/>
                  </a:lnTo>
                  <a:cubicBezTo>
                    <a:pt x="761" y="890"/>
                    <a:pt x="684" y="551"/>
                    <a:pt x="608" y="192"/>
                  </a:cubicBezTo>
                  <a:cubicBezTo>
                    <a:pt x="568" y="60"/>
                    <a:pt x="460" y="1"/>
                    <a:pt x="34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3" name="Google Shape;8423;p62"/>
            <p:cNvSpPr/>
            <p:nvPr/>
          </p:nvSpPr>
          <p:spPr>
            <a:xfrm>
              <a:off x="1574604" y="3677165"/>
              <a:ext cx="46566" cy="40674"/>
            </a:xfrm>
            <a:custGeom>
              <a:rect b="b" l="l" r="r" t="t"/>
              <a:pathLst>
                <a:path extrusionOk="0" h="1902" w="2178">
                  <a:moveTo>
                    <a:pt x="346" y="0"/>
                  </a:moveTo>
                  <a:cubicBezTo>
                    <a:pt x="178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6" y="561"/>
                    <a:pt x="1158" y="856"/>
                    <a:pt x="969" y="1171"/>
                  </a:cubicBezTo>
                  <a:lnTo>
                    <a:pt x="969" y="1171"/>
                  </a:lnTo>
                  <a:cubicBezTo>
                    <a:pt x="750" y="888"/>
                    <a:pt x="672" y="531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4" name="Google Shape;8424;p62"/>
            <p:cNvSpPr/>
            <p:nvPr/>
          </p:nvSpPr>
          <p:spPr>
            <a:xfrm>
              <a:off x="1762898" y="4008162"/>
              <a:ext cx="45775" cy="40674"/>
            </a:xfrm>
            <a:custGeom>
              <a:rect b="b" l="l" r="r" t="t"/>
              <a:pathLst>
                <a:path extrusionOk="0" h="1902" w="2141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4"/>
                  </a:cubicBezTo>
                  <a:cubicBezTo>
                    <a:pt x="1494" y="1227"/>
                    <a:pt x="1895" y="860"/>
                    <a:pt x="2061" y="360"/>
                  </a:cubicBezTo>
                  <a:cubicBezTo>
                    <a:pt x="2141" y="161"/>
                    <a:pt x="1983" y="33"/>
                    <a:pt x="1815" y="33"/>
                  </a:cubicBezTo>
                  <a:cubicBezTo>
                    <a:pt x="1701" y="33"/>
                    <a:pt x="1581" y="92"/>
                    <a:pt x="1528" y="227"/>
                  </a:cubicBezTo>
                  <a:cubicBezTo>
                    <a:pt x="1407" y="566"/>
                    <a:pt x="1162" y="852"/>
                    <a:pt x="961" y="1162"/>
                  </a:cubicBezTo>
                  <a:lnTo>
                    <a:pt x="961" y="1162"/>
                  </a:lnTo>
                  <a:cubicBezTo>
                    <a:pt x="748" y="880"/>
                    <a:pt x="671" y="527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5" name="Google Shape;8425;p62"/>
            <p:cNvSpPr/>
            <p:nvPr/>
          </p:nvSpPr>
          <p:spPr>
            <a:xfrm>
              <a:off x="1940908" y="3439107"/>
              <a:ext cx="46138" cy="41081"/>
            </a:xfrm>
            <a:custGeom>
              <a:rect b="b" l="l" r="r" t="t"/>
              <a:pathLst>
                <a:path extrusionOk="0" h="1921" w="2158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173" y="952"/>
                    <a:pt x="373" y="1485"/>
                    <a:pt x="907" y="1886"/>
                  </a:cubicBezTo>
                  <a:cubicBezTo>
                    <a:pt x="940" y="1910"/>
                    <a:pt x="976" y="1920"/>
                    <a:pt x="1014" y="1920"/>
                  </a:cubicBezTo>
                  <a:cubicBezTo>
                    <a:pt x="1130" y="1920"/>
                    <a:pt x="1257" y="1820"/>
                    <a:pt x="1307" y="1719"/>
                  </a:cubicBezTo>
                  <a:cubicBezTo>
                    <a:pt x="1508" y="1218"/>
                    <a:pt x="1874" y="851"/>
                    <a:pt x="2075" y="384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5" y="558"/>
                    <a:pt x="1143" y="845"/>
                    <a:pt x="953" y="1169"/>
                  </a:cubicBezTo>
                  <a:lnTo>
                    <a:pt x="953" y="1169"/>
                  </a:lnTo>
                  <a:cubicBezTo>
                    <a:pt x="747" y="902"/>
                    <a:pt x="650" y="550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6" name="Google Shape;8426;p62"/>
            <p:cNvSpPr/>
            <p:nvPr/>
          </p:nvSpPr>
          <p:spPr>
            <a:xfrm>
              <a:off x="2137753" y="3590320"/>
              <a:ext cx="46117" cy="40824"/>
            </a:xfrm>
            <a:custGeom>
              <a:rect b="b" l="l" r="r" t="t"/>
              <a:pathLst>
                <a:path extrusionOk="0" h="1909" w="2157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173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1" y="91"/>
                    <a:pt x="1540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7" name="Google Shape;8427;p62"/>
            <p:cNvSpPr/>
            <p:nvPr/>
          </p:nvSpPr>
          <p:spPr>
            <a:xfrm>
              <a:off x="2141303" y="3836953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42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207" y="927"/>
                    <a:pt x="407" y="1495"/>
                    <a:pt x="907" y="1861"/>
                  </a:cubicBezTo>
                  <a:cubicBezTo>
                    <a:pt x="953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0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8" name="Google Shape;8428;p62"/>
            <p:cNvSpPr/>
            <p:nvPr/>
          </p:nvSpPr>
          <p:spPr>
            <a:xfrm>
              <a:off x="1521133" y="4002452"/>
              <a:ext cx="45839" cy="40674"/>
            </a:xfrm>
            <a:custGeom>
              <a:rect b="b" l="l" r="r" t="t"/>
              <a:pathLst>
                <a:path extrusionOk="0" h="1902" w="2144">
                  <a:moveTo>
                    <a:pt x="331" y="0"/>
                  </a:moveTo>
                  <a:cubicBezTo>
                    <a:pt x="166" y="0"/>
                    <a:pt x="0" y="128"/>
                    <a:pt x="60" y="327"/>
                  </a:cubicBezTo>
                  <a:cubicBezTo>
                    <a:pt x="193" y="927"/>
                    <a:pt x="393" y="1494"/>
                    <a:pt x="894" y="1861"/>
                  </a:cubicBezTo>
                  <a:cubicBezTo>
                    <a:pt x="940" y="1889"/>
                    <a:pt x="988" y="1901"/>
                    <a:pt x="1036" y="1901"/>
                  </a:cubicBezTo>
                  <a:cubicBezTo>
                    <a:pt x="1161" y="1901"/>
                    <a:pt x="1279" y="1815"/>
                    <a:pt x="1327" y="1695"/>
                  </a:cubicBezTo>
                  <a:cubicBezTo>
                    <a:pt x="1494" y="1228"/>
                    <a:pt x="1894" y="861"/>
                    <a:pt x="2061" y="360"/>
                  </a:cubicBezTo>
                  <a:cubicBezTo>
                    <a:pt x="2144" y="154"/>
                    <a:pt x="1971" y="12"/>
                    <a:pt x="1796" y="12"/>
                  </a:cubicBezTo>
                  <a:cubicBezTo>
                    <a:pt x="1688" y="12"/>
                    <a:pt x="1578" y="66"/>
                    <a:pt x="1528" y="193"/>
                  </a:cubicBezTo>
                  <a:cubicBezTo>
                    <a:pt x="1407" y="554"/>
                    <a:pt x="1167" y="845"/>
                    <a:pt x="966" y="1154"/>
                  </a:cubicBezTo>
                  <a:lnTo>
                    <a:pt x="966" y="1154"/>
                  </a:lnTo>
                  <a:cubicBezTo>
                    <a:pt x="749" y="886"/>
                    <a:pt x="671" y="530"/>
                    <a:pt x="594" y="193"/>
                  </a:cubicBezTo>
                  <a:cubicBezTo>
                    <a:pt x="553" y="59"/>
                    <a:pt x="442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9" name="Google Shape;8429;p62"/>
            <p:cNvSpPr/>
            <p:nvPr/>
          </p:nvSpPr>
          <p:spPr>
            <a:xfrm>
              <a:off x="2106346" y="4024564"/>
              <a:ext cx="46095" cy="40674"/>
            </a:xfrm>
            <a:custGeom>
              <a:rect b="b" l="l" r="r" t="t"/>
              <a:pathLst>
                <a:path extrusionOk="0" h="1902" w="2156">
                  <a:moveTo>
                    <a:pt x="343" y="0"/>
                  </a:moveTo>
                  <a:cubicBezTo>
                    <a:pt x="175" y="0"/>
                    <a:pt x="1" y="128"/>
                    <a:pt x="41" y="327"/>
                  </a:cubicBezTo>
                  <a:cubicBezTo>
                    <a:pt x="207" y="927"/>
                    <a:pt x="408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5" y="34"/>
                    <a:pt x="1596" y="92"/>
                    <a:pt x="1542" y="227"/>
                  </a:cubicBezTo>
                  <a:cubicBezTo>
                    <a:pt x="1397" y="564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8" y="194"/>
                  </a:cubicBezTo>
                  <a:cubicBezTo>
                    <a:pt x="567" y="59"/>
                    <a:pt x="456" y="0"/>
                    <a:pt x="34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0" name="Google Shape;8430;p62"/>
            <p:cNvSpPr/>
            <p:nvPr/>
          </p:nvSpPr>
          <p:spPr>
            <a:xfrm>
              <a:off x="1924060" y="4134098"/>
              <a:ext cx="45860" cy="40888"/>
            </a:xfrm>
            <a:custGeom>
              <a:rect b="b" l="l" r="r" t="t"/>
              <a:pathLst>
                <a:path extrusionOk="0" h="1912" w="2145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1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1" name="Google Shape;8431;p62"/>
            <p:cNvSpPr/>
            <p:nvPr/>
          </p:nvSpPr>
          <p:spPr>
            <a:xfrm>
              <a:off x="1314003" y="4044217"/>
              <a:ext cx="46159" cy="40995"/>
            </a:xfrm>
            <a:custGeom>
              <a:rect b="b" l="l" r="r" t="t"/>
              <a:pathLst>
                <a:path extrusionOk="0" h="1917" w="2159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208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4" y="1916"/>
                  </a:cubicBezTo>
                  <a:cubicBezTo>
                    <a:pt x="1159" y="1916"/>
                    <a:pt x="1260" y="1831"/>
                    <a:pt x="1308" y="1710"/>
                  </a:cubicBezTo>
                  <a:cubicBezTo>
                    <a:pt x="1509" y="1243"/>
                    <a:pt x="1876" y="876"/>
                    <a:pt x="2076" y="375"/>
                  </a:cubicBezTo>
                  <a:cubicBezTo>
                    <a:pt x="2158" y="169"/>
                    <a:pt x="1986" y="27"/>
                    <a:pt x="1811" y="27"/>
                  </a:cubicBezTo>
                  <a:cubicBezTo>
                    <a:pt x="1702" y="27"/>
                    <a:pt x="1593" y="81"/>
                    <a:pt x="1542" y="209"/>
                  </a:cubicBezTo>
                  <a:cubicBezTo>
                    <a:pt x="1397" y="572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8"/>
                    <a:pt x="679" y="548"/>
                    <a:pt x="575" y="209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2" name="Google Shape;8432;p62"/>
            <p:cNvSpPr/>
            <p:nvPr/>
          </p:nvSpPr>
          <p:spPr>
            <a:xfrm>
              <a:off x="2573050" y="4286359"/>
              <a:ext cx="45817" cy="40674"/>
            </a:xfrm>
            <a:custGeom>
              <a:rect b="b" l="l" r="r" t="t"/>
              <a:pathLst>
                <a:path extrusionOk="0" h="1902" w="2143">
                  <a:moveTo>
                    <a:pt x="331" y="0"/>
                  </a:moveTo>
                  <a:cubicBezTo>
                    <a:pt x="167" y="0"/>
                    <a:pt x="1" y="128"/>
                    <a:pt x="61" y="327"/>
                  </a:cubicBezTo>
                  <a:cubicBezTo>
                    <a:pt x="194" y="928"/>
                    <a:pt x="394" y="1495"/>
                    <a:pt x="895" y="1862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59" y="1901"/>
                    <a:pt x="1271" y="1816"/>
                    <a:pt x="1295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2" y="160"/>
                    <a:pt x="1981" y="19"/>
                    <a:pt x="1811" y="19"/>
                  </a:cubicBezTo>
                  <a:cubicBezTo>
                    <a:pt x="1698" y="19"/>
                    <a:pt x="1581" y="81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3" name="Google Shape;8433;p62"/>
            <p:cNvSpPr/>
            <p:nvPr/>
          </p:nvSpPr>
          <p:spPr>
            <a:xfrm>
              <a:off x="2784135" y="4098086"/>
              <a:ext cx="46544" cy="40931"/>
            </a:xfrm>
            <a:custGeom>
              <a:rect b="b" l="l" r="r" t="t"/>
              <a:pathLst>
                <a:path extrusionOk="0" h="1914" w="2177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7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2"/>
                  </a:cubicBezTo>
                  <a:cubicBezTo>
                    <a:pt x="1496" y="1225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2" y="34"/>
                  </a:cubicBezTo>
                  <a:cubicBezTo>
                    <a:pt x="1703" y="34"/>
                    <a:pt x="1582" y="92"/>
                    <a:pt x="1529" y="225"/>
                  </a:cubicBezTo>
                  <a:cubicBezTo>
                    <a:pt x="1407" y="565"/>
                    <a:pt x="1162" y="853"/>
                    <a:pt x="973" y="1177"/>
                  </a:cubicBezTo>
                  <a:lnTo>
                    <a:pt x="973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4" name="Google Shape;8434;p62"/>
            <p:cNvSpPr/>
            <p:nvPr/>
          </p:nvSpPr>
          <p:spPr>
            <a:xfrm>
              <a:off x="2571340" y="4060234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5"/>
                  </a:cubicBezTo>
                  <a:cubicBezTo>
                    <a:pt x="1508" y="1228"/>
                    <a:pt x="1909" y="861"/>
                    <a:pt x="2075" y="360"/>
                  </a:cubicBezTo>
                  <a:cubicBezTo>
                    <a:pt x="2157" y="156"/>
                    <a:pt x="1988" y="26"/>
                    <a:pt x="1814" y="26"/>
                  </a:cubicBezTo>
                  <a:cubicBezTo>
                    <a:pt x="1704" y="26"/>
                    <a:pt x="1593" y="77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5" name="Google Shape;8435;p62"/>
            <p:cNvSpPr/>
            <p:nvPr/>
          </p:nvSpPr>
          <p:spPr>
            <a:xfrm>
              <a:off x="2348133" y="4088249"/>
              <a:ext cx="46117" cy="40803"/>
            </a:xfrm>
            <a:custGeom>
              <a:rect b="b" l="l" r="r" t="t"/>
              <a:pathLst>
                <a:path extrusionOk="0" h="1908" w="2157">
                  <a:moveTo>
                    <a:pt x="335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407" y="1485"/>
                    <a:pt x="907" y="1852"/>
                  </a:cubicBezTo>
                  <a:cubicBezTo>
                    <a:pt x="956" y="1891"/>
                    <a:pt x="1005" y="1907"/>
                    <a:pt x="1051" y="1907"/>
                  </a:cubicBezTo>
                  <a:cubicBezTo>
                    <a:pt x="1163" y="1907"/>
                    <a:pt x="1260" y="1813"/>
                    <a:pt x="1307" y="1719"/>
                  </a:cubicBezTo>
                  <a:cubicBezTo>
                    <a:pt x="1507" y="1218"/>
                    <a:pt x="1908" y="852"/>
                    <a:pt x="2075" y="385"/>
                  </a:cubicBezTo>
                  <a:cubicBezTo>
                    <a:pt x="2157" y="178"/>
                    <a:pt x="1985" y="36"/>
                    <a:pt x="1809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6" y="556"/>
                    <a:pt x="1163" y="843"/>
                    <a:pt x="969" y="1165"/>
                  </a:cubicBezTo>
                  <a:lnTo>
                    <a:pt x="969" y="1165"/>
                  </a:lnTo>
                  <a:cubicBezTo>
                    <a:pt x="760" y="899"/>
                    <a:pt x="683" y="549"/>
                    <a:pt x="607" y="218"/>
                  </a:cubicBezTo>
                  <a:cubicBezTo>
                    <a:pt x="566" y="67"/>
                    <a:pt x="451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6" name="Google Shape;8436;p62"/>
            <p:cNvSpPr/>
            <p:nvPr/>
          </p:nvSpPr>
          <p:spPr>
            <a:xfrm>
              <a:off x="2320296" y="4306376"/>
              <a:ext cx="46095" cy="40931"/>
            </a:xfrm>
            <a:custGeom>
              <a:rect b="b" l="l" r="r" t="t"/>
              <a:pathLst>
                <a:path extrusionOk="0" h="1914" w="2156">
                  <a:moveTo>
                    <a:pt x="342" y="1"/>
                  </a:moveTo>
                  <a:cubicBezTo>
                    <a:pt x="179" y="1"/>
                    <a:pt x="1" y="137"/>
                    <a:pt x="41" y="358"/>
                  </a:cubicBezTo>
                  <a:cubicBezTo>
                    <a:pt x="174" y="959"/>
                    <a:pt x="374" y="1493"/>
                    <a:pt x="908" y="1860"/>
                  </a:cubicBezTo>
                  <a:cubicBezTo>
                    <a:pt x="946" y="1898"/>
                    <a:pt x="990" y="1914"/>
                    <a:pt x="1034" y="1914"/>
                  </a:cubicBezTo>
                  <a:cubicBezTo>
                    <a:pt x="1145" y="1914"/>
                    <a:pt x="1261" y="1812"/>
                    <a:pt x="1308" y="1693"/>
                  </a:cubicBezTo>
                  <a:cubicBezTo>
                    <a:pt x="1509" y="1226"/>
                    <a:pt x="1875" y="859"/>
                    <a:pt x="2076" y="358"/>
                  </a:cubicBezTo>
                  <a:cubicBezTo>
                    <a:pt x="2155" y="160"/>
                    <a:pt x="1998" y="32"/>
                    <a:pt x="1829" y="32"/>
                  </a:cubicBezTo>
                  <a:cubicBezTo>
                    <a:pt x="1715" y="32"/>
                    <a:pt x="1596" y="90"/>
                    <a:pt x="1542" y="225"/>
                  </a:cubicBezTo>
                  <a:cubicBezTo>
                    <a:pt x="1398" y="561"/>
                    <a:pt x="1150" y="846"/>
                    <a:pt x="960" y="1166"/>
                  </a:cubicBezTo>
                  <a:lnTo>
                    <a:pt x="960" y="1166"/>
                  </a:lnTo>
                  <a:cubicBezTo>
                    <a:pt x="749" y="883"/>
                    <a:pt x="652" y="527"/>
                    <a:pt x="575" y="192"/>
                  </a:cubicBezTo>
                  <a:cubicBezTo>
                    <a:pt x="548" y="59"/>
                    <a:pt x="448" y="1"/>
                    <a:pt x="34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7" name="Google Shape;8437;p62"/>
            <p:cNvSpPr/>
            <p:nvPr/>
          </p:nvSpPr>
          <p:spPr>
            <a:xfrm>
              <a:off x="2995968" y="3814114"/>
              <a:ext cx="45860" cy="40674"/>
            </a:xfrm>
            <a:custGeom>
              <a:rect b="b" l="l" r="r" t="t"/>
              <a:pathLst>
                <a:path extrusionOk="0" h="1902" w="2145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5" y="1902"/>
                  </a:cubicBezTo>
                  <a:cubicBezTo>
                    <a:pt x="1159" y="1902"/>
                    <a:pt x="1270" y="1816"/>
                    <a:pt x="1295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4" y="155"/>
                    <a:pt x="1972" y="12"/>
                    <a:pt x="1797" y="12"/>
                  </a:cubicBezTo>
                  <a:cubicBezTo>
                    <a:pt x="1688" y="12"/>
                    <a:pt x="1579" y="67"/>
                    <a:pt x="1528" y="194"/>
                  </a:cubicBezTo>
                  <a:cubicBezTo>
                    <a:pt x="1408" y="554"/>
                    <a:pt x="1167" y="845"/>
                    <a:pt x="967" y="1154"/>
                  </a:cubicBezTo>
                  <a:lnTo>
                    <a:pt x="967" y="1154"/>
                  </a:lnTo>
                  <a:cubicBezTo>
                    <a:pt x="749" y="887"/>
                    <a:pt x="672" y="530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8" name="Google Shape;8438;p62"/>
            <p:cNvSpPr/>
            <p:nvPr/>
          </p:nvSpPr>
          <p:spPr>
            <a:xfrm>
              <a:off x="3501626" y="4077535"/>
              <a:ext cx="45839" cy="41102"/>
            </a:xfrm>
            <a:custGeom>
              <a:rect b="b" l="l" r="r" t="t"/>
              <a:pathLst>
                <a:path extrusionOk="0" h="1922" w="2144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86"/>
                  </a:cubicBezTo>
                  <a:cubicBezTo>
                    <a:pt x="934" y="1911"/>
                    <a:pt x="977" y="1921"/>
                    <a:pt x="1019" y="1921"/>
                  </a:cubicBezTo>
                  <a:cubicBezTo>
                    <a:pt x="1148" y="1921"/>
                    <a:pt x="1269" y="1820"/>
                    <a:pt x="1294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7"/>
                    <a:pt x="1796" y="37"/>
                  </a:cubicBezTo>
                  <a:cubicBezTo>
                    <a:pt x="1688" y="37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70"/>
                  </a:cubicBezTo>
                  <a:lnTo>
                    <a:pt x="959" y="1170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9" name="Google Shape;8439;p62"/>
            <p:cNvSpPr/>
            <p:nvPr/>
          </p:nvSpPr>
          <p:spPr>
            <a:xfrm>
              <a:off x="3972735" y="4163353"/>
              <a:ext cx="46138" cy="40888"/>
            </a:xfrm>
            <a:custGeom>
              <a:rect b="b" l="l" r="r" t="t"/>
              <a:pathLst>
                <a:path extrusionOk="0" h="1912" w="2158">
                  <a:moveTo>
                    <a:pt x="347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8" y="1901"/>
                    <a:pt x="991" y="1911"/>
                    <a:pt x="1033" y="1911"/>
                  </a:cubicBezTo>
                  <a:cubicBezTo>
                    <a:pt x="1162" y="1911"/>
                    <a:pt x="1283" y="1810"/>
                    <a:pt x="1308" y="1709"/>
                  </a:cubicBezTo>
                  <a:cubicBezTo>
                    <a:pt x="1508" y="1209"/>
                    <a:pt x="1908" y="842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2" y="81"/>
                    <a:pt x="1541" y="208"/>
                  </a:cubicBezTo>
                  <a:cubicBezTo>
                    <a:pt x="1398" y="567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3"/>
                    <a:pt x="607" y="208"/>
                  </a:cubicBezTo>
                  <a:cubicBezTo>
                    <a:pt x="568" y="62"/>
                    <a:pt x="459" y="1"/>
                    <a:pt x="34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0" name="Google Shape;8440;p62"/>
            <p:cNvSpPr/>
            <p:nvPr/>
          </p:nvSpPr>
          <p:spPr>
            <a:xfrm>
              <a:off x="4133512" y="4113932"/>
              <a:ext cx="46544" cy="40803"/>
            </a:xfrm>
            <a:custGeom>
              <a:rect b="b" l="l" r="r" t="t"/>
              <a:pathLst>
                <a:path extrusionOk="0" h="1908" w="2177">
                  <a:moveTo>
                    <a:pt x="337" y="0"/>
                  </a:moveTo>
                  <a:cubicBezTo>
                    <a:pt x="172" y="0"/>
                    <a:pt x="0" y="135"/>
                    <a:pt x="59" y="351"/>
                  </a:cubicBezTo>
                  <a:cubicBezTo>
                    <a:pt x="192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79" y="1813"/>
                    <a:pt x="1327" y="1719"/>
                  </a:cubicBezTo>
                  <a:cubicBezTo>
                    <a:pt x="1493" y="1218"/>
                    <a:pt x="1894" y="851"/>
                    <a:pt x="2094" y="384"/>
                  </a:cubicBezTo>
                  <a:cubicBezTo>
                    <a:pt x="2176" y="178"/>
                    <a:pt x="1991" y="36"/>
                    <a:pt x="1806" y="36"/>
                  </a:cubicBezTo>
                  <a:cubicBezTo>
                    <a:pt x="1692" y="36"/>
                    <a:pt x="1578" y="90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2"/>
                    <a:pt x="670" y="550"/>
                    <a:pt x="593" y="218"/>
                  </a:cubicBezTo>
                  <a:cubicBezTo>
                    <a:pt x="565" y="66"/>
                    <a:pt x="453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1" name="Google Shape;8441;p62"/>
            <p:cNvSpPr/>
            <p:nvPr/>
          </p:nvSpPr>
          <p:spPr>
            <a:xfrm>
              <a:off x="3953471" y="3983954"/>
              <a:ext cx="46095" cy="40610"/>
            </a:xfrm>
            <a:custGeom>
              <a:rect b="b" l="l" r="r" t="t"/>
              <a:pathLst>
                <a:path extrusionOk="0" h="1899" w="2156">
                  <a:moveTo>
                    <a:pt x="341" y="0"/>
                  </a:moveTo>
                  <a:cubicBezTo>
                    <a:pt x="179" y="0"/>
                    <a:pt x="0" y="137"/>
                    <a:pt x="41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5" y="1887"/>
                    <a:pt x="987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5" y="31"/>
                    <a:pt x="1596" y="90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52" y="892"/>
                    <a:pt x="653" y="531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2" name="Google Shape;8442;p62"/>
            <p:cNvSpPr/>
            <p:nvPr/>
          </p:nvSpPr>
          <p:spPr>
            <a:xfrm>
              <a:off x="3877444" y="3526700"/>
              <a:ext cx="46117" cy="40931"/>
            </a:xfrm>
            <a:custGeom>
              <a:rect b="b" l="l" r="r" t="t"/>
              <a:pathLst>
                <a:path extrusionOk="0" h="1914" w="2157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6" y="391"/>
                  </a:cubicBezTo>
                  <a:cubicBezTo>
                    <a:pt x="2156" y="170"/>
                    <a:pt x="1986" y="34"/>
                    <a:pt x="1812" y="34"/>
                  </a:cubicBezTo>
                  <a:cubicBezTo>
                    <a:pt x="1697" y="34"/>
                    <a:pt x="1581" y="92"/>
                    <a:pt x="1529" y="225"/>
                  </a:cubicBezTo>
                  <a:cubicBezTo>
                    <a:pt x="1407" y="565"/>
                    <a:pt x="1161" y="852"/>
                    <a:pt x="972" y="1177"/>
                  </a:cubicBezTo>
                  <a:lnTo>
                    <a:pt x="972" y="1177"/>
                  </a:lnTo>
                  <a:cubicBezTo>
                    <a:pt x="751" y="901"/>
                    <a:pt x="673" y="556"/>
                    <a:pt x="595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3" name="Google Shape;8443;p62"/>
            <p:cNvSpPr/>
            <p:nvPr/>
          </p:nvSpPr>
          <p:spPr>
            <a:xfrm>
              <a:off x="4002688" y="3666857"/>
              <a:ext cx="46138" cy="40995"/>
            </a:xfrm>
            <a:custGeom>
              <a:rect b="b" l="l" r="r" t="t"/>
              <a:pathLst>
                <a:path extrusionOk="0" h="1917" w="2158">
                  <a:moveTo>
                    <a:pt x="340" y="1"/>
                  </a:moveTo>
                  <a:cubicBezTo>
                    <a:pt x="177" y="1"/>
                    <a:pt x="0" y="141"/>
                    <a:pt x="40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4" y="1904"/>
                    <a:pt x="986" y="1916"/>
                    <a:pt x="1029" y="1916"/>
                  </a:cubicBezTo>
                  <a:cubicBezTo>
                    <a:pt x="1141" y="1916"/>
                    <a:pt x="1260" y="1831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2" y="81"/>
                    <a:pt x="1541" y="209"/>
                  </a:cubicBezTo>
                  <a:cubicBezTo>
                    <a:pt x="1397" y="569"/>
                    <a:pt x="1150" y="860"/>
                    <a:pt x="960" y="1168"/>
                  </a:cubicBezTo>
                  <a:lnTo>
                    <a:pt x="960" y="1168"/>
                  </a:lnTo>
                  <a:cubicBezTo>
                    <a:pt x="749" y="901"/>
                    <a:pt x="652" y="545"/>
                    <a:pt x="574" y="209"/>
                  </a:cubicBezTo>
                  <a:cubicBezTo>
                    <a:pt x="547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4" name="Google Shape;8444;p62"/>
            <p:cNvSpPr/>
            <p:nvPr/>
          </p:nvSpPr>
          <p:spPr>
            <a:xfrm>
              <a:off x="2373789" y="3422534"/>
              <a:ext cx="46074" cy="40632"/>
            </a:xfrm>
            <a:custGeom>
              <a:rect b="b" l="l" r="r" t="t"/>
              <a:pathLst>
                <a:path extrusionOk="0" h="1900" w="2155">
                  <a:moveTo>
                    <a:pt x="341" y="1"/>
                  </a:moveTo>
                  <a:cubicBezTo>
                    <a:pt x="179" y="1"/>
                    <a:pt x="0" y="137"/>
                    <a:pt x="41" y="359"/>
                  </a:cubicBezTo>
                  <a:cubicBezTo>
                    <a:pt x="207" y="959"/>
                    <a:pt x="374" y="1493"/>
                    <a:pt x="908" y="1860"/>
                  </a:cubicBezTo>
                  <a:cubicBezTo>
                    <a:pt x="954" y="1887"/>
                    <a:pt x="1000" y="1900"/>
                    <a:pt x="1044" y="1900"/>
                  </a:cubicBezTo>
                  <a:cubicBezTo>
                    <a:pt x="1159" y="1900"/>
                    <a:pt x="1260" y="1814"/>
                    <a:pt x="1308" y="1693"/>
                  </a:cubicBezTo>
                  <a:cubicBezTo>
                    <a:pt x="1508" y="1226"/>
                    <a:pt x="1875" y="859"/>
                    <a:pt x="2075" y="359"/>
                  </a:cubicBezTo>
                  <a:cubicBezTo>
                    <a:pt x="2155" y="160"/>
                    <a:pt x="1997" y="32"/>
                    <a:pt x="1829" y="32"/>
                  </a:cubicBezTo>
                  <a:cubicBezTo>
                    <a:pt x="1715" y="32"/>
                    <a:pt x="1596" y="91"/>
                    <a:pt x="1542" y="225"/>
                  </a:cubicBezTo>
                  <a:cubicBezTo>
                    <a:pt x="1396" y="565"/>
                    <a:pt x="1162" y="852"/>
                    <a:pt x="968" y="1176"/>
                  </a:cubicBezTo>
                  <a:lnTo>
                    <a:pt x="968" y="1176"/>
                  </a:lnTo>
                  <a:cubicBezTo>
                    <a:pt x="762" y="900"/>
                    <a:pt x="678" y="556"/>
                    <a:pt x="574" y="192"/>
                  </a:cubicBezTo>
                  <a:cubicBezTo>
                    <a:pt x="548" y="60"/>
                    <a:pt x="448" y="1"/>
                    <a:pt x="34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5" name="Google Shape;8445;p62"/>
            <p:cNvSpPr/>
            <p:nvPr/>
          </p:nvSpPr>
          <p:spPr>
            <a:xfrm>
              <a:off x="1815664" y="3765613"/>
              <a:ext cx="45796" cy="40674"/>
            </a:xfrm>
            <a:custGeom>
              <a:rect b="b" l="l" r="r" t="t"/>
              <a:pathLst>
                <a:path extrusionOk="0" h="1902" w="2142">
                  <a:moveTo>
                    <a:pt x="331" y="1"/>
                  </a:moveTo>
                  <a:cubicBezTo>
                    <a:pt x="166" y="1"/>
                    <a:pt x="1" y="128"/>
                    <a:pt x="60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7"/>
                  </a:cubicBezTo>
                  <a:cubicBezTo>
                    <a:pt x="1407" y="566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7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6" name="Google Shape;8446;p62"/>
            <p:cNvSpPr/>
            <p:nvPr/>
          </p:nvSpPr>
          <p:spPr>
            <a:xfrm>
              <a:off x="1926198" y="3936158"/>
              <a:ext cx="46095" cy="40931"/>
            </a:xfrm>
            <a:custGeom>
              <a:rect b="b" l="l" r="r" t="t"/>
              <a:pathLst>
                <a:path extrusionOk="0" h="1914" w="2156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1" y="1811"/>
                    <a:pt x="1328" y="1692"/>
                  </a:cubicBezTo>
                  <a:cubicBezTo>
                    <a:pt x="1495" y="1225"/>
                    <a:pt x="1895" y="858"/>
                    <a:pt x="2095" y="358"/>
                  </a:cubicBezTo>
                  <a:cubicBezTo>
                    <a:pt x="2155" y="159"/>
                    <a:pt x="1989" y="31"/>
                    <a:pt x="1818" y="31"/>
                  </a:cubicBezTo>
                  <a:cubicBezTo>
                    <a:pt x="1701" y="31"/>
                    <a:pt x="1582" y="90"/>
                    <a:pt x="1528" y="225"/>
                  </a:cubicBezTo>
                  <a:cubicBezTo>
                    <a:pt x="1406" y="567"/>
                    <a:pt x="1158" y="856"/>
                    <a:pt x="969" y="1169"/>
                  </a:cubicBezTo>
                  <a:lnTo>
                    <a:pt x="969" y="1169"/>
                  </a:lnTo>
                  <a:cubicBezTo>
                    <a:pt x="750" y="886"/>
                    <a:pt x="672" y="528"/>
                    <a:pt x="594" y="191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7" name="Google Shape;8447;p62"/>
            <p:cNvSpPr/>
            <p:nvPr/>
          </p:nvSpPr>
          <p:spPr>
            <a:xfrm>
              <a:off x="1652342" y="3854468"/>
              <a:ext cx="45860" cy="40995"/>
            </a:xfrm>
            <a:custGeom>
              <a:rect b="b" l="l" r="r" t="t"/>
              <a:pathLst>
                <a:path extrusionOk="0" h="1917" w="2145">
                  <a:moveTo>
                    <a:pt x="336" y="1"/>
                  </a:moveTo>
                  <a:cubicBezTo>
                    <a:pt x="170" y="1"/>
                    <a:pt x="0" y="141"/>
                    <a:pt x="61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4"/>
                    <a:pt x="989" y="1916"/>
                    <a:pt x="1036" y="1916"/>
                  </a:cubicBezTo>
                  <a:cubicBezTo>
                    <a:pt x="1159" y="1916"/>
                    <a:pt x="1271" y="1831"/>
                    <a:pt x="1295" y="1710"/>
                  </a:cubicBezTo>
                  <a:cubicBezTo>
                    <a:pt x="1495" y="1243"/>
                    <a:pt x="1895" y="876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49" y="901"/>
                    <a:pt x="672" y="545"/>
                    <a:pt x="594" y="209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8" name="Google Shape;8448;p62"/>
            <p:cNvSpPr/>
            <p:nvPr/>
          </p:nvSpPr>
          <p:spPr>
            <a:xfrm>
              <a:off x="1408418" y="3818455"/>
              <a:ext cx="45817" cy="40632"/>
            </a:xfrm>
            <a:custGeom>
              <a:rect b="b" l="l" r="r" t="t"/>
              <a:pathLst>
                <a:path extrusionOk="0" h="1900" w="2143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1" y="1887"/>
                    <a:pt x="990" y="1899"/>
                    <a:pt x="1036" y="1899"/>
                  </a:cubicBezTo>
                  <a:cubicBezTo>
                    <a:pt x="1160" y="1899"/>
                    <a:pt x="1271" y="1813"/>
                    <a:pt x="1296" y="1692"/>
                  </a:cubicBezTo>
                  <a:cubicBezTo>
                    <a:pt x="1496" y="1225"/>
                    <a:pt x="1896" y="858"/>
                    <a:pt x="2063" y="358"/>
                  </a:cubicBezTo>
                  <a:cubicBezTo>
                    <a:pt x="2142" y="159"/>
                    <a:pt x="1985" y="31"/>
                    <a:pt x="1816" y="31"/>
                  </a:cubicBezTo>
                  <a:cubicBezTo>
                    <a:pt x="1702" y="31"/>
                    <a:pt x="1583" y="90"/>
                    <a:pt x="1529" y="225"/>
                  </a:cubicBezTo>
                  <a:cubicBezTo>
                    <a:pt x="1385" y="561"/>
                    <a:pt x="1155" y="845"/>
                    <a:pt x="962" y="1164"/>
                  </a:cubicBezTo>
                  <a:lnTo>
                    <a:pt x="962" y="1164"/>
                  </a:lnTo>
                  <a:cubicBezTo>
                    <a:pt x="749" y="890"/>
                    <a:pt x="672" y="550"/>
                    <a:pt x="595" y="191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9" name="Google Shape;8449;p62"/>
            <p:cNvSpPr/>
            <p:nvPr/>
          </p:nvSpPr>
          <p:spPr>
            <a:xfrm>
              <a:off x="2391213" y="3906348"/>
              <a:ext cx="45839" cy="40803"/>
            </a:xfrm>
            <a:custGeom>
              <a:rect b="b" l="l" r="r" t="t"/>
              <a:pathLst>
                <a:path extrusionOk="0" h="1908" w="2144">
                  <a:moveTo>
                    <a:pt x="323" y="0"/>
                  </a:moveTo>
                  <a:cubicBezTo>
                    <a:pt x="161" y="0"/>
                    <a:pt x="1" y="135"/>
                    <a:pt x="60" y="351"/>
                  </a:cubicBezTo>
                  <a:cubicBezTo>
                    <a:pt x="193" y="951"/>
                    <a:pt x="393" y="1485"/>
                    <a:pt x="893" y="1852"/>
                  </a:cubicBezTo>
                  <a:cubicBezTo>
                    <a:pt x="942" y="1891"/>
                    <a:pt x="994" y="1907"/>
                    <a:pt x="1044" y="1907"/>
                  </a:cubicBezTo>
                  <a:cubicBezTo>
                    <a:pt x="1166" y="1907"/>
                    <a:pt x="1280" y="1813"/>
                    <a:pt x="1327" y="1719"/>
                  </a:cubicBezTo>
                  <a:cubicBezTo>
                    <a:pt x="1494" y="1218"/>
                    <a:pt x="1894" y="851"/>
                    <a:pt x="2061" y="384"/>
                  </a:cubicBezTo>
                  <a:cubicBezTo>
                    <a:pt x="2143" y="178"/>
                    <a:pt x="1971" y="36"/>
                    <a:pt x="1796" y="36"/>
                  </a:cubicBezTo>
                  <a:cubicBezTo>
                    <a:pt x="1688" y="36"/>
                    <a:pt x="1578" y="90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2"/>
                    <a:pt x="670" y="550"/>
                    <a:pt x="593" y="218"/>
                  </a:cubicBezTo>
                  <a:cubicBezTo>
                    <a:pt x="552" y="66"/>
                    <a:pt x="437" y="0"/>
                    <a:pt x="32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0" name="Google Shape;8450;p62"/>
            <p:cNvSpPr/>
            <p:nvPr/>
          </p:nvSpPr>
          <p:spPr>
            <a:xfrm>
              <a:off x="2344819" y="3715016"/>
              <a:ext cx="45839" cy="40931"/>
            </a:xfrm>
            <a:custGeom>
              <a:rect b="b" l="l" r="r" t="t"/>
              <a:pathLst>
                <a:path extrusionOk="0" h="1914" w="2144">
                  <a:moveTo>
                    <a:pt x="338" y="0"/>
                  </a:moveTo>
                  <a:cubicBezTo>
                    <a:pt x="171" y="0"/>
                    <a:pt x="1" y="137"/>
                    <a:pt x="61" y="358"/>
                  </a:cubicBezTo>
                  <a:cubicBezTo>
                    <a:pt x="195" y="959"/>
                    <a:pt x="395" y="1492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3" y="1914"/>
                    <a:pt x="1272" y="1812"/>
                    <a:pt x="1296" y="1693"/>
                  </a:cubicBezTo>
                  <a:cubicBezTo>
                    <a:pt x="1496" y="1226"/>
                    <a:pt x="1896" y="859"/>
                    <a:pt x="2063" y="392"/>
                  </a:cubicBezTo>
                  <a:cubicBezTo>
                    <a:pt x="2143" y="170"/>
                    <a:pt x="1981" y="34"/>
                    <a:pt x="1810" y="34"/>
                  </a:cubicBezTo>
                  <a:cubicBezTo>
                    <a:pt x="1698" y="34"/>
                    <a:pt x="1582" y="93"/>
                    <a:pt x="1529" y="225"/>
                  </a:cubicBezTo>
                  <a:cubicBezTo>
                    <a:pt x="1409" y="562"/>
                    <a:pt x="1166" y="847"/>
                    <a:pt x="966" y="1168"/>
                  </a:cubicBezTo>
                  <a:lnTo>
                    <a:pt x="966" y="1168"/>
                  </a:lnTo>
                  <a:cubicBezTo>
                    <a:pt x="750" y="893"/>
                    <a:pt x="672" y="552"/>
                    <a:pt x="595" y="192"/>
                  </a:cubicBezTo>
                  <a:cubicBezTo>
                    <a:pt x="555" y="59"/>
                    <a:pt x="448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1" name="Google Shape;8451;p62"/>
            <p:cNvSpPr/>
            <p:nvPr/>
          </p:nvSpPr>
          <p:spPr>
            <a:xfrm>
              <a:off x="2621262" y="3788452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42" y="0"/>
                  </a:moveTo>
                  <a:cubicBezTo>
                    <a:pt x="174" y="0"/>
                    <a:pt x="1" y="128"/>
                    <a:pt x="41" y="327"/>
                  </a:cubicBezTo>
                  <a:cubicBezTo>
                    <a:pt x="207" y="927"/>
                    <a:pt x="407" y="1494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5"/>
                    <a:pt x="1308" y="1694"/>
                  </a:cubicBezTo>
                  <a:cubicBezTo>
                    <a:pt x="1508" y="1227"/>
                    <a:pt x="1909" y="860"/>
                    <a:pt x="2075" y="360"/>
                  </a:cubicBezTo>
                  <a:cubicBezTo>
                    <a:pt x="2158" y="154"/>
                    <a:pt x="1985" y="12"/>
                    <a:pt x="1810" y="12"/>
                  </a:cubicBezTo>
                  <a:cubicBezTo>
                    <a:pt x="1702" y="12"/>
                    <a:pt x="1593" y="66"/>
                    <a:pt x="1542" y="193"/>
                  </a:cubicBezTo>
                  <a:cubicBezTo>
                    <a:pt x="1398" y="552"/>
                    <a:pt x="1169" y="842"/>
                    <a:pt x="977" y="1149"/>
                  </a:cubicBezTo>
                  <a:lnTo>
                    <a:pt x="977" y="1149"/>
                  </a:lnTo>
                  <a:cubicBezTo>
                    <a:pt x="762" y="882"/>
                    <a:pt x="685" y="528"/>
                    <a:pt x="608" y="193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2" name="Google Shape;8452;p62"/>
            <p:cNvSpPr/>
            <p:nvPr/>
          </p:nvSpPr>
          <p:spPr>
            <a:xfrm>
              <a:off x="2790570" y="3650049"/>
              <a:ext cx="46566" cy="40674"/>
            </a:xfrm>
            <a:custGeom>
              <a:rect b="b" l="l" r="r" t="t"/>
              <a:pathLst>
                <a:path extrusionOk="0" h="1902" w="2178">
                  <a:moveTo>
                    <a:pt x="331" y="1"/>
                  </a:moveTo>
                  <a:cubicBezTo>
                    <a:pt x="167" y="1"/>
                    <a:pt x="1" y="129"/>
                    <a:pt x="61" y="327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77" y="156"/>
                    <a:pt x="1995" y="27"/>
                    <a:pt x="1819" y="27"/>
                  </a:cubicBezTo>
                  <a:cubicBezTo>
                    <a:pt x="1709" y="27"/>
                    <a:pt x="1600" y="78"/>
                    <a:pt x="1562" y="194"/>
                  </a:cubicBezTo>
                  <a:cubicBezTo>
                    <a:pt x="1418" y="554"/>
                    <a:pt x="1170" y="845"/>
                    <a:pt x="980" y="1154"/>
                  </a:cubicBezTo>
                  <a:lnTo>
                    <a:pt x="980" y="1154"/>
                  </a:lnTo>
                  <a:cubicBezTo>
                    <a:pt x="769" y="886"/>
                    <a:pt x="672" y="530"/>
                    <a:pt x="594" y="194"/>
                  </a:cubicBezTo>
                  <a:cubicBezTo>
                    <a:pt x="554" y="59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3" name="Google Shape;8453;p62"/>
            <p:cNvSpPr/>
            <p:nvPr/>
          </p:nvSpPr>
          <p:spPr>
            <a:xfrm>
              <a:off x="2574461" y="3427538"/>
              <a:ext cx="46544" cy="40931"/>
            </a:xfrm>
            <a:custGeom>
              <a:rect b="b" l="l" r="r" t="t"/>
              <a:pathLst>
                <a:path extrusionOk="0" h="1914" w="2177">
                  <a:moveTo>
                    <a:pt x="353" y="0"/>
                  </a:moveTo>
                  <a:cubicBezTo>
                    <a:pt x="184" y="0"/>
                    <a:pt x="1" y="137"/>
                    <a:pt x="61" y="358"/>
                  </a:cubicBezTo>
                  <a:cubicBezTo>
                    <a:pt x="195" y="959"/>
                    <a:pt x="395" y="1493"/>
                    <a:pt x="895" y="1859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6" y="1914"/>
                    <a:pt x="1281" y="1812"/>
                    <a:pt x="1329" y="1693"/>
                  </a:cubicBezTo>
                  <a:cubicBezTo>
                    <a:pt x="1496" y="1226"/>
                    <a:pt x="1896" y="859"/>
                    <a:pt x="2096" y="392"/>
                  </a:cubicBezTo>
                  <a:cubicBezTo>
                    <a:pt x="2177" y="170"/>
                    <a:pt x="2002" y="34"/>
                    <a:pt x="1829" y="34"/>
                  </a:cubicBezTo>
                  <a:cubicBezTo>
                    <a:pt x="1715" y="34"/>
                    <a:pt x="1602" y="93"/>
                    <a:pt x="1562" y="225"/>
                  </a:cubicBezTo>
                  <a:cubicBezTo>
                    <a:pt x="1418" y="562"/>
                    <a:pt x="1169" y="847"/>
                    <a:pt x="979" y="1168"/>
                  </a:cubicBezTo>
                  <a:lnTo>
                    <a:pt x="979" y="1168"/>
                  </a:lnTo>
                  <a:cubicBezTo>
                    <a:pt x="770" y="893"/>
                    <a:pt x="672" y="552"/>
                    <a:pt x="595" y="192"/>
                  </a:cubicBezTo>
                  <a:cubicBezTo>
                    <a:pt x="569" y="59"/>
                    <a:pt x="464" y="0"/>
                    <a:pt x="353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4" name="Google Shape;8454;p62"/>
            <p:cNvSpPr/>
            <p:nvPr/>
          </p:nvSpPr>
          <p:spPr>
            <a:xfrm>
              <a:off x="2137326" y="3392017"/>
              <a:ext cx="46544" cy="40803"/>
            </a:xfrm>
            <a:custGeom>
              <a:rect b="b" l="l" r="r" t="t"/>
              <a:pathLst>
                <a:path extrusionOk="0" h="1908" w="2177">
                  <a:moveTo>
                    <a:pt x="338" y="1"/>
                  </a:moveTo>
                  <a:cubicBezTo>
                    <a:pt x="172" y="1"/>
                    <a:pt x="1" y="136"/>
                    <a:pt x="59" y="352"/>
                  </a:cubicBezTo>
                  <a:cubicBezTo>
                    <a:pt x="193" y="952"/>
                    <a:pt x="393" y="1486"/>
                    <a:pt x="893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94" y="385"/>
                  </a:cubicBezTo>
                  <a:cubicBezTo>
                    <a:pt x="2177" y="179"/>
                    <a:pt x="1992" y="36"/>
                    <a:pt x="1814" y="36"/>
                  </a:cubicBezTo>
                  <a:cubicBezTo>
                    <a:pt x="1705" y="36"/>
                    <a:pt x="1599" y="91"/>
                    <a:pt x="1560" y="218"/>
                  </a:cubicBezTo>
                  <a:cubicBezTo>
                    <a:pt x="1415" y="558"/>
                    <a:pt x="1163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70" y="551"/>
                    <a:pt x="593" y="218"/>
                  </a:cubicBezTo>
                  <a:cubicBezTo>
                    <a:pt x="566" y="67"/>
                    <a:pt x="453" y="1"/>
                    <a:pt x="33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5" name="Google Shape;8455;p62"/>
            <p:cNvSpPr/>
            <p:nvPr/>
          </p:nvSpPr>
          <p:spPr>
            <a:xfrm>
              <a:off x="1707246" y="3396144"/>
              <a:ext cx="46523" cy="40952"/>
            </a:xfrm>
            <a:custGeom>
              <a:rect b="b" l="l" r="r" t="t"/>
              <a:pathLst>
                <a:path extrusionOk="0" h="1915" w="2176">
                  <a:moveTo>
                    <a:pt x="352" y="1"/>
                  </a:moveTo>
                  <a:cubicBezTo>
                    <a:pt x="183" y="1"/>
                    <a:pt x="1" y="137"/>
                    <a:pt x="61" y="359"/>
                  </a:cubicBezTo>
                  <a:cubicBezTo>
                    <a:pt x="194" y="959"/>
                    <a:pt x="395" y="1493"/>
                    <a:pt x="895" y="1860"/>
                  </a:cubicBezTo>
                  <a:cubicBezTo>
                    <a:pt x="943" y="1898"/>
                    <a:pt x="993" y="1914"/>
                    <a:pt x="1042" y="1914"/>
                  </a:cubicBezTo>
                  <a:cubicBezTo>
                    <a:pt x="1165" y="1914"/>
                    <a:pt x="1281" y="1812"/>
                    <a:pt x="1329" y="1693"/>
                  </a:cubicBezTo>
                  <a:cubicBezTo>
                    <a:pt x="1495" y="1226"/>
                    <a:pt x="1896" y="859"/>
                    <a:pt x="2096" y="359"/>
                  </a:cubicBezTo>
                  <a:cubicBezTo>
                    <a:pt x="2175" y="160"/>
                    <a:pt x="2006" y="32"/>
                    <a:pt x="1835" y="32"/>
                  </a:cubicBezTo>
                  <a:cubicBezTo>
                    <a:pt x="1719" y="32"/>
                    <a:pt x="1602" y="91"/>
                    <a:pt x="1562" y="225"/>
                  </a:cubicBezTo>
                  <a:cubicBezTo>
                    <a:pt x="1418" y="562"/>
                    <a:pt x="1170" y="846"/>
                    <a:pt x="980" y="1166"/>
                  </a:cubicBezTo>
                  <a:lnTo>
                    <a:pt x="980" y="1166"/>
                  </a:lnTo>
                  <a:cubicBezTo>
                    <a:pt x="770" y="883"/>
                    <a:pt x="672" y="528"/>
                    <a:pt x="595" y="192"/>
                  </a:cubicBezTo>
                  <a:cubicBezTo>
                    <a:pt x="568" y="60"/>
                    <a:pt x="463" y="1"/>
                    <a:pt x="352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6" name="Google Shape;8456;p62"/>
            <p:cNvSpPr/>
            <p:nvPr/>
          </p:nvSpPr>
          <p:spPr>
            <a:xfrm>
              <a:off x="2781740" y="3854789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35" y="0"/>
                  </a:moveTo>
                  <a:cubicBezTo>
                    <a:pt x="174" y="0"/>
                    <a:pt x="0" y="128"/>
                    <a:pt x="40" y="327"/>
                  </a:cubicBezTo>
                  <a:cubicBezTo>
                    <a:pt x="173" y="927"/>
                    <a:pt x="373" y="1494"/>
                    <a:pt x="907" y="1861"/>
                  </a:cubicBezTo>
                  <a:cubicBezTo>
                    <a:pt x="944" y="1889"/>
                    <a:pt x="986" y="1901"/>
                    <a:pt x="1028" y="1901"/>
                  </a:cubicBezTo>
                  <a:cubicBezTo>
                    <a:pt x="1141" y="1901"/>
                    <a:pt x="1259" y="1816"/>
                    <a:pt x="1307" y="1695"/>
                  </a:cubicBezTo>
                  <a:cubicBezTo>
                    <a:pt x="1508" y="1228"/>
                    <a:pt x="1875" y="861"/>
                    <a:pt x="2075" y="360"/>
                  </a:cubicBezTo>
                  <a:cubicBezTo>
                    <a:pt x="2155" y="160"/>
                    <a:pt x="1982" y="19"/>
                    <a:pt x="1809" y="19"/>
                  </a:cubicBezTo>
                  <a:cubicBezTo>
                    <a:pt x="1695" y="19"/>
                    <a:pt x="1581" y="81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0"/>
                    <a:pt x="335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7" name="Google Shape;8457;p62"/>
            <p:cNvSpPr/>
            <p:nvPr/>
          </p:nvSpPr>
          <p:spPr>
            <a:xfrm>
              <a:off x="1247704" y="4213073"/>
              <a:ext cx="46117" cy="40803"/>
            </a:xfrm>
            <a:custGeom>
              <a:rect b="b" l="l" r="r" t="t"/>
              <a:pathLst>
                <a:path extrusionOk="0" h="1908" w="2157">
                  <a:moveTo>
                    <a:pt x="335" y="1"/>
                  </a:moveTo>
                  <a:cubicBezTo>
                    <a:pt x="169" y="1"/>
                    <a:pt x="0" y="136"/>
                    <a:pt x="40" y="352"/>
                  </a:cubicBezTo>
                  <a:cubicBezTo>
                    <a:pt x="206" y="952"/>
                    <a:pt x="407" y="1486"/>
                    <a:pt x="907" y="1853"/>
                  </a:cubicBezTo>
                  <a:cubicBezTo>
                    <a:pt x="956" y="1892"/>
                    <a:pt x="1005" y="1908"/>
                    <a:pt x="1051" y="1908"/>
                  </a:cubicBezTo>
                  <a:cubicBezTo>
                    <a:pt x="1163" y="1908"/>
                    <a:pt x="1260" y="1814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6" y="557"/>
                    <a:pt x="1163" y="843"/>
                    <a:pt x="969" y="1166"/>
                  </a:cubicBezTo>
                  <a:lnTo>
                    <a:pt x="969" y="1166"/>
                  </a:lnTo>
                  <a:cubicBezTo>
                    <a:pt x="759" y="900"/>
                    <a:pt x="683" y="549"/>
                    <a:pt x="607" y="218"/>
                  </a:cubicBezTo>
                  <a:cubicBezTo>
                    <a:pt x="566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8" name="Google Shape;8458;p62"/>
            <p:cNvSpPr/>
            <p:nvPr/>
          </p:nvSpPr>
          <p:spPr>
            <a:xfrm>
              <a:off x="1746478" y="4254260"/>
              <a:ext cx="46566" cy="40674"/>
            </a:xfrm>
            <a:custGeom>
              <a:rect b="b" l="l" r="r" t="t"/>
              <a:pathLst>
                <a:path extrusionOk="0" h="1902" w="2178">
                  <a:moveTo>
                    <a:pt x="346" y="0"/>
                  </a:moveTo>
                  <a:cubicBezTo>
                    <a:pt x="179" y="0"/>
                    <a:pt x="1" y="128"/>
                    <a:pt x="61" y="327"/>
                  </a:cubicBezTo>
                  <a:cubicBezTo>
                    <a:pt x="194" y="927"/>
                    <a:pt x="394" y="1495"/>
                    <a:pt x="895" y="1861"/>
                  </a:cubicBezTo>
                  <a:cubicBezTo>
                    <a:pt x="941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0"/>
                  </a:cubicBezTo>
                  <a:cubicBezTo>
                    <a:pt x="2177" y="156"/>
                    <a:pt x="1995" y="26"/>
                    <a:pt x="1812" y="26"/>
                  </a:cubicBezTo>
                  <a:cubicBezTo>
                    <a:pt x="1696" y="26"/>
                    <a:pt x="1580" y="78"/>
                    <a:pt x="1528" y="194"/>
                  </a:cubicBezTo>
                  <a:cubicBezTo>
                    <a:pt x="1407" y="557"/>
                    <a:pt x="1163" y="850"/>
                    <a:pt x="974" y="1162"/>
                  </a:cubicBezTo>
                  <a:lnTo>
                    <a:pt x="974" y="1162"/>
                  </a:lnTo>
                  <a:cubicBezTo>
                    <a:pt x="751" y="894"/>
                    <a:pt x="673" y="533"/>
                    <a:pt x="594" y="194"/>
                  </a:cubicBezTo>
                  <a:cubicBezTo>
                    <a:pt x="567" y="59"/>
                    <a:pt x="459" y="0"/>
                    <a:pt x="34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9" name="Google Shape;8459;p62"/>
            <p:cNvSpPr/>
            <p:nvPr/>
          </p:nvSpPr>
          <p:spPr>
            <a:xfrm>
              <a:off x="1757895" y="4399464"/>
              <a:ext cx="45860" cy="40888"/>
            </a:xfrm>
            <a:custGeom>
              <a:rect b="b" l="l" r="r" t="t"/>
              <a:pathLst>
                <a:path extrusionOk="0" h="1912" w="2145">
                  <a:moveTo>
                    <a:pt x="336" y="1"/>
                  </a:moveTo>
                  <a:cubicBezTo>
                    <a:pt x="169" y="1"/>
                    <a:pt x="0" y="141"/>
                    <a:pt x="60" y="342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35" y="1901"/>
                    <a:pt x="978" y="1911"/>
                    <a:pt x="1019" y="1911"/>
                  </a:cubicBezTo>
                  <a:cubicBezTo>
                    <a:pt x="1149" y="1911"/>
                    <a:pt x="1269" y="1810"/>
                    <a:pt x="1295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4" y="169"/>
                    <a:pt x="1972" y="27"/>
                    <a:pt x="1797" y="27"/>
                  </a:cubicBezTo>
                  <a:cubicBezTo>
                    <a:pt x="1688" y="27"/>
                    <a:pt x="1579" y="81"/>
                    <a:pt x="1528" y="208"/>
                  </a:cubicBezTo>
                  <a:cubicBezTo>
                    <a:pt x="1408" y="569"/>
                    <a:pt x="1167" y="860"/>
                    <a:pt x="967" y="1168"/>
                  </a:cubicBezTo>
                  <a:lnTo>
                    <a:pt x="967" y="1168"/>
                  </a:lnTo>
                  <a:cubicBezTo>
                    <a:pt x="749" y="901"/>
                    <a:pt x="672" y="545"/>
                    <a:pt x="594" y="208"/>
                  </a:cubicBezTo>
                  <a:cubicBezTo>
                    <a:pt x="554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0" name="Google Shape;8460;p62"/>
            <p:cNvSpPr/>
            <p:nvPr/>
          </p:nvSpPr>
          <p:spPr>
            <a:xfrm>
              <a:off x="1478330" y="4404469"/>
              <a:ext cx="45860" cy="40974"/>
            </a:xfrm>
            <a:custGeom>
              <a:rect b="b" l="l" r="r" t="t"/>
              <a:pathLst>
                <a:path extrusionOk="0" h="1916" w="2145">
                  <a:moveTo>
                    <a:pt x="336" y="0"/>
                  </a:moveTo>
                  <a:cubicBezTo>
                    <a:pt x="169" y="0"/>
                    <a:pt x="0" y="141"/>
                    <a:pt x="60" y="341"/>
                  </a:cubicBezTo>
                  <a:cubicBezTo>
                    <a:pt x="194" y="942"/>
                    <a:pt x="394" y="1476"/>
                    <a:pt x="894" y="1876"/>
                  </a:cubicBezTo>
                  <a:cubicBezTo>
                    <a:pt x="940" y="1903"/>
                    <a:pt x="989" y="1916"/>
                    <a:pt x="1035" y="1916"/>
                  </a:cubicBezTo>
                  <a:cubicBezTo>
                    <a:pt x="1159" y="1916"/>
                    <a:pt x="1270" y="1830"/>
                    <a:pt x="1295" y="1709"/>
                  </a:cubicBezTo>
                  <a:cubicBezTo>
                    <a:pt x="1495" y="1242"/>
                    <a:pt x="1895" y="875"/>
                    <a:pt x="2062" y="375"/>
                  </a:cubicBezTo>
                  <a:cubicBezTo>
                    <a:pt x="2144" y="169"/>
                    <a:pt x="1972" y="26"/>
                    <a:pt x="1797" y="26"/>
                  </a:cubicBezTo>
                  <a:cubicBezTo>
                    <a:pt x="1688" y="26"/>
                    <a:pt x="1579" y="81"/>
                    <a:pt x="1528" y="208"/>
                  </a:cubicBezTo>
                  <a:cubicBezTo>
                    <a:pt x="1408" y="568"/>
                    <a:pt x="1167" y="859"/>
                    <a:pt x="967" y="1168"/>
                  </a:cubicBezTo>
                  <a:lnTo>
                    <a:pt x="967" y="1168"/>
                  </a:lnTo>
                  <a:cubicBezTo>
                    <a:pt x="749" y="900"/>
                    <a:pt x="672" y="544"/>
                    <a:pt x="594" y="208"/>
                  </a:cubicBezTo>
                  <a:cubicBezTo>
                    <a:pt x="554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1" name="Google Shape;8461;p62"/>
            <p:cNvSpPr/>
            <p:nvPr/>
          </p:nvSpPr>
          <p:spPr>
            <a:xfrm>
              <a:off x="2021566" y="4538901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46" y="1"/>
                  </a:moveTo>
                  <a:cubicBezTo>
                    <a:pt x="178" y="1"/>
                    <a:pt x="1" y="129"/>
                    <a:pt x="60" y="327"/>
                  </a:cubicBezTo>
                  <a:cubicBezTo>
                    <a:pt x="194" y="928"/>
                    <a:pt x="394" y="1462"/>
                    <a:pt x="894" y="1862"/>
                  </a:cubicBezTo>
                  <a:cubicBezTo>
                    <a:pt x="940" y="1889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95" y="361"/>
                  </a:cubicBezTo>
                  <a:cubicBezTo>
                    <a:pt x="2157" y="155"/>
                    <a:pt x="1977" y="12"/>
                    <a:pt x="1799" y="12"/>
                  </a:cubicBezTo>
                  <a:cubicBezTo>
                    <a:pt x="1689" y="12"/>
                    <a:pt x="1579" y="67"/>
                    <a:pt x="1528" y="194"/>
                  </a:cubicBezTo>
                  <a:cubicBezTo>
                    <a:pt x="1407" y="558"/>
                    <a:pt x="1163" y="851"/>
                    <a:pt x="974" y="1163"/>
                  </a:cubicBezTo>
                  <a:lnTo>
                    <a:pt x="974" y="1163"/>
                  </a:lnTo>
                  <a:cubicBezTo>
                    <a:pt x="751" y="894"/>
                    <a:pt x="673" y="534"/>
                    <a:pt x="594" y="194"/>
                  </a:cubicBezTo>
                  <a:cubicBezTo>
                    <a:pt x="567" y="59"/>
                    <a:pt x="459" y="1"/>
                    <a:pt x="34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2" name="Google Shape;8462;p62"/>
            <p:cNvSpPr/>
            <p:nvPr/>
          </p:nvSpPr>
          <p:spPr>
            <a:xfrm>
              <a:off x="2598527" y="4563151"/>
              <a:ext cx="45796" cy="40674"/>
            </a:xfrm>
            <a:custGeom>
              <a:rect b="b" l="l" r="r" t="t"/>
              <a:pathLst>
                <a:path extrusionOk="0" h="1902" w="2142">
                  <a:moveTo>
                    <a:pt x="331" y="1"/>
                  </a:moveTo>
                  <a:cubicBezTo>
                    <a:pt x="166" y="1"/>
                    <a:pt x="1" y="129"/>
                    <a:pt x="60" y="328"/>
                  </a:cubicBezTo>
                  <a:cubicBezTo>
                    <a:pt x="194" y="928"/>
                    <a:pt x="394" y="1495"/>
                    <a:pt x="894" y="1862"/>
                  </a:cubicBezTo>
                  <a:cubicBezTo>
                    <a:pt x="940" y="1890"/>
                    <a:pt x="989" y="1902"/>
                    <a:pt x="1036" y="1902"/>
                  </a:cubicBezTo>
                  <a:cubicBezTo>
                    <a:pt x="1161" y="1902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1"/>
                  </a:cubicBezTo>
                  <a:cubicBezTo>
                    <a:pt x="2141" y="162"/>
                    <a:pt x="1984" y="34"/>
                    <a:pt x="1815" y="34"/>
                  </a:cubicBezTo>
                  <a:cubicBezTo>
                    <a:pt x="1701" y="34"/>
                    <a:pt x="1582" y="93"/>
                    <a:pt x="1528" y="228"/>
                  </a:cubicBezTo>
                  <a:cubicBezTo>
                    <a:pt x="1407" y="567"/>
                    <a:pt x="1163" y="853"/>
                    <a:pt x="962" y="1163"/>
                  </a:cubicBezTo>
                  <a:lnTo>
                    <a:pt x="962" y="1163"/>
                  </a:lnTo>
                  <a:cubicBezTo>
                    <a:pt x="748" y="881"/>
                    <a:pt x="671" y="528"/>
                    <a:pt x="594" y="194"/>
                  </a:cubicBezTo>
                  <a:cubicBezTo>
                    <a:pt x="554" y="60"/>
                    <a:pt x="443" y="1"/>
                    <a:pt x="33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3" name="Google Shape;8463;p62"/>
            <p:cNvSpPr/>
            <p:nvPr/>
          </p:nvSpPr>
          <p:spPr>
            <a:xfrm>
              <a:off x="2358801" y="4467961"/>
              <a:ext cx="46159" cy="40867"/>
            </a:xfrm>
            <a:custGeom>
              <a:rect b="b" l="l" r="r" t="t"/>
              <a:pathLst>
                <a:path extrusionOk="0" h="1911" w="2159">
                  <a:moveTo>
                    <a:pt x="340" y="0"/>
                  </a:moveTo>
                  <a:cubicBezTo>
                    <a:pt x="178" y="0"/>
                    <a:pt x="1" y="140"/>
                    <a:pt x="41" y="341"/>
                  </a:cubicBezTo>
                  <a:cubicBezTo>
                    <a:pt x="208" y="942"/>
                    <a:pt x="375" y="1475"/>
                    <a:pt x="908" y="1876"/>
                  </a:cubicBezTo>
                  <a:cubicBezTo>
                    <a:pt x="941" y="1900"/>
                    <a:pt x="978" y="1911"/>
                    <a:pt x="1015" y="1911"/>
                  </a:cubicBezTo>
                  <a:cubicBezTo>
                    <a:pt x="1132" y="1911"/>
                    <a:pt x="1258" y="1810"/>
                    <a:pt x="1309" y="1709"/>
                  </a:cubicBezTo>
                  <a:cubicBezTo>
                    <a:pt x="1509" y="1208"/>
                    <a:pt x="1876" y="842"/>
                    <a:pt x="2076" y="375"/>
                  </a:cubicBezTo>
                  <a:cubicBezTo>
                    <a:pt x="2158" y="168"/>
                    <a:pt x="1986" y="26"/>
                    <a:pt x="1811" y="26"/>
                  </a:cubicBezTo>
                  <a:cubicBezTo>
                    <a:pt x="1703" y="26"/>
                    <a:pt x="1593" y="80"/>
                    <a:pt x="1542" y="208"/>
                  </a:cubicBezTo>
                  <a:cubicBezTo>
                    <a:pt x="1397" y="572"/>
                    <a:pt x="1163" y="865"/>
                    <a:pt x="969" y="1178"/>
                  </a:cubicBezTo>
                  <a:lnTo>
                    <a:pt x="969" y="1178"/>
                  </a:lnTo>
                  <a:cubicBezTo>
                    <a:pt x="753" y="909"/>
                    <a:pt x="653" y="548"/>
                    <a:pt x="575" y="208"/>
                  </a:cubicBezTo>
                  <a:cubicBezTo>
                    <a:pt x="548" y="62"/>
                    <a:pt x="448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4" name="Google Shape;8464;p62"/>
            <p:cNvSpPr/>
            <p:nvPr/>
          </p:nvSpPr>
          <p:spPr>
            <a:xfrm>
              <a:off x="3096318" y="4561077"/>
              <a:ext cx="45796" cy="40610"/>
            </a:xfrm>
            <a:custGeom>
              <a:rect b="b" l="l" r="r" t="t"/>
              <a:pathLst>
                <a:path extrusionOk="0" h="1899" w="2142">
                  <a:moveTo>
                    <a:pt x="337" y="0"/>
                  </a:moveTo>
                  <a:cubicBezTo>
                    <a:pt x="171" y="0"/>
                    <a:pt x="0" y="136"/>
                    <a:pt x="61" y="358"/>
                  </a:cubicBezTo>
                  <a:cubicBezTo>
                    <a:pt x="194" y="958"/>
                    <a:pt x="394" y="1492"/>
                    <a:pt x="895" y="1859"/>
                  </a:cubicBezTo>
                  <a:cubicBezTo>
                    <a:pt x="941" y="1887"/>
                    <a:pt x="989" y="1899"/>
                    <a:pt x="1036" y="1899"/>
                  </a:cubicBezTo>
                  <a:cubicBezTo>
                    <a:pt x="1161" y="1899"/>
                    <a:pt x="1280" y="1813"/>
                    <a:pt x="1328" y="1692"/>
                  </a:cubicBezTo>
                  <a:cubicBezTo>
                    <a:pt x="1495" y="1225"/>
                    <a:pt x="1895" y="858"/>
                    <a:pt x="2062" y="358"/>
                  </a:cubicBezTo>
                  <a:cubicBezTo>
                    <a:pt x="2142" y="159"/>
                    <a:pt x="1984" y="31"/>
                    <a:pt x="1815" y="31"/>
                  </a:cubicBezTo>
                  <a:cubicBezTo>
                    <a:pt x="1701" y="31"/>
                    <a:pt x="1582" y="90"/>
                    <a:pt x="1528" y="224"/>
                  </a:cubicBezTo>
                  <a:cubicBezTo>
                    <a:pt x="1408" y="562"/>
                    <a:pt x="1166" y="847"/>
                    <a:pt x="965" y="1168"/>
                  </a:cubicBezTo>
                  <a:lnTo>
                    <a:pt x="965" y="1168"/>
                  </a:lnTo>
                  <a:cubicBezTo>
                    <a:pt x="749" y="893"/>
                    <a:pt x="672" y="552"/>
                    <a:pt x="594" y="191"/>
                  </a:cubicBezTo>
                  <a:cubicBezTo>
                    <a:pt x="555" y="59"/>
                    <a:pt x="447" y="0"/>
                    <a:pt x="33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5" name="Google Shape;8465;p62"/>
            <p:cNvSpPr/>
            <p:nvPr/>
          </p:nvSpPr>
          <p:spPr>
            <a:xfrm>
              <a:off x="3577710" y="4533597"/>
              <a:ext cx="45860" cy="40888"/>
            </a:xfrm>
            <a:custGeom>
              <a:rect b="b" l="l" r="r" t="t"/>
              <a:pathLst>
                <a:path extrusionOk="0" h="1912" w="2145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5" y="1901"/>
                    <a:pt x="978" y="1911"/>
                    <a:pt x="1020" y="1911"/>
                  </a:cubicBezTo>
                  <a:cubicBezTo>
                    <a:pt x="1151" y="1911"/>
                    <a:pt x="1278" y="1810"/>
                    <a:pt x="1328" y="1710"/>
                  </a:cubicBezTo>
                  <a:cubicBezTo>
                    <a:pt x="1495" y="1209"/>
                    <a:pt x="1895" y="842"/>
                    <a:pt x="2062" y="375"/>
                  </a:cubicBezTo>
                  <a:cubicBezTo>
                    <a:pt x="2145" y="169"/>
                    <a:pt x="1972" y="27"/>
                    <a:pt x="1797" y="27"/>
                  </a:cubicBezTo>
                  <a:cubicBezTo>
                    <a:pt x="1689" y="27"/>
                    <a:pt x="1579" y="81"/>
                    <a:pt x="1528" y="209"/>
                  </a:cubicBezTo>
                  <a:cubicBezTo>
                    <a:pt x="1408" y="569"/>
                    <a:pt x="1167" y="860"/>
                    <a:pt x="967" y="1169"/>
                  </a:cubicBezTo>
                  <a:lnTo>
                    <a:pt x="967" y="1169"/>
                  </a:lnTo>
                  <a:cubicBezTo>
                    <a:pt x="750" y="901"/>
                    <a:pt x="672" y="545"/>
                    <a:pt x="594" y="209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6" name="Google Shape;8466;p62"/>
            <p:cNvSpPr/>
            <p:nvPr/>
          </p:nvSpPr>
          <p:spPr>
            <a:xfrm>
              <a:off x="2184084" y="4219702"/>
              <a:ext cx="46138" cy="40995"/>
            </a:xfrm>
            <a:custGeom>
              <a:rect b="b" l="l" r="r" t="t"/>
              <a:pathLst>
                <a:path extrusionOk="0" h="1917" w="2158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5" y="1904"/>
                    <a:pt x="986" y="1916"/>
                    <a:pt x="1029" y="1916"/>
                  </a:cubicBezTo>
                  <a:cubicBezTo>
                    <a:pt x="1141" y="1916"/>
                    <a:pt x="1260" y="1830"/>
                    <a:pt x="1308" y="1710"/>
                  </a:cubicBezTo>
                  <a:cubicBezTo>
                    <a:pt x="1508" y="1243"/>
                    <a:pt x="1875" y="876"/>
                    <a:pt x="2075" y="375"/>
                  </a:cubicBezTo>
                  <a:cubicBezTo>
                    <a:pt x="2158" y="169"/>
                    <a:pt x="1985" y="27"/>
                    <a:pt x="1810" y="27"/>
                  </a:cubicBezTo>
                  <a:cubicBezTo>
                    <a:pt x="1702" y="27"/>
                    <a:pt x="1593" y="81"/>
                    <a:pt x="1542" y="208"/>
                  </a:cubicBezTo>
                  <a:cubicBezTo>
                    <a:pt x="1396" y="572"/>
                    <a:pt x="1162" y="866"/>
                    <a:pt x="969" y="1178"/>
                  </a:cubicBezTo>
                  <a:lnTo>
                    <a:pt x="969" y="1178"/>
                  </a:lnTo>
                  <a:cubicBezTo>
                    <a:pt x="752" y="910"/>
                    <a:pt x="653" y="549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7" name="Google Shape;8467;p62"/>
            <p:cNvSpPr/>
            <p:nvPr/>
          </p:nvSpPr>
          <p:spPr>
            <a:xfrm>
              <a:off x="2732823" y="4368585"/>
              <a:ext cx="45839" cy="40803"/>
            </a:xfrm>
            <a:custGeom>
              <a:rect b="b" l="l" r="r" t="t"/>
              <a:pathLst>
                <a:path extrusionOk="0" h="1908" w="2144">
                  <a:moveTo>
                    <a:pt x="324" y="1"/>
                  </a:moveTo>
                  <a:cubicBezTo>
                    <a:pt x="161" y="1"/>
                    <a:pt x="1" y="136"/>
                    <a:pt x="60" y="352"/>
                  </a:cubicBezTo>
                  <a:cubicBezTo>
                    <a:pt x="193" y="952"/>
                    <a:pt x="393" y="1486"/>
                    <a:pt x="894" y="1853"/>
                  </a:cubicBezTo>
                  <a:cubicBezTo>
                    <a:pt x="942" y="1892"/>
                    <a:pt x="994" y="1908"/>
                    <a:pt x="1044" y="1908"/>
                  </a:cubicBezTo>
                  <a:cubicBezTo>
                    <a:pt x="1166" y="1908"/>
                    <a:pt x="1280" y="1814"/>
                    <a:pt x="1327" y="1719"/>
                  </a:cubicBezTo>
                  <a:cubicBezTo>
                    <a:pt x="1494" y="1219"/>
                    <a:pt x="1894" y="852"/>
                    <a:pt x="2061" y="385"/>
                  </a:cubicBezTo>
                  <a:cubicBezTo>
                    <a:pt x="2144" y="179"/>
                    <a:pt x="1971" y="36"/>
                    <a:pt x="1796" y="36"/>
                  </a:cubicBezTo>
                  <a:cubicBezTo>
                    <a:pt x="1688" y="36"/>
                    <a:pt x="1578" y="91"/>
                    <a:pt x="1527" y="218"/>
                  </a:cubicBezTo>
                  <a:cubicBezTo>
                    <a:pt x="1406" y="558"/>
                    <a:pt x="1161" y="845"/>
                    <a:pt x="959" y="1169"/>
                  </a:cubicBezTo>
                  <a:lnTo>
                    <a:pt x="959" y="1169"/>
                  </a:lnTo>
                  <a:cubicBezTo>
                    <a:pt x="747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4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8" name="Google Shape;8468;p62"/>
            <p:cNvSpPr/>
            <p:nvPr/>
          </p:nvSpPr>
          <p:spPr>
            <a:xfrm>
              <a:off x="3297362" y="4348418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35" y="1"/>
                  </a:moveTo>
                  <a:cubicBezTo>
                    <a:pt x="174" y="1"/>
                    <a:pt x="0" y="128"/>
                    <a:pt x="40" y="327"/>
                  </a:cubicBezTo>
                  <a:cubicBezTo>
                    <a:pt x="174" y="928"/>
                    <a:pt x="374" y="1495"/>
                    <a:pt x="907" y="1862"/>
                  </a:cubicBezTo>
                  <a:cubicBezTo>
                    <a:pt x="944" y="1889"/>
                    <a:pt x="986" y="1902"/>
                    <a:pt x="1029" y="1902"/>
                  </a:cubicBezTo>
                  <a:cubicBezTo>
                    <a:pt x="1141" y="1902"/>
                    <a:pt x="1259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4" y="162"/>
                    <a:pt x="1997" y="34"/>
                    <a:pt x="1828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6" y="566"/>
                    <a:pt x="1145" y="852"/>
                    <a:pt x="955" y="1162"/>
                  </a:cubicBezTo>
                  <a:lnTo>
                    <a:pt x="955" y="1162"/>
                  </a:lnTo>
                  <a:cubicBezTo>
                    <a:pt x="747" y="880"/>
                    <a:pt x="651" y="527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9" name="Google Shape;8469;p62"/>
            <p:cNvSpPr/>
            <p:nvPr/>
          </p:nvSpPr>
          <p:spPr>
            <a:xfrm>
              <a:off x="3554093" y="4288904"/>
              <a:ext cx="46138" cy="40867"/>
            </a:xfrm>
            <a:custGeom>
              <a:rect b="b" l="l" r="r" t="t"/>
              <a:pathLst>
                <a:path extrusionOk="0" h="1911" w="2158">
                  <a:moveTo>
                    <a:pt x="340" y="0"/>
                  </a:moveTo>
                  <a:cubicBezTo>
                    <a:pt x="178" y="0"/>
                    <a:pt x="1" y="141"/>
                    <a:pt x="41" y="342"/>
                  </a:cubicBezTo>
                  <a:cubicBezTo>
                    <a:pt x="207" y="942"/>
                    <a:pt x="374" y="1476"/>
                    <a:pt x="908" y="1876"/>
                  </a:cubicBezTo>
                  <a:cubicBezTo>
                    <a:pt x="949" y="1900"/>
                    <a:pt x="989" y="1911"/>
                    <a:pt x="1029" y="1911"/>
                  </a:cubicBezTo>
                  <a:cubicBezTo>
                    <a:pt x="1150" y="1911"/>
                    <a:pt x="1258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7" y="571"/>
                    <a:pt x="1164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7"/>
                    <a:pt x="574" y="208"/>
                  </a:cubicBezTo>
                  <a:cubicBezTo>
                    <a:pt x="548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0" name="Google Shape;8470;p62"/>
            <p:cNvSpPr/>
            <p:nvPr/>
          </p:nvSpPr>
          <p:spPr>
            <a:xfrm>
              <a:off x="3347562" y="4476151"/>
              <a:ext cx="45796" cy="40632"/>
            </a:xfrm>
            <a:custGeom>
              <a:rect b="b" l="l" r="r" t="t"/>
              <a:pathLst>
                <a:path extrusionOk="0" h="1900" w="2142">
                  <a:moveTo>
                    <a:pt x="337" y="1"/>
                  </a:moveTo>
                  <a:cubicBezTo>
                    <a:pt x="171" y="1"/>
                    <a:pt x="0" y="137"/>
                    <a:pt x="60" y="358"/>
                  </a:cubicBezTo>
                  <a:cubicBezTo>
                    <a:pt x="194" y="959"/>
                    <a:pt x="394" y="1493"/>
                    <a:pt x="894" y="1860"/>
                  </a:cubicBezTo>
                  <a:cubicBezTo>
                    <a:pt x="940" y="1887"/>
                    <a:pt x="989" y="1899"/>
                    <a:pt x="1036" y="1899"/>
                  </a:cubicBezTo>
                  <a:cubicBezTo>
                    <a:pt x="1161" y="1899"/>
                    <a:pt x="1280" y="1814"/>
                    <a:pt x="1328" y="1693"/>
                  </a:cubicBezTo>
                  <a:cubicBezTo>
                    <a:pt x="1495" y="1226"/>
                    <a:pt x="1895" y="859"/>
                    <a:pt x="2062" y="358"/>
                  </a:cubicBezTo>
                  <a:cubicBezTo>
                    <a:pt x="2141" y="160"/>
                    <a:pt x="1984" y="32"/>
                    <a:pt x="1815" y="32"/>
                  </a:cubicBezTo>
                  <a:cubicBezTo>
                    <a:pt x="1701" y="32"/>
                    <a:pt x="1582" y="90"/>
                    <a:pt x="1528" y="225"/>
                  </a:cubicBezTo>
                  <a:cubicBezTo>
                    <a:pt x="1408" y="562"/>
                    <a:pt x="1165" y="847"/>
                    <a:pt x="965" y="1168"/>
                  </a:cubicBezTo>
                  <a:lnTo>
                    <a:pt x="965" y="1168"/>
                  </a:lnTo>
                  <a:cubicBezTo>
                    <a:pt x="749" y="894"/>
                    <a:pt x="672" y="553"/>
                    <a:pt x="594" y="192"/>
                  </a:cubicBezTo>
                  <a:cubicBezTo>
                    <a:pt x="555" y="59"/>
                    <a:pt x="447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1" name="Google Shape;8471;p62"/>
            <p:cNvSpPr/>
            <p:nvPr/>
          </p:nvSpPr>
          <p:spPr>
            <a:xfrm>
              <a:off x="3753077" y="4304194"/>
              <a:ext cx="46074" cy="40674"/>
            </a:xfrm>
            <a:custGeom>
              <a:rect b="b" l="l" r="r" t="t"/>
              <a:pathLst>
                <a:path extrusionOk="0" h="1902" w="2155">
                  <a:moveTo>
                    <a:pt x="342" y="0"/>
                  </a:moveTo>
                  <a:cubicBezTo>
                    <a:pt x="174" y="0"/>
                    <a:pt x="1" y="128"/>
                    <a:pt x="40" y="327"/>
                  </a:cubicBezTo>
                  <a:cubicBezTo>
                    <a:pt x="207" y="927"/>
                    <a:pt x="374" y="1495"/>
                    <a:pt x="908" y="1861"/>
                  </a:cubicBezTo>
                  <a:cubicBezTo>
                    <a:pt x="954" y="1889"/>
                    <a:pt x="1002" y="1901"/>
                    <a:pt x="1049" y="1901"/>
                  </a:cubicBezTo>
                  <a:cubicBezTo>
                    <a:pt x="1172" y="1901"/>
                    <a:pt x="1284" y="1816"/>
                    <a:pt x="1308" y="1695"/>
                  </a:cubicBezTo>
                  <a:cubicBezTo>
                    <a:pt x="1508" y="1228"/>
                    <a:pt x="1908" y="861"/>
                    <a:pt x="2075" y="360"/>
                  </a:cubicBezTo>
                  <a:cubicBezTo>
                    <a:pt x="2155" y="161"/>
                    <a:pt x="1997" y="34"/>
                    <a:pt x="1829" y="34"/>
                  </a:cubicBezTo>
                  <a:cubicBezTo>
                    <a:pt x="1714" y="34"/>
                    <a:pt x="1595" y="92"/>
                    <a:pt x="1541" y="227"/>
                  </a:cubicBezTo>
                  <a:cubicBezTo>
                    <a:pt x="1397" y="565"/>
                    <a:pt x="1165" y="850"/>
                    <a:pt x="972" y="1158"/>
                  </a:cubicBezTo>
                  <a:lnTo>
                    <a:pt x="972" y="1158"/>
                  </a:lnTo>
                  <a:cubicBezTo>
                    <a:pt x="761" y="877"/>
                    <a:pt x="684" y="526"/>
                    <a:pt x="607" y="194"/>
                  </a:cubicBezTo>
                  <a:cubicBezTo>
                    <a:pt x="567" y="59"/>
                    <a:pt x="456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2" name="Google Shape;8472;p62"/>
            <p:cNvSpPr/>
            <p:nvPr/>
          </p:nvSpPr>
          <p:spPr>
            <a:xfrm>
              <a:off x="4021246" y="4346472"/>
              <a:ext cx="46117" cy="41081"/>
            </a:xfrm>
            <a:custGeom>
              <a:rect b="b" l="l" r="r" t="t"/>
              <a:pathLst>
                <a:path extrusionOk="0" h="1921" w="2157">
                  <a:moveTo>
                    <a:pt x="335" y="1"/>
                  </a:moveTo>
                  <a:cubicBezTo>
                    <a:pt x="169" y="1"/>
                    <a:pt x="0" y="136"/>
                    <a:pt x="40" y="351"/>
                  </a:cubicBezTo>
                  <a:cubicBezTo>
                    <a:pt x="206" y="952"/>
                    <a:pt x="373" y="1486"/>
                    <a:pt x="907" y="1886"/>
                  </a:cubicBezTo>
                  <a:cubicBezTo>
                    <a:pt x="948" y="1910"/>
                    <a:pt x="988" y="1921"/>
                    <a:pt x="1028" y="1921"/>
                  </a:cubicBezTo>
                  <a:cubicBezTo>
                    <a:pt x="1149" y="1921"/>
                    <a:pt x="1257" y="1820"/>
                    <a:pt x="1307" y="1719"/>
                  </a:cubicBezTo>
                  <a:cubicBezTo>
                    <a:pt x="1507" y="1219"/>
                    <a:pt x="1908" y="852"/>
                    <a:pt x="2074" y="385"/>
                  </a:cubicBezTo>
                  <a:cubicBezTo>
                    <a:pt x="2157" y="179"/>
                    <a:pt x="1985" y="36"/>
                    <a:pt x="1809" y="36"/>
                  </a:cubicBezTo>
                  <a:cubicBezTo>
                    <a:pt x="1701" y="36"/>
                    <a:pt x="1592" y="91"/>
                    <a:pt x="1541" y="218"/>
                  </a:cubicBezTo>
                  <a:cubicBezTo>
                    <a:pt x="1397" y="577"/>
                    <a:pt x="1168" y="867"/>
                    <a:pt x="976" y="1174"/>
                  </a:cubicBezTo>
                  <a:lnTo>
                    <a:pt x="976" y="1174"/>
                  </a:lnTo>
                  <a:cubicBezTo>
                    <a:pt x="761" y="907"/>
                    <a:pt x="684" y="553"/>
                    <a:pt x="607" y="218"/>
                  </a:cubicBezTo>
                  <a:cubicBezTo>
                    <a:pt x="565" y="67"/>
                    <a:pt x="451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3" name="Google Shape;8473;p62"/>
            <p:cNvSpPr/>
            <p:nvPr/>
          </p:nvSpPr>
          <p:spPr>
            <a:xfrm>
              <a:off x="3829660" y="4450831"/>
              <a:ext cx="45860" cy="40867"/>
            </a:xfrm>
            <a:custGeom>
              <a:rect b="b" l="l" r="r" t="t"/>
              <a:pathLst>
                <a:path extrusionOk="0" h="1911" w="2145">
                  <a:moveTo>
                    <a:pt x="336" y="1"/>
                  </a:moveTo>
                  <a:cubicBezTo>
                    <a:pt x="170" y="1"/>
                    <a:pt x="1" y="141"/>
                    <a:pt x="61" y="342"/>
                  </a:cubicBezTo>
                  <a:cubicBezTo>
                    <a:pt x="194" y="942"/>
                    <a:pt x="394" y="1476"/>
                    <a:pt x="895" y="1876"/>
                  </a:cubicBezTo>
                  <a:cubicBezTo>
                    <a:pt x="936" y="1900"/>
                    <a:pt x="978" y="1911"/>
                    <a:pt x="1020" y="1911"/>
                  </a:cubicBezTo>
                  <a:cubicBezTo>
                    <a:pt x="1149" y="1911"/>
                    <a:pt x="1270" y="1810"/>
                    <a:pt x="1295" y="1709"/>
                  </a:cubicBezTo>
                  <a:cubicBezTo>
                    <a:pt x="1495" y="1209"/>
                    <a:pt x="1896" y="842"/>
                    <a:pt x="2062" y="375"/>
                  </a:cubicBezTo>
                  <a:cubicBezTo>
                    <a:pt x="2145" y="169"/>
                    <a:pt x="1972" y="26"/>
                    <a:pt x="1797" y="26"/>
                  </a:cubicBezTo>
                  <a:cubicBezTo>
                    <a:pt x="1689" y="26"/>
                    <a:pt x="1580" y="81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1"/>
                    <a:pt x="672" y="544"/>
                    <a:pt x="595" y="208"/>
                  </a:cubicBezTo>
                  <a:cubicBezTo>
                    <a:pt x="555" y="62"/>
                    <a:pt x="446" y="1"/>
                    <a:pt x="336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4" name="Google Shape;8474;p62"/>
            <p:cNvSpPr/>
            <p:nvPr/>
          </p:nvSpPr>
          <p:spPr>
            <a:xfrm>
              <a:off x="3214215" y="3860691"/>
              <a:ext cx="46544" cy="40803"/>
            </a:xfrm>
            <a:custGeom>
              <a:rect b="b" l="l" r="r" t="t"/>
              <a:pathLst>
                <a:path extrusionOk="0" h="1908" w="2177">
                  <a:moveTo>
                    <a:pt x="338" y="0"/>
                  </a:moveTo>
                  <a:cubicBezTo>
                    <a:pt x="173" y="0"/>
                    <a:pt x="1" y="135"/>
                    <a:pt x="60" y="351"/>
                  </a:cubicBezTo>
                  <a:cubicBezTo>
                    <a:pt x="193" y="952"/>
                    <a:pt x="393" y="1485"/>
                    <a:pt x="927" y="1852"/>
                  </a:cubicBezTo>
                  <a:cubicBezTo>
                    <a:pt x="966" y="1891"/>
                    <a:pt x="1011" y="1908"/>
                    <a:pt x="1056" y="1908"/>
                  </a:cubicBezTo>
                  <a:cubicBezTo>
                    <a:pt x="1166" y="1908"/>
                    <a:pt x="1280" y="1813"/>
                    <a:pt x="1327" y="1719"/>
                  </a:cubicBezTo>
                  <a:cubicBezTo>
                    <a:pt x="1527" y="1218"/>
                    <a:pt x="1894" y="852"/>
                    <a:pt x="2094" y="385"/>
                  </a:cubicBezTo>
                  <a:cubicBezTo>
                    <a:pt x="2177" y="178"/>
                    <a:pt x="1992" y="36"/>
                    <a:pt x="1815" y="36"/>
                  </a:cubicBezTo>
                  <a:cubicBezTo>
                    <a:pt x="1705" y="36"/>
                    <a:pt x="1599" y="90"/>
                    <a:pt x="1561" y="218"/>
                  </a:cubicBezTo>
                  <a:cubicBezTo>
                    <a:pt x="1415" y="558"/>
                    <a:pt x="1163" y="845"/>
                    <a:pt x="973" y="1169"/>
                  </a:cubicBezTo>
                  <a:lnTo>
                    <a:pt x="973" y="1169"/>
                  </a:lnTo>
                  <a:cubicBezTo>
                    <a:pt x="766" y="902"/>
                    <a:pt x="670" y="550"/>
                    <a:pt x="593" y="218"/>
                  </a:cubicBezTo>
                  <a:cubicBezTo>
                    <a:pt x="566" y="67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5" name="Google Shape;8475;p62"/>
            <p:cNvSpPr/>
            <p:nvPr/>
          </p:nvSpPr>
          <p:spPr>
            <a:xfrm>
              <a:off x="3218192" y="4071632"/>
              <a:ext cx="46138" cy="40674"/>
            </a:xfrm>
            <a:custGeom>
              <a:rect b="b" l="l" r="r" t="t"/>
              <a:pathLst>
                <a:path extrusionOk="0" h="1902" w="2158">
                  <a:moveTo>
                    <a:pt x="335" y="1"/>
                  </a:moveTo>
                  <a:cubicBezTo>
                    <a:pt x="174" y="1"/>
                    <a:pt x="1" y="129"/>
                    <a:pt x="40" y="328"/>
                  </a:cubicBezTo>
                  <a:cubicBezTo>
                    <a:pt x="174" y="928"/>
                    <a:pt x="374" y="1495"/>
                    <a:pt x="908" y="1862"/>
                  </a:cubicBezTo>
                  <a:cubicBezTo>
                    <a:pt x="944" y="1890"/>
                    <a:pt x="986" y="1902"/>
                    <a:pt x="1029" y="1902"/>
                  </a:cubicBezTo>
                  <a:cubicBezTo>
                    <a:pt x="1141" y="1902"/>
                    <a:pt x="1260" y="1816"/>
                    <a:pt x="1308" y="1695"/>
                  </a:cubicBezTo>
                  <a:cubicBezTo>
                    <a:pt x="1508" y="1228"/>
                    <a:pt x="1875" y="861"/>
                    <a:pt x="2075" y="361"/>
                  </a:cubicBezTo>
                  <a:cubicBezTo>
                    <a:pt x="2157" y="156"/>
                    <a:pt x="1988" y="27"/>
                    <a:pt x="1814" y="27"/>
                  </a:cubicBezTo>
                  <a:cubicBezTo>
                    <a:pt x="1704" y="27"/>
                    <a:pt x="1593" y="78"/>
                    <a:pt x="1542" y="194"/>
                  </a:cubicBezTo>
                  <a:cubicBezTo>
                    <a:pt x="1398" y="554"/>
                    <a:pt x="1150" y="845"/>
                    <a:pt x="960" y="1154"/>
                  </a:cubicBezTo>
                  <a:lnTo>
                    <a:pt x="960" y="1154"/>
                  </a:lnTo>
                  <a:cubicBezTo>
                    <a:pt x="749" y="886"/>
                    <a:pt x="652" y="530"/>
                    <a:pt x="574" y="194"/>
                  </a:cubicBezTo>
                  <a:cubicBezTo>
                    <a:pt x="547" y="59"/>
                    <a:pt x="444" y="1"/>
                    <a:pt x="335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6" name="Google Shape;8476;p62"/>
            <p:cNvSpPr/>
            <p:nvPr/>
          </p:nvSpPr>
          <p:spPr>
            <a:xfrm>
              <a:off x="3666060" y="3845208"/>
              <a:ext cx="46159" cy="40974"/>
            </a:xfrm>
            <a:custGeom>
              <a:rect b="b" l="l" r="r" t="t"/>
              <a:pathLst>
                <a:path extrusionOk="0" h="1916" w="2159">
                  <a:moveTo>
                    <a:pt x="347" y="0"/>
                  </a:moveTo>
                  <a:cubicBezTo>
                    <a:pt x="178" y="0"/>
                    <a:pt x="1" y="141"/>
                    <a:pt x="41" y="341"/>
                  </a:cubicBezTo>
                  <a:cubicBezTo>
                    <a:pt x="208" y="942"/>
                    <a:pt x="374" y="1475"/>
                    <a:pt x="908" y="1876"/>
                  </a:cubicBezTo>
                  <a:cubicBezTo>
                    <a:pt x="954" y="1903"/>
                    <a:pt x="1002" y="1916"/>
                    <a:pt x="1049" y="1916"/>
                  </a:cubicBezTo>
                  <a:cubicBezTo>
                    <a:pt x="1172" y="1916"/>
                    <a:pt x="1284" y="1830"/>
                    <a:pt x="1308" y="1709"/>
                  </a:cubicBezTo>
                  <a:cubicBezTo>
                    <a:pt x="1508" y="1242"/>
                    <a:pt x="1909" y="875"/>
                    <a:pt x="2076" y="375"/>
                  </a:cubicBezTo>
                  <a:cubicBezTo>
                    <a:pt x="2158" y="169"/>
                    <a:pt x="1986" y="26"/>
                    <a:pt x="1810" y="26"/>
                  </a:cubicBezTo>
                  <a:cubicBezTo>
                    <a:pt x="1702" y="26"/>
                    <a:pt x="1593" y="80"/>
                    <a:pt x="1542" y="208"/>
                  </a:cubicBezTo>
                  <a:cubicBezTo>
                    <a:pt x="1398" y="566"/>
                    <a:pt x="1169" y="857"/>
                    <a:pt x="977" y="1164"/>
                  </a:cubicBezTo>
                  <a:lnTo>
                    <a:pt x="977" y="1164"/>
                  </a:lnTo>
                  <a:cubicBezTo>
                    <a:pt x="762" y="897"/>
                    <a:pt x="685" y="542"/>
                    <a:pt x="608" y="208"/>
                  </a:cubicBezTo>
                  <a:cubicBezTo>
                    <a:pt x="568" y="62"/>
                    <a:pt x="459" y="0"/>
                    <a:pt x="347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7" name="Google Shape;8477;p62"/>
            <p:cNvSpPr/>
            <p:nvPr/>
          </p:nvSpPr>
          <p:spPr>
            <a:xfrm>
              <a:off x="3871736" y="3793136"/>
              <a:ext cx="45860" cy="40974"/>
            </a:xfrm>
            <a:custGeom>
              <a:rect b="b" l="l" r="r" t="t"/>
              <a:pathLst>
                <a:path extrusionOk="0" h="1916" w="2145">
                  <a:moveTo>
                    <a:pt x="336" y="0"/>
                  </a:moveTo>
                  <a:cubicBezTo>
                    <a:pt x="170" y="0"/>
                    <a:pt x="1" y="141"/>
                    <a:pt x="61" y="341"/>
                  </a:cubicBezTo>
                  <a:cubicBezTo>
                    <a:pt x="194" y="942"/>
                    <a:pt x="395" y="1475"/>
                    <a:pt x="895" y="1876"/>
                  </a:cubicBezTo>
                  <a:cubicBezTo>
                    <a:pt x="941" y="1903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09"/>
                  </a:cubicBezTo>
                  <a:cubicBezTo>
                    <a:pt x="1495" y="1242"/>
                    <a:pt x="1896" y="875"/>
                    <a:pt x="2062" y="375"/>
                  </a:cubicBezTo>
                  <a:cubicBezTo>
                    <a:pt x="2145" y="168"/>
                    <a:pt x="1973" y="26"/>
                    <a:pt x="1797" y="26"/>
                  </a:cubicBezTo>
                  <a:cubicBezTo>
                    <a:pt x="1689" y="26"/>
                    <a:pt x="1580" y="80"/>
                    <a:pt x="1529" y="208"/>
                  </a:cubicBezTo>
                  <a:cubicBezTo>
                    <a:pt x="1409" y="568"/>
                    <a:pt x="1168" y="859"/>
                    <a:pt x="967" y="1168"/>
                  </a:cubicBezTo>
                  <a:lnTo>
                    <a:pt x="967" y="1168"/>
                  </a:lnTo>
                  <a:cubicBezTo>
                    <a:pt x="750" y="900"/>
                    <a:pt x="672" y="544"/>
                    <a:pt x="595" y="208"/>
                  </a:cubicBezTo>
                  <a:cubicBezTo>
                    <a:pt x="555" y="62"/>
                    <a:pt x="446" y="0"/>
                    <a:pt x="336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8" name="Google Shape;8478;p62"/>
            <p:cNvSpPr/>
            <p:nvPr/>
          </p:nvSpPr>
          <p:spPr>
            <a:xfrm>
              <a:off x="4113543" y="3847133"/>
              <a:ext cx="45817" cy="40803"/>
            </a:xfrm>
            <a:custGeom>
              <a:rect b="b" l="l" r="r" t="t"/>
              <a:pathLst>
                <a:path extrusionOk="0" h="1908" w="2143">
                  <a:moveTo>
                    <a:pt x="323" y="1"/>
                  </a:moveTo>
                  <a:cubicBezTo>
                    <a:pt x="161" y="1"/>
                    <a:pt x="0" y="136"/>
                    <a:pt x="59" y="351"/>
                  </a:cubicBezTo>
                  <a:cubicBezTo>
                    <a:pt x="192" y="952"/>
                    <a:pt x="393" y="1486"/>
                    <a:pt x="893" y="1852"/>
                  </a:cubicBezTo>
                  <a:cubicBezTo>
                    <a:pt x="942" y="1892"/>
                    <a:pt x="994" y="1908"/>
                    <a:pt x="1043" y="1908"/>
                  </a:cubicBezTo>
                  <a:cubicBezTo>
                    <a:pt x="1163" y="1908"/>
                    <a:pt x="1270" y="1813"/>
                    <a:pt x="1293" y="1719"/>
                  </a:cubicBezTo>
                  <a:cubicBezTo>
                    <a:pt x="1493" y="1219"/>
                    <a:pt x="1894" y="852"/>
                    <a:pt x="2060" y="385"/>
                  </a:cubicBezTo>
                  <a:cubicBezTo>
                    <a:pt x="2143" y="179"/>
                    <a:pt x="1971" y="36"/>
                    <a:pt x="1795" y="36"/>
                  </a:cubicBezTo>
                  <a:cubicBezTo>
                    <a:pt x="1687" y="36"/>
                    <a:pt x="1578" y="91"/>
                    <a:pt x="1527" y="218"/>
                  </a:cubicBezTo>
                  <a:cubicBezTo>
                    <a:pt x="1405" y="558"/>
                    <a:pt x="1160" y="845"/>
                    <a:pt x="958" y="1169"/>
                  </a:cubicBezTo>
                  <a:lnTo>
                    <a:pt x="958" y="1169"/>
                  </a:lnTo>
                  <a:cubicBezTo>
                    <a:pt x="746" y="903"/>
                    <a:pt x="670" y="551"/>
                    <a:pt x="593" y="218"/>
                  </a:cubicBezTo>
                  <a:cubicBezTo>
                    <a:pt x="552" y="67"/>
                    <a:pt x="437" y="1"/>
                    <a:pt x="323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9" name="Google Shape;8479;p62"/>
            <p:cNvSpPr/>
            <p:nvPr/>
          </p:nvSpPr>
          <p:spPr>
            <a:xfrm>
              <a:off x="2527126" y="3606594"/>
              <a:ext cx="46074" cy="40632"/>
            </a:xfrm>
            <a:custGeom>
              <a:rect b="b" l="l" r="r" t="t"/>
              <a:pathLst>
                <a:path extrusionOk="0" h="1900" w="2155">
                  <a:moveTo>
                    <a:pt x="341" y="0"/>
                  </a:moveTo>
                  <a:cubicBezTo>
                    <a:pt x="179" y="0"/>
                    <a:pt x="0" y="137"/>
                    <a:pt x="40" y="358"/>
                  </a:cubicBezTo>
                  <a:cubicBezTo>
                    <a:pt x="174" y="958"/>
                    <a:pt x="374" y="1492"/>
                    <a:pt x="908" y="1859"/>
                  </a:cubicBezTo>
                  <a:cubicBezTo>
                    <a:pt x="944" y="1887"/>
                    <a:pt x="986" y="1899"/>
                    <a:pt x="1029" y="1899"/>
                  </a:cubicBezTo>
                  <a:cubicBezTo>
                    <a:pt x="1141" y="1899"/>
                    <a:pt x="1260" y="1813"/>
                    <a:pt x="1308" y="1692"/>
                  </a:cubicBezTo>
                  <a:cubicBezTo>
                    <a:pt x="1508" y="1225"/>
                    <a:pt x="1875" y="858"/>
                    <a:pt x="2075" y="358"/>
                  </a:cubicBezTo>
                  <a:cubicBezTo>
                    <a:pt x="2155" y="159"/>
                    <a:pt x="1997" y="31"/>
                    <a:pt x="1829" y="31"/>
                  </a:cubicBezTo>
                  <a:cubicBezTo>
                    <a:pt x="1714" y="31"/>
                    <a:pt x="1595" y="90"/>
                    <a:pt x="1541" y="225"/>
                  </a:cubicBezTo>
                  <a:cubicBezTo>
                    <a:pt x="1397" y="562"/>
                    <a:pt x="1148" y="847"/>
                    <a:pt x="958" y="1168"/>
                  </a:cubicBezTo>
                  <a:lnTo>
                    <a:pt x="958" y="1168"/>
                  </a:lnTo>
                  <a:cubicBezTo>
                    <a:pt x="749" y="893"/>
                    <a:pt x="651" y="552"/>
                    <a:pt x="574" y="191"/>
                  </a:cubicBezTo>
                  <a:cubicBezTo>
                    <a:pt x="548" y="59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0" name="Google Shape;8480;p62"/>
            <p:cNvSpPr/>
            <p:nvPr/>
          </p:nvSpPr>
          <p:spPr>
            <a:xfrm>
              <a:off x="1990809" y="4265723"/>
              <a:ext cx="46159" cy="40952"/>
            </a:xfrm>
            <a:custGeom>
              <a:rect b="b" l="l" r="r" t="t"/>
              <a:pathLst>
                <a:path extrusionOk="0" h="1915" w="2159">
                  <a:moveTo>
                    <a:pt x="342" y="0"/>
                  </a:moveTo>
                  <a:cubicBezTo>
                    <a:pt x="179" y="0"/>
                    <a:pt x="1" y="137"/>
                    <a:pt x="41" y="358"/>
                  </a:cubicBezTo>
                  <a:cubicBezTo>
                    <a:pt x="174" y="959"/>
                    <a:pt x="374" y="1492"/>
                    <a:pt x="908" y="1859"/>
                  </a:cubicBezTo>
                  <a:cubicBezTo>
                    <a:pt x="947" y="1898"/>
                    <a:pt x="992" y="1914"/>
                    <a:pt x="1037" y="1914"/>
                  </a:cubicBezTo>
                  <a:cubicBezTo>
                    <a:pt x="1147" y="1914"/>
                    <a:pt x="1261" y="1820"/>
                    <a:pt x="1308" y="1726"/>
                  </a:cubicBezTo>
                  <a:cubicBezTo>
                    <a:pt x="1509" y="1225"/>
                    <a:pt x="1875" y="858"/>
                    <a:pt x="2076" y="391"/>
                  </a:cubicBezTo>
                  <a:cubicBezTo>
                    <a:pt x="2158" y="185"/>
                    <a:pt x="1986" y="43"/>
                    <a:pt x="1810" y="43"/>
                  </a:cubicBezTo>
                  <a:cubicBezTo>
                    <a:pt x="1702" y="43"/>
                    <a:pt x="1593" y="97"/>
                    <a:pt x="1542" y="225"/>
                  </a:cubicBezTo>
                  <a:cubicBezTo>
                    <a:pt x="1395" y="568"/>
                    <a:pt x="1157" y="858"/>
                    <a:pt x="962" y="1186"/>
                  </a:cubicBezTo>
                  <a:lnTo>
                    <a:pt x="962" y="1186"/>
                  </a:lnTo>
                  <a:cubicBezTo>
                    <a:pt x="750" y="917"/>
                    <a:pt x="652" y="554"/>
                    <a:pt x="575" y="191"/>
                  </a:cubicBezTo>
                  <a:cubicBezTo>
                    <a:pt x="548" y="59"/>
                    <a:pt x="448" y="0"/>
                    <a:pt x="34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1" name="Google Shape;8481;p62"/>
            <p:cNvSpPr/>
            <p:nvPr/>
          </p:nvSpPr>
          <p:spPr>
            <a:xfrm>
              <a:off x="2788881" y="3430532"/>
              <a:ext cx="46117" cy="40824"/>
            </a:xfrm>
            <a:custGeom>
              <a:rect b="b" l="l" r="r" t="t"/>
              <a:pathLst>
                <a:path extrusionOk="0" h="1909" w="2157">
                  <a:moveTo>
                    <a:pt x="328" y="1"/>
                  </a:moveTo>
                  <a:cubicBezTo>
                    <a:pt x="169" y="1"/>
                    <a:pt x="0" y="136"/>
                    <a:pt x="39" y="352"/>
                  </a:cubicBezTo>
                  <a:cubicBezTo>
                    <a:pt x="206" y="952"/>
                    <a:pt x="373" y="1486"/>
                    <a:pt x="907" y="1853"/>
                  </a:cubicBezTo>
                  <a:cubicBezTo>
                    <a:pt x="946" y="1892"/>
                    <a:pt x="991" y="1908"/>
                    <a:pt x="1036" y="1908"/>
                  </a:cubicBezTo>
                  <a:cubicBezTo>
                    <a:pt x="1146" y="1908"/>
                    <a:pt x="1260" y="1814"/>
                    <a:pt x="1307" y="1719"/>
                  </a:cubicBezTo>
                  <a:cubicBezTo>
                    <a:pt x="1507" y="1219"/>
                    <a:pt x="1874" y="852"/>
                    <a:pt x="2074" y="385"/>
                  </a:cubicBezTo>
                  <a:cubicBezTo>
                    <a:pt x="2157" y="179"/>
                    <a:pt x="1984" y="37"/>
                    <a:pt x="1809" y="37"/>
                  </a:cubicBezTo>
                  <a:cubicBezTo>
                    <a:pt x="1701" y="37"/>
                    <a:pt x="1592" y="91"/>
                    <a:pt x="1541" y="218"/>
                  </a:cubicBezTo>
                  <a:cubicBezTo>
                    <a:pt x="1395" y="558"/>
                    <a:pt x="1143" y="845"/>
                    <a:pt x="952" y="1169"/>
                  </a:cubicBezTo>
                  <a:lnTo>
                    <a:pt x="952" y="1169"/>
                  </a:lnTo>
                  <a:cubicBezTo>
                    <a:pt x="746" y="903"/>
                    <a:pt x="650" y="551"/>
                    <a:pt x="573" y="218"/>
                  </a:cubicBezTo>
                  <a:cubicBezTo>
                    <a:pt x="546" y="67"/>
                    <a:pt x="439" y="1"/>
                    <a:pt x="328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2" name="Google Shape;8482;p62"/>
            <p:cNvSpPr/>
            <p:nvPr/>
          </p:nvSpPr>
          <p:spPr>
            <a:xfrm>
              <a:off x="2995241" y="3644745"/>
              <a:ext cx="46587" cy="40995"/>
            </a:xfrm>
            <a:custGeom>
              <a:rect b="b" l="l" r="r" t="t"/>
              <a:pathLst>
                <a:path extrusionOk="0" h="1917" w="2179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41" y="1904"/>
                    <a:pt x="989" y="1916"/>
                    <a:pt x="1037" y="1916"/>
                  </a:cubicBezTo>
                  <a:cubicBezTo>
                    <a:pt x="1162" y="1916"/>
                    <a:pt x="1280" y="1830"/>
                    <a:pt x="1329" y="1710"/>
                  </a:cubicBezTo>
                  <a:cubicBezTo>
                    <a:pt x="1495" y="1243"/>
                    <a:pt x="1896" y="876"/>
                    <a:pt x="2096" y="375"/>
                  </a:cubicBezTo>
                  <a:cubicBezTo>
                    <a:pt x="2178" y="169"/>
                    <a:pt x="1993" y="27"/>
                    <a:pt x="1808" y="27"/>
                  </a:cubicBezTo>
                  <a:cubicBezTo>
                    <a:pt x="1694" y="27"/>
                    <a:pt x="1580" y="81"/>
                    <a:pt x="1529" y="209"/>
                  </a:cubicBezTo>
                  <a:cubicBezTo>
                    <a:pt x="1408" y="572"/>
                    <a:pt x="1163" y="865"/>
                    <a:pt x="975" y="1177"/>
                  </a:cubicBezTo>
                  <a:lnTo>
                    <a:pt x="975" y="1177"/>
                  </a:lnTo>
                  <a:cubicBezTo>
                    <a:pt x="752" y="909"/>
                    <a:pt x="673" y="548"/>
                    <a:pt x="595" y="209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3" name="Google Shape;8483;p62"/>
            <p:cNvSpPr/>
            <p:nvPr/>
          </p:nvSpPr>
          <p:spPr>
            <a:xfrm>
              <a:off x="3030197" y="3465346"/>
              <a:ext cx="46523" cy="40931"/>
            </a:xfrm>
            <a:custGeom>
              <a:rect b="b" l="l" r="r" t="t"/>
              <a:pathLst>
                <a:path extrusionOk="0" h="1914" w="2176">
                  <a:moveTo>
                    <a:pt x="352" y="0"/>
                  </a:moveTo>
                  <a:cubicBezTo>
                    <a:pt x="183" y="0"/>
                    <a:pt x="0" y="137"/>
                    <a:pt x="61" y="358"/>
                  </a:cubicBezTo>
                  <a:cubicBezTo>
                    <a:pt x="194" y="959"/>
                    <a:pt x="394" y="1492"/>
                    <a:pt x="894" y="1859"/>
                  </a:cubicBezTo>
                  <a:cubicBezTo>
                    <a:pt x="942" y="1897"/>
                    <a:pt x="993" y="1914"/>
                    <a:pt x="1042" y="1914"/>
                  </a:cubicBezTo>
                  <a:cubicBezTo>
                    <a:pt x="1165" y="1914"/>
                    <a:pt x="1280" y="1812"/>
                    <a:pt x="1328" y="1693"/>
                  </a:cubicBezTo>
                  <a:cubicBezTo>
                    <a:pt x="1495" y="1226"/>
                    <a:pt x="1895" y="859"/>
                    <a:pt x="2095" y="392"/>
                  </a:cubicBezTo>
                  <a:cubicBezTo>
                    <a:pt x="2176" y="170"/>
                    <a:pt x="2001" y="34"/>
                    <a:pt x="1828" y="34"/>
                  </a:cubicBezTo>
                  <a:cubicBezTo>
                    <a:pt x="1714" y="34"/>
                    <a:pt x="1601" y="93"/>
                    <a:pt x="1562" y="225"/>
                  </a:cubicBezTo>
                  <a:cubicBezTo>
                    <a:pt x="1416" y="565"/>
                    <a:pt x="1164" y="852"/>
                    <a:pt x="974" y="1176"/>
                  </a:cubicBezTo>
                  <a:lnTo>
                    <a:pt x="974" y="1176"/>
                  </a:lnTo>
                  <a:cubicBezTo>
                    <a:pt x="767" y="908"/>
                    <a:pt x="671" y="550"/>
                    <a:pt x="594" y="192"/>
                  </a:cubicBezTo>
                  <a:cubicBezTo>
                    <a:pt x="568" y="59"/>
                    <a:pt x="463" y="0"/>
                    <a:pt x="352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4" name="Google Shape;8484;p62"/>
            <p:cNvSpPr/>
            <p:nvPr/>
          </p:nvSpPr>
          <p:spPr>
            <a:xfrm>
              <a:off x="3731996" y="3648103"/>
              <a:ext cx="46501" cy="40803"/>
            </a:xfrm>
            <a:custGeom>
              <a:rect b="b" l="l" r="r" t="t"/>
              <a:pathLst>
                <a:path extrusionOk="0" h="1908" w="2175">
                  <a:moveTo>
                    <a:pt x="337" y="1"/>
                  </a:moveTo>
                  <a:cubicBezTo>
                    <a:pt x="172" y="1"/>
                    <a:pt x="0" y="136"/>
                    <a:pt x="59" y="352"/>
                  </a:cubicBezTo>
                  <a:cubicBezTo>
                    <a:pt x="192" y="952"/>
                    <a:pt x="393" y="1486"/>
                    <a:pt x="893" y="1853"/>
                  </a:cubicBezTo>
                  <a:cubicBezTo>
                    <a:pt x="941" y="1891"/>
                    <a:pt x="991" y="1907"/>
                    <a:pt x="1040" y="1907"/>
                  </a:cubicBezTo>
                  <a:cubicBezTo>
                    <a:pt x="1163" y="1907"/>
                    <a:pt x="1279" y="1805"/>
                    <a:pt x="1327" y="1686"/>
                  </a:cubicBezTo>
                  <a:cubicBezTo>
                    <a:pt x="1493" y="1219"/>
                    <a:pt x="1894" y="852"/>
                    <a:pt x="2094" y="385"/>
                  </a:cubicBezTo>
                  <a:cubicBezTo>
                    <a:pt x="2174" y="164"/>
                    <a:pt x="2000" y="27"/>
                    <a:pt x="1827" y="27"/>
                  </a:cubicBezTo>
                  <a:cubicBezTo>
                    <a:pt x="1713" y="27"/>
                    <a:pt x="1600" y="86"/>
                    <a:pt x="1560" y="218"/>
                  </a:cubicBezTo>
                  <a:cubicBezTo>
                    <a:pt x="1414" y="558"/>
                    <a:pt x="1162" y="845"/>
                    <a:pt x="972" y="1169"/>
                  </a:cubicBezTo>
                  <a:lnTo>
                    <a:pt x="972" y="1169"/>
                  </a:lnTo>
                  <a:cubicBezTo>
                    <a:pt x="766" y="903"/>
                    <a:pt x="669" y="551"/>
                    <a:pt x="593" y="218"/>
                  </a:cubicBezTo>
                  <a:cubicBezTo>
                    <a:pt x="565" y="67"/>
                    <a:pt x="453" y="1"/>
                    <a:pt x="337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5" name="Google Shape;8485;p62"/>
            <p:cNvSpPr/>
            <p:nvPr/>
          </p:nvSpPr>
          <p:spPr>
            <a:xfrm>
              <a:off x="3529848" y="3408633"/>
              <a:ext cx="46138" cy="40995"/>
            </a:xfrm>
            <a:custGeom>
              <a:rect b="b" l="l" r="r" t="t"/>
              <a:pathLst>
                <a:path extrusionOk="0" h="1917" w="2158">
                  <a:moveTo>
                    <a:pt x="340" y="1"/>
                  </a:moveTo>
                  <a:cubicBezTo>
                    <a:pt x="178" y="1"/>
                    <a:pt x="0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54" y="1904"/>
                    <a:pt x="1000" y="1916"/>
                    <a:pt x="1043" y="1916"/>
                  </a:cubicBezTo>
                  <a:cubicBezTo>
                    <a:pt x="1159" y="1916"/>
                    <a:pt x="1260" y="1830"/>
                    <a:pt x="1308" y="1709"/>
                  </a:cubicBezTo>
                  <a:cubicBezTo>
                    <a:pt x="1508" y="1242"/>
                    <a:pt x="1875" y="875"/>
                    <a:pt x="2075" y="375"/>
                  </a:cubicBezTo>
                  <a:cubicBezTo>
                    <a:pt x="2158" y="169"/>
                    <a:pt x="1985" y="26"/>
                    <a:pt x="1810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6" y="571"/>
                    <a:pt x="1163" y="864"/>
                    <a:pt x="970" y="1176"/>
                  </a:cubicBezTo>
                  <a:lnTo>
                    <a:pt x="970" y="1176"/>
                  </a:lnTo>
                  <a:cubicBezTo>
                    <a:pt x="763" y="907"/>
                    <a:pt x="679" y="548"/>
                    <a:pt x="574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6" name="Google Shape;8486;p62"/>
            <p:cNvSpPr/>
            <p:nvPr/>
          </p:nvSpPr>
          <p:spPr>
            <a:xfrm>
              <a:off x="3433574" y="3863043"/>
              <a:ext cx="46138" cy="40867"/>
            </a:xfrm>
            <a:custGeom>
              <a:rect b="b" l="l" r="r" t="t"/>
              <a:pathLst>
                <a:path extrusionOk="0" h="1911" w="2158">
                  <a:moveTo>
                    <a:pt x="340" y="0"/>
                  </a:moveTo>
                  <a:cubicBezTo>
                    <a:pt x="177" y="0"/>
                    <a:pt x="0" y="141"/>
                    <a:pt x="40" y="341"/>
                  </a:cubicBezTo>
                  <a:cubicBezTo>
                    <a:pt x="207" y="942"/>
                    <a:pt x="374" y="1475"/>
                    <a:pt x="908" y="1876"/>
                  </a:cubicBezTo>
                  <a:cubicBezTo>
                    <a:pt x="940" y="1900"/>
                    <a:pt x="977" y="1911"/>
                    <a:pt x="1014" y="1911"/>
                  </a:cubicBezTo>
                  <a:cubicBezTo>
                    <a:pt x="1131" y="1911"/>
                    <a:pt x="1257" y="1810"/>
                    <a:pt x="1308" y="1709"/>
                  </a:cubicBezTo>
                  <a:cubicBezTo>
                    <a:pt x="1508" y="1209"/>
                    <a:pt x="1875" y="842"/>
                    <a:pt x="2075" y="375"/>
                  </a:cubicBezTo>
                  <a:cubicBezTo>
                    <a:pt x="2158" y="168"/>
                    <a:pt x="1985" y="26"/>
                    <a:pt x="1810" y="26"/>
                  </a:cubicBezTo>
                  <a:cubicBezTo>
                    <a:pt x="1702" y="26"/>
                    <a:pt x="1592" y="80"/>
                    <a:pt x="1541" y="208"/>
                  </a:cubicBezTo>
                  <a:cubicBezTo>
                    <a:pt x="1396" y="572"/>
                    <a:pt x="1162" y="865"/>
                    <a:pt x="968" y="1178"/>
                  </a:cubicBezTo>
                  <a:lnTo>
                    <a:pt x="968" y="1178"/>
                  </a:lnTo>
                  <a:cubicBezTo>
                    <a:pt x="752" y="909"/>
                    <a:pt x="653" y="548"/>
                    <a:pt x="574" y="208"/>
                  </a:cubicBezTo>
                  <a:cubicBezTo>
                    <a:pt x="547" y="62"/>
                    <a:pt x="447" y="0"/>
                    <a:pt x="34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7" name="Google Shape;8487;p62"/>
            <p:cNvSpPr/>
            <p:nvPr/>
          </p:nvSpPr>
          <p:spPr>
            <a:xfrm>
              <a:off x="3061284" y="4211148"/>
              <a:ext cx="46159" cy="40974"/>
            </a:xfrm>
            <a:custGeom>
              <a:rect b="b" l="l" r="r" t="t"/>
              <a:pathLst>
                <a:path extrusionOk="0" h="1916" w="2159">
                  <a:moveTo>
                    <a:pt x="340" y="1"/>
                  </a:moveTo>
                  <a:cubicBezTo>
                    <a:pt x="178" y="1"/>
                    <a:pt x="1" y="141"/>
                    <a:pt x="41" y="342"/>
                  </a:cubicBezTo>
                  <a:cubicBezTo>
                    <a:pt x="174" y="942"/>
                    <a:pt x="374" y="1476"/>
                    <a:pt x="908" y="1876"/>
                  </a:cubicBezTo>
                  <a:cubicBezTo>
                    <a:pt x="945" y="1904"/>
                    <a:pt x="987" y="1916"/>
                    <a:pt x="1029" y="1916"/>
                  </a:cubicBezTo>
                  <a:cubicBezTo>
                    <a:pt x="1142" y="1916"/>
                    <a:pt x="1260" y="1830"/>
                    <a:pt x="1308" y="1709"/>
                  </a:cubicBezTo>
                  <a:cubicBezTo>
                    <a:pt x="1509" y="1242"/>
                    <a:pt x="1876" y="875"/>
                    <a:pt x="2076" y="375"/>
                  </a:cubicBezTo>
                  <a:cubicBezTo>
                    <a:pt x="2158" y="169"/>
                    <a:pt x="1986" y="26"/>
                    <a:pt x="1811" y="26"/>
                  </a:cubicBezTo>
                  <a:cubicBezTo>
                    <a:pt x="1702" y="26"/>
                    <a:pt x="1593" y="81"/>
                    <a:pt x="1542" y="208"/>
                  </a:cubicBezTo>
                  <a:cubicBezTo>
                    <a:pt x="1398" y="568"/>
                    <a:pt x="1150" y="859"/>
                    <a:pt x="961" y="1168"/>
                  </a:cubicBezTo>
                  <a:lnTo>
                    <a:pt x="961" y="1168"/>
                  </a:lnTo>
                  <a:cubicBezTo>
                    <a:pt x="750" y="900"/>
                    <a:pt x="652" y="544"/>
                    <a:pt x="575" y="208"/>
                  </a:cubicBezTo>
                  <a:cubicBezTo>
                    <a:pt x="548" y="62"/>
                    <a:pt x="447" y="1"/>
                    <a:pt x="340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8" name="Google Shape;8488;p62"/>
            <p:cNvSpPr/>
            <p:nvPr/>
          </p:nvSpPr>
          <p:spPr>
            <a:xfrm>
              <a:off x="2898967" y="4450126"/>
              <a:ext cx="46587" cy="40974"/>
            </a:xfrm>
            <a:custGeom>
              <a:rect b="b" l="l" r="r" t="t"/>
              <a:pathLst>
                <a:path extrusionOk="0" h="1916" w="2179">
                  <a:moveTo>
                    <a:pt x="350" y="0"/>
                  </a:moveTo>
                  <a:cubicBezTo>
                    <a:pt x="182" y="0"/>
                    <a:pt x="1" y="141"/>
                    <a:pt x="61" y="341"/>
                  </a:cubicBezTo>
                  <a:cubicBezTo>
                    <a:pt x="194" y="942"/>
                    <a:pt x="394" y="1475"/>
                    <a:pt x="928" y="1876"/>
                  </a:cubicBezTo>
                  <a:cubicBezTo>
                    <a:pt x="965" y="1903"/>
                    <a:pt x="1007" y="1916"/>
                    <a:pt x="1049" y="1916"/>
                  </a:cubicBezTo>
                  <a:cubicBezTo>
                    <a:pt x="1162" y="1916"/>
                    <a:pt x="1280" y="1830"/>
                    <a:pt x="1328" y="1709"/>
                  </a:cubicBezTo>
                  <a:cubicBezTo>
                    <a:pt x="1529" y="1242"/>
                    <a:pt x="1895" y="875"/>
                    <a:pt x="2096" y="375"/>
                  </a:cubicBezTo>
                  <a:cubicBezTo>
                    <a:pt x="2178" y="168"/>
                    <a:pt x="2006" y="26"/>
                    <a:pt x="1831" y="26"/>
                  </a:cubicBezTo>
                  <a:cubicBezTo>
                    <a:pt x="1722" y="26"/>
                    <a:pt x="1613" y="80"/>
                    <a:pt x="1562" y="208"/>
                  </a:cubicBezTo>
                  <a:cubicBezTo>
                    <a:pt x="1416" y="572"/>
                    <a:pt x="1182" y="865"/>
                    <a:pt x="989" y="1178"/>
                  </a:cubicBezTo>
                  <a:lnTo>
                    <a:pt x="989" y="1178"/>
                  </a:lnTo>
                  <a:cubicBezTo>
                    <a:pt x="772" y="909"/>
                    <a:pt x="673" y="548"/>
                    <a:pt x="595" y="208"/>
                  </a:cubicBezTo>
                  <a:cubicBezTo>
                    <a:pt x="568" y="62"/>
                    <a:pt x="462" y="0"/>
                    <a:pt x="350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9" name="Google Shape;8489;p62"/>
            <p:cNvSpPr/>
            <p:nvPr/>
          </p:nvSpPr>
          <p:spPr>
            <a:xfrm>
              <a:off x="2999261" y="3992658"/>
              <a:ext cx="46138" cy="41081"/>
            </a:xfrm>
            <a:custGeom>
              <a:rect b="b" l="l" r="r" t="t"/>
              <a:pathLst>
                <a:path extrusionOk="0" h="1921" w="2158">
                  <a:moveTo>
                    <a:pt x="328" y="0"/>
                  </a:moveTo>
                  <a:cubicBezTo>
                    <a:pt x="169" y="0"/>
                    <a:pt x="1" y="135"/>
                    <a:pt x="40" y="351"/>
                  </a:cubicBezTo>
                  <a:cubicBezTo>
                    <a:pt x="207" y="952"/>
                    <a:pt x="373" y="1485"/>
                    <a:pt x="907" y="1886"/>
                  </a:cubicBezTo>
                  <a:cubicBezTo>
                    <a:pt x="940" y="1910"/>
                    <a:pt x="976" y="1921"/>
                    <a:pt x="1014" y="1921"/>
                  </a:cubicBezTo>
                  <a:cubicBezTo>
                    <a:pt x="1130" y="1921"/>
                    <a:pt x="1257" y="1820"/>
                    <a:pt x="1307" y="1719"/>
                  </a:cubicBezTo>
                  <a:cubicBezTo>
                    <a:pt x="1508" y="1219"/>
                    <a:pt x="1874" y="852"/>
                    <a:pt x="2075" y="385"/>
                  </a:cubicBezTo>
                  <a:cubicBezTo>
                    <a:pt x="2157" y="178"/>
                    <a:pt x="1985" y="36"/>
                    <a:pt x="1810" y="36"/>
                  </a:cubicBezTo>
                  <a:cubicBezTo>
                    <a:pt x="1701" y="36"/>
                    <a:pt x="1592" y="90"/>
                    <a:pt x="1541" y="218"/>
                  </a:cubicBezTo>
                  <a:cubicBezTo>
                    <a:pt x="1394" y="562"/>
                    <a:pt x="1156" y="851"/>
                    <a:pt x="961" y="1179"/>
                  </a:cubicBezTo>
                  <a:lnTo>
                    <a:pt x="961" y="1179"/>
                  </a:lnTo>
                  <a:cubicBezTo>
                    <a:pt x="749" y="912"/>
                    <a:pt x="651" y="555"/>
                    <a:pt x="574" y="218"/>
                  </a:cubicBezTo>
                  <a:cubicBezTo>
                    <a:pt x="546" y="67"/>
                    <a:pt x="439" y="0"/>
                    <a:pt x="328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0" name="Google Shape;8490;p62"/>
            <p:cNvSpPr/>
            <p:nvPr/>
          </p:nvSpPr>
          <p:spPr>
            <a:xfrm>
              <a:off x="3731953" y="3462844"/>
              <a:ext cx="46587" cy="40888"/>
            </a:xfrm>
            <a:custGeom>
              <a:rect b="b" l="l" r="r" t="t"/>
              <a:pathLst>
                <a:path extrusionOk="0" h="1912" w="2179">
                  <a:moveTo>
                    <a:pt x="351" y="1"/>
                  </a:moveTo>
                  <a:cubicBezTo>
                    <a:pt x="182" y="1"/>
                    <a:pt x="1" y="141"/>
                    <a:pt x="61" y="342"/>
                  </a:cubicBezTo>
                  <a:cubicBezTo>
                    <a:pt x="194" y="942"/>
                    <a:pt x="395" y="1476"/>
                    <a:pt x="895" y="1876"/>
                  </a:cubicBezTo>
                  <a:cubicBezTo>
                    <a:pt x="936" y="1901"/>
                    <a:pt x="978" y="1911"/>
                    <a:pt x="1021" y="1911"/>
                  </a:cubicBezTo>
                  <a:cubicBezTo>
                    <a:pt x="1151" y="1911"/>
                    <a:pt x="1278" y="1810"/>
                    <a:pt x="1329" y="1710"/>
                  </a:cubicBezTo>
                  <a:cubicBezTo>
                    <a:pt x="1495" y="1209"/>
                    <a:pt x="1896" y="842"/>
                    <a:pt x="2096" y="375"/>
                  </a:cubicBezTo>
                  <a:cubicBezTo>
                    <a:pt x="2178" y="169"/>
                    <a:pt x="1993" y="27"/>
                    <a:pt x="1816" y="27"/>
                  </a:cubicBezTo>
                  <a:cubicBezTo>
                    <a:pt x="1707" y="27"/>
                    <a:pt x="1600" y="81"/>
                    <a:pt x="1562" y="208"/>
                  </a:cubicBezTo>
                  <a:cubicBezTo>
                    <a:pt x="1416" y="548"/>
                    <a:pt x="1164" y="835"/>
                    <a:pt x="974" y="1160"/>
                  </a:cubicBezTo>
                  <a:lnTo>
                    <a:pt x="974" y="1160"/>
                  </a:lnTo>
                  <a:cubicBezTo>
                    <a:pt x="768" y="893"/>
                    <a:pt x="671" y="541"/>
                    <a:pt x="595" y="208"/>
                  </a:cubicBezTo>
                  <a:cubicBezTo>
                    <a:pt x="568" y="62"/>
                    <a:pt x="462" y="1"/>
                    <a:pt x="351" y="1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1" name="Google Shape;8491;p62"/>
            <p:cNvSpPr/>
            <p:nvPr/>
          </p:nvSpPr>
          <p:spPr>
            <a:xfrm>
              <a:off x="3365393" y="3427495"/>
              <a:ext cx="45796" cy="40674"/>
            </a:xfrm>
            <a:custGeom>
              <a:rect b="b" l="l" r="r" t="t"/>
              <a:pathLst>
                <a:path extrusionOk="0" h="1902" w="2142">
                  <a:moveTo>
                    <a:pt x="331" y="0"/>
                  </a:moveTo>
                  <a:cubicBezTo>
                    <a:pt x="166" y="0"/>
                    <a:pt x="1" y="128"/>
                    <a:pt x="60" y="327"/>
                  </a:cubicBezTo>
                  <a:cubicBezTo>
                    <a:pt x="194" y="927"/>
                    <a:pt x="394" y="1495"/>
                    <a:pt x="894" y="1861"/>
                  </a:cubicBezTo>
                  <a:cubicBezTo>
                    <a:pt x="940" y="1889"/>
                    <a:pt x="989" y="1901"/>
                    <a:pt x="1036" y="1901"/>
                  </a:cubicBezTo>
                  <a:cubicBezTo>
                    <a:pt x="1161" y="1901"/>
                    <a:pt x="1280" y="1816"/>
                    <a:pt x="1328" y="1695"/>
                  </a:cubicBezTo>
                  <a:cubicBezTo>
                    <a:pt x="1495" y="1228"/>
                    <a:pt x="1895" y="861"/>
                    <a:pt x="2062" y="360"/>
                  </a:cubicBezTo>
                  <a:cubicBezTo>
                    <a:pt x="2141" y="161"/>
                    <a:pt x="1984" y="34"/>
                    <a:pt x="1815" y="34"/>
                  </a:cubicBezTo>
                  <a:cubicBezTo>
                    <a:pt x="1701" y="34"/>
                    <a:pt x="1582" y="92"/>
                    <a:pt x="1528" y="227"/>
                  </a:cubicBezTo>
                  <a:cubicBezTo>
                    <a:pt x="1407" y="566"/>
                    <a:pt x="1163" y="852"/>
                    <a:pt x="962" y="1162"/>
                  </a:cubicBezTo>
                  <a:lnTo>
                    <a:pt x="962" y="1162"/>
                  </a:lnTo>
                  <a:cubicBezTo>
                    <a:pt x="748" y="880"/>
                    <a:pt x="671" y="527"/>
                    <a:pt x="594" y="194"/>
                  </a:cubicBezTo>
                  <a:cubicBezTo>
                    <a:pt x="554" y="59"/>
                    <a:pt x="443" y="0"/>
                    <a:pt x="331" y="0"/>
                  </a:cubicBezTo>
                  <a:close/>
                </a:path>
              </a:pathLst>
            </a:custGeom>
            <a:solidFill>
              <a:srgbClr val="647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2" name="Google Shape;8492;p62"/>
            <p:cNvSpPr/>
            <p:nvPr/>
          </p:nvSpPr>
          <p:spPr>
            <a:xfrm>
              <a:off x="1847349" y="3515900"/>
              <a:ext cx="219936" cy="179677"/>
            </a:xfrm>
            <a:custGeom>
              <a:rect b="b" l="l" r="r" t="t"/>
              <a:pathLst>
                <a:path extrusionOk="0" h="8402" w="10287">
                  <a:moveTo>
                    <a:pt x="4784" y="0"/>
                  </a:moveTo>
                  <a:cubicBezTo>
                    <a:pt x="3011" y="0"/>
                    <a:pt x="3315" y="4209"/>
                    <a:pt x="3315" y="5133"/>
                  </a:cubicBezTo>
                  <a:cubicBezTo>
                    <a:pt x="2426" y="3875"/>
                    <a:pt x="1386" y="3098"/>
                    <a:pt x="778" y="3098"/>
                  </a:cubicBezTo>
                  <a:cubicBezTo>
                    <a:pt x="177" y="3098"/>
                    <a:pt x="0" y="3858"/>
                    <a:pt x="813" y="5666"/>
                  </a:cubicBezTo>
                  <a:cubicBezTo>
                    <a:pt x="1214" y="6500"/>
                    <a:pt x="1614" y="7501"/>
                    <a:pt x="2148" y="8202"/>
                  </a:cubicBezTo>
                  <a:lnTo>
                    <a:pt x="7151" y="8402"/>
                  </a:lnTo>
                  <a:cubicBezTo>
                    <a:pt x="7718" y="7434"/>
                    <a:pt x="10287" y="4566"/>
                    <a:pt x="10153" y="3432"/>
                  </a:cubicBezTo>
                  <a:cubicBezTo>
                    <a:pt x="10092" y="2742"/>
                    <a:pt x="9823" y="2477"/>
                    <a:pt x="9444" y="2477"/>
                  </a:cubicBezTo>
                  <a:cubicBezTo>
                    <a:pt x="8375" y="2477"/>
                    <a:pt x="6432" y="4584"/>
                    <a:pt x="5817" y="5199"/>
                  </a:cubicBezTo>
                  <a:cubicBezTo>
                    <a:pt x="5817" y="4199"/>
                    <a:pt x="6451" y="329"/>
                    <a:pt x="5050" y="29"/>
                  </a:cubicBezTo>
                  <a:cubicBezTo>
                    <a:pt x="4956" y="10"/>
                    <a:pt x="4868" y="0"/>
                    <a:pt x="4784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3" name="Google Shape;8493;p62"/>
            <p:cNvSpPr/>
            <p:nvPr/>
          </p:nvSpPr>
          <p:spPr>
            <a:xfrm>
              <a:off x="3628153" y="3990263"/>
              <a:ext cx="219936" cy="180404"/>
            </a:xfrm>
            <a:custGeom>
              <a:rect b="b" l="l" r="r" t="t"/>
              <a:pathLst>
                <a:path extrusionOk="0" h="8436" w="10287">
                  <a:moveTo>
                    <a:pt x="4786" y="1"/>
                  </a:moveTo>
                  <a:cubicBezTo>
                    <a:pt x="3010" y="1"/>
                    <a:pt x="3315" y="4243"/>
                    <a:pt x="3315" y="5167"/>
                  </a:cubicBezTo>
                  <a:cubicBezTo>
                    <a:pt x="2426" y="3892"/>
                    <a:pt x="1386" y="3107"/>
                    <a:pt x="778" y="3107"/>
                  </a:cubicBezTo>
                  <a:cubicBezTo>
                    <a:pt x="177" y="3107"/>
                    <a:pt x="0" y="3876"/>
                    <a:pt x="813" y="5700"/>
                  </a:cubicBezTo>
                  <a:cubicBezTo>
                    <a:pt x="1213" y="6534"/>
                    <a:pt x="1614" y="7502"/>
                    <a:pt x="2147" y="8202"/>
                  </a:cubicBezTo>
                  <a:lnTo>
                    <a:pt x="7151" y="8436"/>
                  </a:lnTo>
                  <a:cubicBezTo>
                    <a:pt x="7718" y="7468"/>
                    <a:pt x="10286" y="4566"/>
                    <a:pt x="10153" y="3465"/>
                  </a:cubicBezTo>
                  <a:cubicBezTo>
                    <a:pt x="10091" y="2761"/>
                    <a:pt x="9818" y="2491"/>
                    <a:pt x="9434" y="2491"/>
                  </a:cubicBezTo>
                  <a:cubicBezTo>
                    <a:pt x="8363" y="2491"/>
                    <a:pt x="6430" y="4586"/>
                    <a:pt x="5817" y="5200"/>
                  </a:cubicBezTo>
                  <a:cubicBezTo>
                    <a:pt x="5817" y="4233"/>
                    <a:pt x="6450" y="330"/>
                    <a:pt x="5049" y="30"/>
                  </a:cubicBezTo>
                  <a:cubicBezTo>
                    <a:pt x="4957" y="10"/>
                    <a:pt x="4869" y="1"/>
                    <a:pt x="4786" y="1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4" name="Google Shape;8494;p62"/>
            <p:cNvSpPr/>
            <p:nvPr/>
          </p:nvSpPr>
          <p:spPr>
            <a:xfrm>
              <a:off x="1494942" y="4161727"/>
              <a:ext cx="140873" cy="115222"/>
            </a:xfrm>
            <a:custGeom>
              <a:rect b="b" l="l" r="r" t="t"/>
              <a:pathLst>
                <a:path extrusionOk="0" h="5388" w="6589">
                  <a:moveTo>
                    <a:pt x="3088" y="0"/>
                  </a:moveTo>
                  <a:cubicBezTo>
                    <a:pt x="1938" y="0"/>
                    <a:pt x="2152" y="2712"/>
                    <a:pt x="2152" y="3286"/>
                  </a:cubicBezTo>
                  <a:cubicBezTo>
                    <a:pt x="1585" y="2486"/>
                    <a:pt x="918" y="1994"/>
                    <a:pt x="522" y="1994"/>
                  </a:cubicBezTo>
                  <a:cubicBezTo>
                    <a:pt x="126" y="1994"/>
                    <a:pt x="1" y="2486"/>
                    <a:pt x="518" y="3653"/>
                  </a:cubicBezTo>
                  <a:cubicBezTo>
                    <a:pt x="784" y="4187"/>
                    <a:pt x="1051" y="4787"/>
                    <a:pt x="1385" y="5254"/>
                  </a:cubicBezTo>
                  <a:lnTo>
                    <a:pt x="4621" y="5388"/>
                  </a:lnTo>
                  <a:cubicBezTo>
                    <a:pt x="4987" y="4754"/>
                    <a:pt x="6589" y="2919"/>
                    <a:pt x="6522" y="2219"/>
                  </a:cubicBezTo>
                  <a:cubicBezTo>
                    <a:pt x="6478" y="1772"/>
                    <a:pt x="6303" y="1602"/>
                    <a:pt x="6060" y="1602"/>
                  </a:cubicBezTo>
                  <a:cubicBezTo>
                    <a:pt x="5375" y="1602"/>
                    <a:pt x="4147" y="2951"/>
                    <a:pt x="3753" y="3320"/>
                  </a:cubicBezTo>
                  <a:cubicBezTo>
                    <a:pt x="3753" y="2719"/>
                    <a:pt x="4154" y="218"/>
                    <a:pt x="3253" y="17"/>
                  </a:cubicBezTo>
                  <a:cubicBezTo>
                    <a:pt x="3195" y="6"/>
                    <a:pt x="3140" y="0"/>
                    <a:pt x="308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5" name="Google Shape;8495;p62"/>
            <p:cNvSpPr/>
            <p:nvPr/>
          </p:nvSpPr>
          <p:spPr>
            <a:xfrm>
              <a:off x="3156682" y="3570988"/>
              <a:ext cx="140830" cy="114602"/>
            </a:xfrm>
            <a:custGeom>
              <a:rect b="b" l="l" r="r" t="t"/>
              <a:pathLst>
                <a:path extrusionOk="0" h="5359" w="6587">
                  <a:moveTo>
                    <a:pt x="3068" y="0"/>
                  </a:moveTo>
                  <a:cubicBezTo>
                    <a:pt x="1939" y="0"/>
                    <a:pt x="2150" y="2687"/>
                    <a:pt x="2150" y="3291"/>
                  </a:cubicBezTo>
                  <a:cubicBezTo>
                    <a:pt x="1564" y="2470"/>
                    <a:pt x="894" y="1969"/>
                    <a:pt x="503" y="1969"/>
                  </a:cubicBezTo>
                  <a:cubicBezTo>
                    <a:pt x="115" y="1969"/>
                    <a:pt x="1" y="2462"/>
                    <a:pt x="516" y="3624"/>
                  </a:cubicBezTo>
                  <a:cubicBezTo>
                    <a:pt x="783" y="4158"/>
                    <a:pt x="1049" y="4792"/>
                    <a:pt x="1383" y="5225"/>
                  </a:cubicBezTo>
                  <a:lnTo>
                    <a:pt x="4619" y="5359"/>
                  </a:lnTo>
                  <a:cubicBezTo>
                    <a:pt x="4952" y="4758"/>
                    <a:pt x="6587" y="2890"/>
                    <a:pt x="6520" y="2190"/>
                  </a:cubicBezTo>
                  <a:cubicBezTo>
                    <a:pt x="6476" y="1744"/>
                    <a:pt x="6302" y="1573"/>
                    <a:pt x="6059" y="1573"/>
                  </a:cubicBezTo>
                  <a:cubicBezTo>
                    <a:pt x="5375" y="1573"/>
                    <a:pt x="4145" y="2930"/>
                    <a:pt x="3751" y="3324"/>
                  </a:cubicBezTo>
                  <a:cubicBezTo>
                    <a:pt x="3751" y="2690"/>
                    <a:pt x="4152" y="188"/>
                    <a:pt x="3251" y="22"/>
                  </a:cubicBezTo>
                  <a:cubicBezTo>
                    <a:pt x="3186" y="7"/>
                    <a:pt x="3126" y="0"/>
                    <a:pt x="3068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6" name="Google Shape;8496;p62"/>
            <p:cNvSpPr/>
            <p:nvPr/>
          </p:nvSpPr>
          <p:spPr>
            <a:xfrm>
              <a:off x="2827258" y="4197847"/>
              <a:ext cx="214228" cy="174694"/>
            </a:xfrm>
            <a:custGeom>
              <a:rect b="b" l="l" r="r" t="t"/>
              <a:pathLst>
                <a:path extrusionOk="0" h="8169" w="10020">
                  <a:moveTo>
                    <a:pt x="4650" y="0"/>
                  </a:moveTo>
                  <a:cubicBezTo>
                    <a:pt x="2914" y="0"/>
                    <a:pt x="3247" y="4110"/>
                    <a:pt x="3215" y="5033"/>
                  </a:cubicBezTo>
                  <a:cubicBezTo>
                    <a:pt x="2359" y="3792"/>
                    <a:pt x="1352" y="3032"/>
                    <a:pt x="761" y="3032"/>
                  </a:cubicBezTo>
                  <a:cubicBezTo>
                    <a:pt x="177" y="3032"/>
                    <a:pt x="0" y="3775"/>
                    <a:pt x="780" y="5534"/>
                  </a:cubicBezTo>
                  <a:cubicBezTo>
                    <a:pt x="1180" y="6334"/>
                    <a:pt x="1580" y="7301"/>
                    <a:pt x="2114" y="7969"/>
                  </a:cubicBezTo>
                  <a:lnTo>
                    <a:pt x="6984" y="8169"/>
                  </a:lnTo>
                  <a:cubicBezTo>
                    <a:pt x="7518" y="7235"/>
                    <a:pt x="10020" y="4433"/>
                    <a:pt x="9886" y="3365"/>
                  </a:cubicBezTo>
                  <a:cubicBezTo>
                    <a:pt x="9825" y="2681"/>
                    <a:pt x="9560" y="2419"/>
                    <a:pt x="9189" y="2419"/>
                  </a:cubicBezTo>
                  <a:cubicBezTo>
                    <a:pt x="8147" y="2419"/>
                    <a:pt x="6264" y="4477"/>
                    <a:pt x="5650" y="5067"/>
                  </a:cubicBezTo>
                  <a:cubicBezTo>
                    <a:pt x="5683" y="4099"/>
                    <a:pt x="6284" y="330"/>
                    <a:pt x="4916" y="30"/>
                  </a:cubicBezTo>
                  <a:cubicBezTo>
                    <a:pt x="4822" y="10"/>
                    <a:pt x="4734" y="0"/>
                    <a:pt x="4650" y="0"/>
                  </a:cubicBezTo>
                  <a:close/>
                </a:path>
              </a:pathLst>
            </a:custGeom>
            <a:solidFill>
              <a:srgbClr val="305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7" name="Google Shape;8497;p62"/>
            <p:cNvSpPr/>
            <p:nvPr/>
          </p:nvSpPr>
          <p:spPr>
            <a:xfrm>
              <a:off x="3186250" y="4100032"/>
              <a:ext cx="418642" cy="185429"/>
            </a:xfrm>
            <a:custGeom>
              <a:rect b="b" l="l" r="r" t="t"/>
              <a:pathLst>
                <a:path extrusionOk="0" h="8671" w="19581">
                  <a:moveTo>
                    <a:pt x="9473" y="0"/>
                  </a:moveTo>
                  <a:cubicBezTo>
                    <a:pt x="4503" y="0"/>
                    <a:pt x="934" y="5104"/>
                    <a:pt x="0" y="7372"/>
                  </a:cubicBezTo>
                  <a:cubicBezTo>
                    <a:pt x="2340" y="8324"/>
                    <a:pt x="5687" y="8671"/>
                    <a:pt x="8955" y="8671"/>
                  </a:cubicBezTo>
                  <a:cubicBezTo>
                    <a:pt x="14163" y="8671"/>
                    <a:pt x="19171" y="7789"/>
                    <a:pt x="19581" y="7072"/>
                  </a:cubicBezTo>
                  <a:cubicBezTo>
                    <a:pt x="18880" y="5404"/>
                    <a:pt x="14277" y="0"/>
                    <a:pt x="9473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8" name="Google Shape;8498;p62"/>
            <p:cNvSpPr/>
            <p:nvPr/>
          </p:nvSpPr>
          <p:spPr>
            <a:xfrm>
              <a:off x="3382369" y="4011049"/>
              <a:ext cx="41370" cy="49121"/>
            </a:xfrm>
            <a:custGeom>
              <a:rect b="b" l="l" r="r" t="t"/>
              <a:pathLst>
                <a:path extrusionOk="0" h="2297" w="1935">
                  <a:moveTo>
                    <a:pt x="1242" y="0"/>
                  </a:moveTo>
                  <a:cubicBezTo>
                    <a:pt x="893" y="0"/>
                    <a:pt x="642" y="368"/>
                    <a:pt x="467" y="659"/>
                  </a:cubicBezTo>
                  <a:cubicBezTo>
                    <a:pt x="267" y="1026"/>
                    <a:pt x="34" y="1459"/>
                    <a:pt x="0" y="1860"/>
                  </a:cubicBezTo>
                  <a:cubicBezTo>
                    <a:pt x="0" y="2060"/>
                    <a:pt x="100" y="2160"/>
                    <a:pt x="234" y="2227"/>
                  </a:cubicBezTo>
                  <a:cubicBezTo>
                    <a:pt x="275" y="2268"/>
                    <a:pt x="342" y="2296"/>
                    <a:pt x="418" y="2296"/>
                  </a:cubicBezTo>
                  <a:cubicBezTo>
                    <a:pt x="465" y="2296"/>
                    <a:pt x="516" y="2285"/>
                    <a:pt x="567" y="2260"/>
                  </a:cubicBezTo>
                  <a:cubicBezTo>
                    <a:pt x="1001" y="2060"/>
                    <a:pt x="1401" y="1693"/>
                    <a:pt x="1668" y="1293"/>
                  </a:cubicBezTo>
                  <a:cubicBezTo>
                    <a:pt x="1902" y="926"/>
                    <a:pt x="1935" y="192"/>
                    <a:pt x="1401" y="25"/>
                  </a:cubicBezTo>
                  <a:cubicBezTo>
                    <a:pt x="1346" y="8"/>
                    <a:pt x="1293" y="0"/>
                    <a:pt x="1242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9" name="Google Shape;8499;p62"/>
            <p:cNvSpPr/>
            <p:nvPr/>
          </p:nvSpPr>
          <p:spPr>
            <a:xfrm>
              <a:off x="3326032" y="4052643"/>
              <a:ext cx="53493" cy="32184"/>
            </a:xfrm>
            <a:custGeom>
              <a:rect b="b" l="l" r="r" t="t"/>
              <a:pathLst>
                <a:path extrusionOk="0" h="1505" w="2502">
                  <a:moveTo>
                    <a:pt x="833" y="0"/>
                  </a:moveTo>
                  <a:cubicBezTo>
                    <a:pt x="444" y="0"/>
                    <a:pt x="26" y="180"/>
                    <a:pt x="0" y="615"/>
                  </a:cubicBezTo>
                  <a:cubicBezTo>
                    <a:pt x="0" y="1049"/>
                    <a:pt x="500" y="1249"/>
                    <a:pt x="867" y="1349"/>
                  </a:cubicBezTo>
                  <a:cubicBezTo>
                    <a:pt x="1177" y="1427"/>
                    <a:pt x="1548" y="1504"/>
                    <a:pt x="1885" y="1504"/>
                  </a:cubicBezTo>
                  <a:cubicBezTo>
                    <a:pt x="1983" y="1504"/>
                    <a:pt x="2078" y="1497"/>
                    <a:pt x="2168" y="1482"/>
                  </a:cubicBezTo>
                  <a:cubicBezTo>
                    <a:pt x="2335" y="1449"/>
                    <a:pt x="2435" y="1316"/>
                    <a:pt x="2435" y="1149"/>
                  </a:cubicBezTo>
                  <a:cubicBezTo>
                    <a:pt x="2502" y="1082"/>
                    <a:pt x="2468" y="949"/>
                    <a:pt x="2402" y="849"/>
                  </a:cubicBezTo>
                  <a:cubicBezTo>
                    <a:pt x="2068" y="482"/>
                    <a:pt x="1601" y="182"/>
                    <a:pt x="1168" y="48"/>
                  </a:cubicBezTo>
                  <a:cubicBezTo>
                    <a:pt x="1067" y="17"/>
                    <a:pt x="951" y="0"/>
                    <a:pt x="833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0" name="Google Shape;8500;p62"/>
            <p:cNvSpPr/>
            <p:nvPr/>
          </p:nvSpPr>
          <p:spPr>
            <a:xfrm>
              <a:off x="3366676" y="3972855"/>
              <a:ext cx="25699" cy="33574"/>
            </a:xfrm>
            <a:custGeom>
              <a:rect b="b" l="l" r="r" t="t"/>
              <a:pathLst>
                <a:path extrusionOk="0" h="1570" w="1202">
                  <a:moveTo>
                    <a:pt x="750" y="0"/>
                  </a:moveTo>
                  <a:cubicBezTo>
                    <a:pt x="496" y="0"/>
                    <a:pt x="324" y="266"/>
                    <a:pt x="234" y="477"/>
                  </a:cubicBezTo>
                  <a:cubicBezTo>
                    <a:pt x="100" y="744"/>
                    <a:pt x="0" y="1044"/>
                    <a:pt x="0" y="1311"/>
                  </a:cubicBezTo>
                  <a:cubicBezTo>
                    <a:pt x="0" y="1444"/>
                    <a:pt x="67" y="1511"/>
                    <a:pt x="167" y="1544"/>
                  </a:cubicBezTo>
                  <a:cubicBezTo>
                    <a:pt x="201" y="1561"/>
                    <a:pt x="234" y="1569"/>
                    <a:pt x="267" y="1569"/>
                  </a:cubicBezTo>
                  <a:cubicBezTo>
                    <a:pt x="301" y="1569"/>
                    <a:pt x="334" y="1561"/>
                    <a:pt x="367" y="1544"/>
                  </a:cubicBezTo>
                  <a:cubicBezTo>
                    <a:pt x="668" y="1377"/>
                    <a:pt x="901" y="1110"/>
                    <a:pt x="1068" y="844"/>
                  </a:cubicBezTo>
                  <a:cubicBezTo>
                    <a:pt x="1201" y="577"/>
                    <a:pt x="1201" y="76"/>
                    <a:pt x="834" y="10"/>
                  </a:cubicBezTo>
                  <a:cubicBezTo>
                    <a:pt x="805" y="3"/>
                    <a:pt x="777" y="0"/>
                    <a:pt x="750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1" name="Google Shape;8501;p62"/>
            <p:cNvSpPr/>
            <p:nvPr/>
          </p:nvSpPr>
          <p:spPr>
            <a:xfrm>
              <a:off x="3334584" y="4006472"/>
              <a:ext cx="35683" cy="23802"/>
            </a:xfrm>
            <a:custGeom>
              <a:rect b="b" l="l" r="r" t="t"/>
              <a:pathLst>
                <a:path extrusionOk="0" h="1113" w="1669">
                  <a:moveTo>
                    <a:pt x="539" y="1"/>
                  </a:moveTo>
                  <a:cubicBezTo>
                    <a:pt x="309" y="1"/>
                    <a:pt x="78" y="97"/>
                    <a:pt x="34" y="339"/>
                  </a:cubicBezTo>
                  <a:cubicBezTo>
                    <a:pt x="0" y="639"/>
                    <a:pt x="301" y="839"/>
                    <a:pt x="534" y="939"/>
                  </a:cubicBezTo>
                  <a:cubicBezTo>
                    <a:pt x="765" y="1026"/>
                    <a:pt x="1021" y="1113"/>
                    <a:pt x="1281" y="1113"/>
                  </a:cubicBezTo>
                  <a:cubicBezTo>
                    <a:pt x="1321" y="1113"/>
                    <a:pt x="1361" y="1111"/>
                    <a:pt x="1401" y="1106"/>
                  </a:cubicBezTo>
                  <a:cubicBezTo>
                    <a:pt x="1501" y="1106"/>
                    <a:pt x="1568" y="1040"/>
                    <a:pt x="1601" y="939"/>
                  </a:cubicBezTo>
                  <a:cubicBezTo>
                    <a:pt x="1635" y="873"/>
                    <a:pt x="1668" y="806"/>
                    <a:pt x="1601" y="706"/>
                  </a:cubicBezTo>
                  <a:cubicBezTo>
                    <a:pt x="1435" y="439"/>
                    <a:pt x="1134" y="206"/>
                    <a:pt x="868" y="72"/>
                  </a:cubicBezTo>
                  <a:cubicBezTo>
                    <a:pt x="776" y="27"/>
                    <a:pt x="658" y="1"/>
                    <a:pt x="539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2" name="Google Shape;8502;p62"/>
            <p:cNvSpPr/>
            <p:nvPr/>
          </p:nvSpPr>
          <p:spPr>
            <a:xfrm>
              <a:off x="3333858" y="3952368"/>
              <a:ext cx="76348" cy="208311"/>
            </a:xfrm>
            <a:custGeom>
              <a:rect b="b" l="l" r="r" t="t"/>
              <a:pathLst>
                <a:path extrusionOk="0" h="9741" w="3571">
                  <a:moveTo>
                    <a:pt x="1" y="0"/>
                  </a:moveTo>
                  <a:lnTo>
                    <a:pt x="1" y="0"/>
                  </a:lnTo>
                  <a:cubicBezTo>
                    <a:pt x="1869" y="2135"/>
                    <a:pt x="1969" y="6905"/>
                    <a:pt x="1502" y="9607"/>
                  </a:cubicBezTo>
                  <a:lnTo>
                    <a:pt x="2870" y="9741"/>
                  </a:lnTo>
                  <a:cubicBezTo>
                    <a:pt x="3570" y="6205"/>
                    <a:pt x="2636" y="1868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3" name="Google Shape;8503;p62"/>
            <p:cNvSpPr/>
            <p:nvPr/>
          </p:nvSpPr>
          <p:spPr>
            <a:xfrm>
              <a:off x="3305465" y="4133178"/>
              <a:ext cx="145598" cy="40396"/>
            </a:xfrm>
            <a:custGeom>
              <a:rect b="b" l="l" r="r" t="t"/>
              <a:pathLst>
                <a:path extrusionOk="0" h="1889" w="6810">
                  <a:moveTo>
                    <a:pt x="3150" y="0"/>
                  </a:moveTo>
                  <a:cubicBezTo>
                    <a:pt x="2095" y="0"/>
                    <a:pt x="1090" y="593"/>
                    <a:pt x="362" y="1352"/>
                  </a:cubicBezTo>
                  <a:cubicBezTo>
                    <a:pt x="1" y="1742"/>
                    <a:pt x="1250" y="1888"/>
                    <a:pt x="2692" y="1888"/>
                  </a:cubicBezTo>
                  <a:cubicBezTo>
                    <a:pt x="4585" y="1888"/>
                    <a:pt x="6809" y="1636"/>
                    <a:pt x="6166" y="1352"/>
                  </a:cubicBezTo>
                  <a:cubicBezTo>
                    <a:pt x="5265" y="919"/>
                    <a:pt x="4531" y="152"/>
                    <a:pt x="3464" y="18"/>
                  </a:cubicBezTo>
                  <a:cubicBezTo>
                    <a:pt x="3359" y="6"/>
                    <a:pt x="3254" y="0"/>
                    <a:pt x="3150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4" name="Google Shape;8504;p62"/>
            <p:cNvSpPr/>
            <p:nvPr/>
          </p:nvSpPr>
          <p:spPr>
            <a:xfrm>
              <a:off x="3247568" y="4211319"/>
              <a:ext cx="28564" cy="22133"/>
            </a:xfrm>
            <a:custGeom>
              <a:rect b="b" l="l" r="r" t="t"/>
              <a:pathLst>
                <a:path extrusionOk="0" h="1035" w="1336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5" name="Google Shape;8505;p62"/>
            <p:cNvSpPr/>
            <p:nvPr/>
          </p:nvSpPr>
          <p:spPr>
            <a:xfrm>
              <a:off x="3294647" y="4156381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5" y="1035"/>
                    <a:pt x="1335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6" name="Google Shape;8506;p62"/>
            <p:cNvSpPr/>
            <p:nvPr/>
          </p:nvSpPr>
          <p:spPr>
            <a:xfrm>
              <a:off x="3336017" y="4235570"/>
              <a:ext cx="28542" cy="22839"/>
            </a:xfrm>
            <a:custGeom>
              <a:rect b="b" l="l" r="r" t="t"/>
              <a:pathLst>
                <a:path extrusionOk="0" h="1068" w="1335">
                  <a:moveTo>
                    <a:pt x="667" y="0"/>
                  </a:moveTo>
                  <a:cubicBezTo>
                    <a:pt x="0" y="0"/>
                    <a:pt x="0" y="1068"/>
                    <a:pt x="667" y="1068"/>
                  </a:cubicBezTo>
                  <a:cubicBezTo>
                    <a:pt x="1334" y="1068"/>
                    <a:pt x="1334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7" name="Google Shape;8507;p62"/>
            <p:cNvSpPr/>
            <p:nvPr/>
          </p:nvSpPr>
          <p:spPr>
            <a:xfrm>
              <a:off x="3398767" y="4172783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668" y="1"/>
                  </a:moveTo>
                  <a:cubicBezTo>
                    <a:pt x="0" y="1"/>
                    <a:pt x="0" y="1035"/>
                    <a:pt x="668" y="1035"/>
                  </a:cubicBezTo>
                  <a:cubicBezTo>
                    <a:pt x="1368" y="1035"/>
                    <a:pt x="1368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8" name="Google Shape;8508;p62"/>
            <p:cNvSpPr/>
            <p:nvPr/>
          </p:nvSpPr>
          <p:spPr>
            <a:xfrm>
              <a:off x="3448690" y="4241280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9" name="Google Shape;8509;p62"/>
            <p:cNvSpPr/>
            <p:nvPr/>
          </p:nvSpPr>
          <p:spPr>
            <a:xfrm>
              <a:off x="3511440" y="4192051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701" y="0"/>
                  </a:moveTo>
                  <a:cubicBezTo>
                    <a:pt x="1" y="0"/>
                    <a:pt x="1" y="1034"/>
                    <a:pt x="701" y="1034"/>
                  </a:cubicBezTo>
                  <a:cubicBezTo>
                    <a:pt x="1369" y="1034"/>
                    <a:pt x="1369" y="0"/>
                    <a:pt x="70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0" name="Google Shape;8510;p62"/>
            <p:cNvSpPr/>
            <p:nvPr/>
          </p:nvSpPr>
          <p:spPr>
            <a:xfrm>
              <a:off x="1360505" y="3909556"/>
              <a:ext cx="346634" cy="153352"/>
            </a:xfrm>
            <a:custGeom>
              <a:rect b="b" l="l" r="r" t="t"/>
              <a:pathLst>
                <a:path extrusionOk="0" h="7171" w="16213">
                  <a:moveTo>
                    <a:pt x="7840" y="1"/>
                  </a:moveTo>
                  <a:cubicBezTo>
                    <a:pt x="3703" y="1"/>
                    <a:pt x="768" y="4204"/>
                    <a:pt x="1" y="6105"/>
                  </a:cubicBezTo>
                  <a:cubicBezTo>
                    <a:pt x="1920" y="6886"/>
                    <a:pt x="4673" y="7171"/>
                    <a:pt x="7368" y="7171"/>
                  </a:cubicBezTo>
                  <a:cubicBezTo>
                    <a:pt x="11701" y="7171"/>
                    <a:pt x="15883" y="6435"/>
                    <a:pt x="16212" y="5838"/>
                  </a:cubicBezTo>
                  <a:cubicBezTo>
                    <a:pt x="15645" y="4437"/>
                    <a:pt x="11843" y="1"/>
                    <a:pt x="784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1" name="Google Shape;8511;p62"/>
            <p:cNvSpPr/>
            <p:nvPr/>
          </p:nvSpPr>
          <p:spPr>
            <a:xfrm>
              <a:off x="1523121" y="3835478"/>
              <a:ext cx="34251" cy="40653"/>
            </a:xfrm>
            <a:custGeom>
              <a:rect b="b" l="l" r="r" t="t"/>
              <a:pathLst>
                <a:path extrusionOk="0" h="1901" w="1602">
                  <a:moveTo>
                    <a:pt x="1013" y="1"/>
                  </a:moveTo>
                  <a:cubicBezTo>
                    <a:pt x="725" y="1"/>
                    <a:pt x="510" y="302"/>
                    <a:pt x="367" y="529"/>
                  </a:cubicBezTo>
                  <a:cubicBezTo>
                    <a:pt x="200" y="830"/>
                    <a:pt x="34" y="1197"/>
                    <a:pt x="0" y="1564"/>
                  </a:cubicBezTo>
                  <a:cubicBezTo>
                    <a:pt x="0" y="1697"/>
                    <a:pt x="67" y="1797"/>
                    <a:pt x="200" y="1830"/>
                  </a:cubicBezTo>
                  <a:cubicBezTo>
                    <a:pt x="242" y="1872"/>
                    <a:pt x="283" y="1900"/>
                    <a:pt x="340" y="1900"/>
                  </a:cubicBezTo>
                  <a:cubicBezTo>
                    <a:pt x="375" y="1900"/>
                    <a:pt x="416" y="1889"/>
                    <a:pt x="467" y="1864"/>
                  </a:cubicBezTo>
                  <a:cubicBezTo>
                    <a:pt x="801" y="1697"/>
                    <a:pt x="1168" y="1397"/>
                    <a:pt x="1368" y="1063"/>
                  </a:cubicBezTo>
                  <a:cubicBezTo>
                    <a:pt x="1568" y="763"/>
                    <a:pt x="1601" y="163"/>
                    <a:pt x="1168" y="29"/>
                  </a:cubicBezTo>
                  <a:cubicBezTo>
                    <a:pt x="1114" y="10"/>
                    <a:pt x="1063" y="1"/>
                    <a:pt x="101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2" name="Google Shape;8512;p62"/>
            <p:cNvSpPr/>
            <p:nvPr/>
          </p:nvSpPr>
          <p:spPr>
            <a:xfrm>
              <a:off x="1476042" y="3869587"/>
              <a:ext cx="44235" cy="26924"/>
            </a:xfrm>
            <a:custGeom>
              <a:rect b="b" l="l" r="r" t="t"/>
              <a:pathLst>
                <a:path extrusionOk="0" h="1259" w="2069">
                  <a:moveTo>
                    <a:pt x="708" y="0"/>
                  </a:moveTo>
                  <a:cubicBezTo>
                    <a:pt x="392" y="0"/>
                    <a:pt x="34" y="142"/>
                    <a:pt x="34" y="502"/>
                  </a:cubicBezTo>
                  <a:cubicBezTo>
                    <a:pt x="1" y="903"/>
                    <a:pt x="401" y="1036"/>
                    <a:pt x="734" y="1136"/>
                  </a:cubicBezTo>
                  <a:cubicBezTo>
                    <a:pt x="990" y="1187"/>
                    <a:pt x="1286" y="1258"/>
                    <a:pt x="1560" y="1258"/>
                  </a:cubicBezTo>
                  <a:cubicBezTo>
                    <a:pt x="1643" y="1258"/>
                    <a:pt x="1724" y="1252"/>
                    <a:pt x="1802" y="1236"/>
                  </a:cubicBezTo>
                  <a:cubicBezTo>
                    <a:pt x="1935" y="1203"/>
                    <a:pt x="2002" y="1103"/>
                    <a:pt x="2035" y="969"/>
                  </a:cubicBezTo>
                  <a:cubicBezTo>
                    <a:pt x="2069" y="903"/>
                    <a:pt x="2069" y="802"/>
                    <a:pt x="1969" y="702"/>
                  </a:cubicBezTo>
                  <a:cubicBezTo>
                    <a:pt x="1735" y="402"/>
                    <a:pt x="1335" y="135"/>
                    <a:pt x="968" y="35"/>
                  </a:cubicBezTo>
                  <a:cubicBezTo>
                    <a:pt x="892" y="12"/>
                    <a:pt x="802" y="0"/>
                    <a:pt x="708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3" name="Google Shape;8513;p62"/>
            <p:cNvSpPr/>
            <p:nvPr/>
          </p:nvSpPr>
          <p:spPr>
            <a:xfrm>
              <a:off x="1509566" y="3803764"/>
              <a:ext cx="21423" cy="27886"/>
            </a:xfrm>
            <a:custGeom>
              <a:rect b="b" l="l" r="r" t="t"/>
              <a:pathLst>
                <a:path extrusionOk="0" h="1304" w="1002">
                  <a:moveTo>
                    <a:pt x="620" y="1"/>
                  </a:moveTo>
                  <a:cubicBezTo>
                    <a:pt x="406" y="1"/>
                    <a:pt x="290" y="233"/>
                    <a:pt x="201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9"/>
                    <a:pt x="67" y="1245"/>
                    <a:pt x="134" y="1279"/>
                  </a:cubicBezTo>
                  <a:cubicBezTo>
                    <a:pt x="167" y="1295"/>
                    <a:pt x="201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67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1"/>
                    <a:pt x="620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4" name="Google Shape;8514;p62"/>
            <p:cNvSpPr/>
            <p:nvPr/>
          </p:nvSpPr>
          <p:spPr>
            <a:xfrm>
              <a:off x="1483183" y="3831949"/>
              <a:ext cx="29248" cy="19289"/>
            </a:xfrm>
            <a:custGeom>
              <a:rect b="b" l="l" r="r" t="t"/>
              <a:pathLst>
                <a:path extrusionOk="0" h="902" w="1368">
                  <a:moveTo>
                    <a:pt x="435" y="1"/>
                  </a:moveTo>
                  <a:cubicBezTo>
                    <a:pt x="252" y="1"/>
                    <a:pt x="76" y="71"/>
                    <a:pt x="34" y="261"/>
                  </a:cubicBezTo>
                  <a:cubicBezTo>
                    <a:pt x="0" y="528"/>
                    <a:pt x="267" y="661"/>
                    <a:pt x="467" y="761"/>
                  </a:cubicBezTo>
                  <a:cubicBezTo>
                    <a:pt x="640" y="819"/>
                    <a:pt x="862" y="901"/>
                    <a:pt x="1070" y="901"/>
                  </a:cubicBezTo>
                  <a:cubicBezTo>
                    <a:pt x="1103" y="901"/>
                    <a:pt x="1136" y="899"/>
                    <a:pt x="1168" y="895"/>
                  </a:cubicBezTo>
                  <a:cubicBezTo>
                    <a:pt x="1268" y="895"/>
                    <a:pt x="1334" y="828"/>
                    <a:pt x="1334" y="761"/>
                  </a:cubicBezTo>
                  <a:cubicBezTo>
                    <a:pt x="1368" y="694"/>
                    <a:pt x="1368" y="628"/>
                    <a:pt x="1334" y="561"/>
                  </a:cubicBezTo>
                  <a:cubicBezTo>
                    <a:pt x="1201" y="361"/>
                    <a:pt x="968" y="161"/>
                    <a:pt x="734" y="61"/>
                  </a:cubicBezTo>
                  <a:cubicBezTo>
                    <a:pt x="649" y="24"/>
                    <a:pt x="541" y="1"/>
                    <a:pt x="435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5" name="Google Shape;8515;p62"/>
            <p:cNvSpPr/>
            <p:nvPr/>
          </p:nvSpPr>
          <p:spPr>
            <a:xfrm>
              <a:off x="1482456" y="3786870"/>
              <a:ext cx="63499" cy="172641"/>
            </a:xfrm>
            <a:custGeom>
              <a:rect b="b" l="l" r="r" t="t"/>
              <a:pathLst>
                <a:path extrusionOk="0" h="8073" w="2970">
                  <a:moveTo>
                    <a:pt x="1" y="0"/>
                  </a:moveTo>
                  <a:lnTo>
                    <a:pt x="1" y="0"/>
                  </a:lnTo>
                  <a:cubicBezTo>
                    <a:pt x="1535" y="1768"/>
                    <a:pt x="1635" y="5738"/>
                    <a:pt x="1268" y="7973"/>
                  </a:cubicBezTo>
                  <a:lnTo>
                    <a:pt x="2403" y="8073"/>
                  </a:lnTo>
                  <a:cubicBezTo>
                    <a:pt x="2970" y="5104"/>
                    <a:pt x="2202" y="1535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6" name="Google Shape;8516;p62"/>
            <p:cNvSpPr/>
            <p:nvPr/>
          </p:nvSpPr>
          <p:spPr>
            <a:xfrm>
              <a:off x="1459366" y="3937121"/>
              <a:ext cx="120883" cy="33061"/>
            </a:xfrm>
            <a:custGeom>
              <a:rect b="b" l="l" r="r" t="t"/>
              <a:pathLst>
                <a:path extrusionOk="0" h="1546" w="5654">
                  <a:moveTo>
                    <a:pt x="2626" y="0"/>
                  </a:moveTo>
                  <a:cubicBezTo>
                    <a:pt x="1723" y="0"/>
                    <a:pt x="893" y="473"/>
                    <a:pt x="314" y="1114"/>
                  </a:cubicBezTo>
                  <a:cubicBezTo>
                    <a:pt x="1" y="1426"/>
                    <a:pt x="996" y="1545"/>
                    <a:pt x="2169" y="1545"/>
                  </a:cubicBezTo>
                  <a:cubicBezTo>
                    <a:pt x="3749" y="1545"/>
                    <a:pt x="5653" y="1329"/>
                    <a:pt x="5117" y="1080"/>
                  </a:cubicBezTo>
                  <a:cubicBezTo>
                    <a:pt x="4350" y="747"/>
                    <a:pt x="3749" y="113"/>
                    <a:pt x="2882" y="13"/>
                  </a:cubicBezTo>
                  <a:cubicBezTo>
                    <a:pt x="2796" y="4"/>
                    <a:pt x="2711" y="0"/>
                    <a:pt x="2626" y="0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7" name="Google Shape;8517;p62"/>
            <p:cNvSpPr/>
            <p:nvPr/>
          </p:nvSpPr>
          <p:spPr>
            <a:xfrm>
              <a:off x="1409016" y="3999437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4" y="1035"/>
                    <a:pt x="1334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8" name="Google Shape;8518;p62"/>
            <p:cNvSpPr/>
            <p:nvPr/>
          </p:nvSpPr>
          <p:spPr>
            <a:xfrm>
              <a:off x="1447522" y="3953801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cubicBezTo>
                    <a:pt x="1335" y="1034"/>
                    <a:pt x="1335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9" name="Google Shape;8519;p62"/>
            <p:cNvSpPr/>
            <p:nvPr/>
          </p:nvSpPr>
          <p:spPr>
            <a:xfrm>
              <a:off x="1481751" y="4020137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0" name="Google Shape;8520;p62"/>
            <p:cNvSpPr/>
            <p:nvPr/>
          </p:nvSpPr>
          <p:spPr>
            <a:xfrm>
              <a:off x="1533811" y="3967338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701" y="1"/>
                  </a:moveTo>
                  <a:cubicBezTo>
                    <a:pt x="34" y="1"/>
                    <a:pt x="1" y="1035"/>
                    <a:pt x="701" y="1035"/>
                  </a:cubicBezTo>
                  <a:cubicBezTo>
                    <a:pt x="1368" y="1035"/>
                    <a:pt x="1368" y="1"/>
                    <a:pt x="701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1" name="Google Shape;8521;p62"/>
            <p:cNvSpPr/>
            <p:nvPr/>
          </p:nvSpPr>
          <p:spPr>
            <a:xfrm>
              <a:off x="1575182" y="4024414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0"/>
                  </a:moveTo>
                  <a:cubicBezTo>
                    <a:pt x="0" y="0"/>
                    <a:pt x="0" y="1035"/>
                    <a:pt x="667" y="1035"/>
                  </a:cubicBezTo>
                  <a:cubicBezTo>
                    <a:pt x="1335" y="1035"/>
                    <a:pt x="1335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2" name="Google Shape;8522;p62"/>
            <p:cNvSpPr/>
            <p:nvPr/>
          </p:nvSpPr>
          <p:spPr>
            <a:xfrm>
              <a:off x="1627947" y="3983761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1" y="0"/>
                    <a:pt x="1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3" name="Google Shape;8523;p62"/>
            <p:cNvSpPr/>
            <p:nvPr/>
          </p:nvSpPr>
          <p:spPr>
            <a:xfrm>
              <a:off x="3375228" y="3607813"/>
              <a:ext cx="346634" cy="153352"/>
            </a:xfrm>
            <a:custGeom>
              <a:rect b="b" l="l" r="r" t="t"/>
              <a:pathLst>
                <a:path extrusionOk="0" h="7171" w="16213">
                  <a:moveTo>
                    <a:pt x="7840" y="1"/>
                  </a:moveTo>
                  <a:cubicBezTo>
                    <a:pt x="3703" y="1"/>
                    <a:pt x="768" y="4204"/>
                    <a:pt x="1" y="6105"/>
                  </a:cubicBezTo>
                  <a:cubicBezTo>
                    <a:pt x="1920" y="6886"/>
                    <a:pt x="4673" y="7170"/>
                    <a:pt x="7368" y="7170"/>
                  </a:cubicBezTo>
                  <a:cubicBezTo>
                    <a:pt x="11701" y="7170"/>
                    <a:pt x="15883" y="6435"/>
                    <a:pt x="16212" y="5838"/>
                  </a:cubicBezTo>
                  <a:cubicBezTo>
                    <a:pt x="15645" y="4471"/>
                    <a:pt x="11842" y="1"/>
                    <a:pt x="784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4" name="Google Shape;8524;p62"/>
            <p:cNvSpPr/>
            <p:nvPr/>
          </p:nvSpPr>
          <p:spPr>
            <a:xfrm>
              <a:off x="3537844" y="3533736"/>
              <a:ext cx="34251" cy="40653"/>
            </a:xfrm>
            <a:custGeom>
              <a:rect b="b" l="l" r="r" t="t"/>
              <a:pathLst>
                <a:path extrusionOk="0" h="1901" w="1602">
                  <a:moveTo>
                    <a:pt x="1013" y="1"/>
                  </a:moveTo>
                  <a:cubicBezTo>
                    <a:pt x="725" y="1"/>
                    <a:pt x="509" y="302"/>
                    <a:pt x="367" y="529"/>
                  </a:cubicBezTo>
                  <a:cubicBezTo>
                    <a:pt x="200" y="830"/>
                    <a:pt x="33" y="1197"/>
                    <a:pt x="0" y="1563"/>
                  </a:cubicBezTo>
                  <a:cubicBezTo>
                    <a:pt x="0" y="1697"/>
                    <a:pt x="67" y="1797"/>
                    <a:pt x="167" y="1830"/>
                  </a:cubicBezTo>
                  <a:cubicBezTo>
                    <a:pt x="229" y="1872"/>
                    <a:pt x="278" y="1900"/>
                    <a:pt x="330" y="1900"/>
                  </a:cubicBezTo>
                  <a:cubicBezTo>
                    <a:pt x="362" y="1900"/>
                    <a:pt x="396" y="1889"/>
                    <a:pt x="434" y="1864"/>
                  </a:cubicBezTo>
                  <a:cubicBezTo>
                    <a:pt x="801" y="1697"/>
                    <a:pt x="1168" y="1397"/>
                    <a:pt x="1368" y="1063"/>
                  </a:cubicBezTo>
                  <a:cubicBezTo>
                    <a:pt x="1568" y="763"/>
                    <a:pt x="1601" y="162"/>
                    <a:pt x="1168" y="29"/>
                  </a:cubicBezTo>
                  <a:cubicBezTo>
                    <a:pt x="1114" y="10"/>
                    <a:pt x="1063" y="1"/>
                    <a:pt x="101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5" name="Google Shape;8525;p62"/>
            <p:cNvSpPr/>
            <p:nvPr/>
          </p:nvSpPr>
          <p:spPr>
            <a:xfrm>
              <a:off x="3490765" y="3567909"/>
              <a:ext cx="44235" cy="26945"/>
            </a:xfrm>
            <a:custGeom>
              <a:rect b="b" l="l" r="r" t="t"/>
              <a:pathLst>
                <a:path extrusionOk="0" h="1260" w="2069">
                  <a:moveTo>
                    <a:pt x="733" y="1"/>
                  </a:moveTo>
                  <a:cubicBezTo>
                    <a:pt x="410" y="1"/>
                    <a:pt x="34" y="156"/>
                    <a:pt x="34" y="499"/>
                  </a:cubicBezTo>
                  <a:cubicBezTo>
                    <a:pt x="1" y="899"/>
                    <a:pt x="434" y="1033"/>
                    <a:pt x="734" y="1133"/>
                  </a:cubicBezTo>
                  <a:cubicBezTo>
                    <a:pt x="975" y="1205"/>
                    <a:pt x="1250" y="1260"/>
                    <a:pt x="1510" y="1260"/>
                  </a:cubicBezTo>
                  <a:cubicBezTo>
                    <a:pt x="1610" y="1260"/>
                    <a:pt x="1709" y="1252"/>
                    <a:pt x="1802" y="1233"/>
                  </a:cubicBezTo>
                  <a:cubicBezTo>
                    <a:pt x="1935" y="1200"/>
                    <a:pt x="2002" y="1100"/>
                    <a:pt x="2035" y="966"/>
                  </a:cubicBezTo>
                  <a:cubicBezTo>
                    <a:pt x="2069" y="899"/>
                    <a:pt x="2069" y="799"/>
                    <a:pt x="1969" y="699"/>
                  </a:cubicBezTo>
                  <a:cubicBezTo>
                    <a:pt x="1735" y="399"/>
                    <a:pt x="1335" y="166"/>
                    <a:pt x="968" y="32"/>
                  </a:cubicBezTo>
                  <a:cubicBezTo>
                    <a:pt x="898" y="11"/>
                    <a:pt x="818" y="1"/>
                    <a:pt x="733" y="1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6" name="Google Shape;8526;p62"/>
            <p:cNvSpPr/>
            <p:nvPr/>
          </p:nvSpPr>
          <p:spPr>
            <a:xfrm>
              <a:off x="3524289" y="3502022"/>
              <a:ext cx="21423" cy="27886"/>
            </a:xfrm>
            <a:custGeom>
              <a:rect b="b" l="l" r="r" t="t"/>
              <a:pathLst>
                <a:path extrusionOk="0" h="1304" w="1002">
                  <a:moveTo>
                    <a:pt x="620" y="0"/>
                  </a:moveTo>
                  <a:cubicBezTo>
                    <a:pt x="406" y="0"/>
                    <a:pt x="290" y="232"/>
                    <a:pt x="200" y="411"/>
                  </a:cubicBezTo>
                  <a:cubicBezTo>
                    <a:pt x="100" y="611"/>
                    <a:pt x="0" y="845"/>
                    <a:pt x="0" y="1078"/>
                  </a:cubicBezTo>
                  <a:cubicBezTo>
                    <a:pt x="0" y="1178"/>
                    <a:pt x="67" y="1245"/>
                    <a:pt x="134" y="1279"/>
                  </a:cubicBezTo>
                  <a:cubicBezTo>
                    <a:pt x="167" y="1295"/>
                    <a:pt x="200" y="1304"/>
                    <a:pt x="234" y="1304"/>
                  </a:cubicBezTo>
                  <a:cubicBezTo>
                    <a:pt x="267" y="1304"/>
                    <a:pt x="301" y="1295"/>
                    <a:pt x="334" y="1279"/>
                  </a:cubicBezTo>
                  <a:cubicBezTo>
                    <a:pt x="534" y="1145"/>
                    <a:pt x="768" y="912"/>
                    <a:pt x="901" y="678"/>
                  </a:cubicBezTo>
                  <a:cubicBezTo>
                    <a:pt x="1001" y="478"/>
                    <a:pt x="1001" y="78"/>
                    <a:pt x="701" y="11"/>
                  </a:cubicBezTo>
                  <a:cubicBezTo>
                    <a:pt x="672" y="4"/>
                    <a:pt x="645" y="0"/>
                    <a:pt x="620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7" name="Google Shape;8527;p62"/>
            <p:cNvSpPr/>
            <p:nvPr/>
          </p:nvSpPr>
          <p:spPr>
            <a:xfrm>
              <a:off x="3497906" y="3530015"/>
              <a:ext cx="29248" cy="19482"/>
            </a:xfrm>
            <a:custGeom>
              <a:rect b="b" l="l" r="r" t="t"/>
              <a:pathLst>
                <a:path extrusionOk="0" h="911" w="1368">
                  <a:moveTo>
                    <a:pt x="475" y="0"/>
                  </a:moveTo>
                  <a:cubicBezTo>
                    <a:pt x="278" y="0"/>
                    <a:pt x="79" y="66"/>
                    <a:pt x="33" y="270"/>
                  </a:cubicBezTo>
                  <a:cubicBezTo>
                    <a:pt x="0" y="537"/>
                    <a:pt x="267" y="670"/>
                    <a:pt x="467" y="770"/>
                  </a:cubicBezTo>
                  <a:cubicBezTo>
                    <a:pt x="640" y="828"/>
                    <a:pt x="862" y="910"/>
                    <a:pt x="1070" y="910"/>
                  </a:cubicBezTo>
                  <a:cubicBezTo>
                    <a:pt x="1103" y="910"/>
                    <a:pt x="1136" y="908"/>
                    <a:pt x="1168" y="904"/>
                  </a:cubicBezTo>
                  <a:cubicBezTo>
                    <a:pt x="1268" y="904"/>
                    <a:pt x="1334" y="837"/>
                    <a:pt x="1334" y="770"/>
                  </a:cubicBezTo>
                  <a:cubicBezTo>
                    <a:pt x="1368" y="703"/>
                    <a:pt x="1368" y="637"/>
                    <a:pt x="1334" y="570"/>
                  </a:cubicBezTo>
                  <a:cubicBezTo>
                    <a:pt x="1201" y="370"/>
                    <a:pt x="967" y="170"/>
                    <a:pt x="734" y="36"/>
                  </a:cubicBezTo>
                  <a:cubicBezTo>
                    <a:pt x="659" y="15"/>
                    <a:pt x="567" y="0"/>
                    <a:pt x="475" y="0"/>
                  </a:cubicBezTo>
                  <a:close/>
                </a:path>
              </a:pathLst>
            </a:custGeom>
            <a:solidFill>
              <a:srgbClr val="356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8" name="Google Shape;8528;p62"/>
            <p:cNvSpPr/>
            <p:nvPr/>
          </p:nvSpPr>
          <p:spPr>
            <a:xfrm>
              <a:off x="3497179" y="3485127"/>
              <a:ext cx="63499" cy="172641"/>
            </a:xfrm>
            <a:custGeom>
              <a:rect b="b" l="l" r="r" t="t"/>
              <a:pathLst>
                <a:path extrusionOk="0" h="8073" w="2970">
                  <a:moveTo>
                    <a:pt x="1" y="0"/>
                  </a:moveTo>
                  <a:lnTo>
                    <a:pt x="1" y="0"/>
                  </a:lnTo>
                  <a:cubicBezTo>
                    <a:pt x="1535" y="1768"/>
                    <a:pt x="1635" y="5738"/>
                    <a:pt x="1268" y="7973"/>
                  </a:cubicBezTo>
                  <a:lnTo>
                    <a:pt x="2402" y="8073"/>
                  </a:lnTo>
                  <a:cubicBezTo>
                    <a:pt x="2970" y="5104"/>
                    <a:pt x="2169" y="1535"/>
                    <a:pt x="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9" name="Google Shape;8529;p62"/>
            <p:cNvSpPr/>
            <p:nvPr/>
          </p:nvSpPr>
          <p:spPr>
            <a:xfrm>
              <a:off x="3473683" y="3635357"/>
              <a:ext cx="121289" cy="33083"/>
            </a:xfrm>
            <a:custGeom>
              <a:rect b="b" l="l" r="r" t="t"/>
              <a:pathLst>
                <a:path extrusionOk="0" h="1547" w="5673">
                  <a:moveTo>
                    <a:pt x="2620" y="1"/>
                  </a:moveTo>
                  <a:cubicBezTo>
                    <a:pt x="1742" y="1"/>
                    <a:pt x="909" y="474"/>
                    <a:pt x="299" y="1115"/>
                  </a:cubicBezTo>
                  <a:cubicBezTo>
                    <a:pt x="1" y="1427"/>
                    <a:pt x="1004" y="1546"/>
                    <a:pt x="2181" y="1546"/>
                  </a:cubicBezTo>
                  <a:cubicBezTo>
                    <a:pt x="3768" y="1546"/>
                    <a:pt x="5672" y="1330"/>
                    <a:pt x="5136" y="1081"/>
                  </a:cubicBezTo>
                  <a:cubicBezTo>
                    <a:pt x="4369" y="748"/>
                    <a:pt x="3735" y="114"/>
                    <a:pt x="2868" y="14"/>
                  </a:cubicBezTo>
                  <a:cubicBezTo>
                    <a:pt x="2785" y="5"/>
                    <a:pt x="2702" y="1"/>
                    <a:pt x="2620" y="1"/>
                  </a:cubicBezTo>
                  <a:close/>
                </a:path>
              </a:pathLst>
            </a:custGeom>
            <a:solidFill>
              <a:srgbClr val="7C46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0" name="Google Shape;8530;p62"/>
            <p:cNvSpPr/>
            <p:nvPr/>
          </p:nvSpPr>
          <p:spPr>
            <a:xfrm>
              <a:off x="3423718" y="3697694"/>
              <a:ext cx="28564" cy="22133"/>
            </a:xfrm>
            <a:custGeom>
              <a:rect b="b" l="l" r="r" t="t"/>
              <a:pathLst>
                <a:path extrusionOk="0" h="1035" w="1336">
                  <a:moveTo>
                    <a:pt x="668" y="1"/>
                  </a:moveTo>
                  <a:cubicBezTo>
                    <a:pt x="1" y="1"/>
                    <a:pt x="1" y="1035"/>
                    <a:pt x="668" y="1035"/>
                  </a:cubicBezTo>
                  <a:cubicBezTo>
                    <a:pt x="1335" y="1035"/>
                    <a:pt x="1335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1" name="Google Shape;8531;p62"/>
            <p:cNvSpPr/>
            <p:nvPr/>
          </p:nvSpPr>
          <p:spPr>
            <a:xfrm>
              <a:off x="3462244" y="3652037"/>
              <a:ext cx="28542" cy="22155"/>
            </a:xfrm>
            <a:custGeom>
              <a:rect b="b" l="l" r="r" t="t"/>
              <a:pathLst>
                <a:path extrusionOk="0" h="1036" w="1335">
                  <a:moveTo>
                    <a:pt x="667" y="1"/>
                  </a:moveTo>
                  <a:cubicBezTo>
                    <a:pt x="0" y="1"/>
                    <a:pt x="0" y="1035"/>
                    <a:pt x="667" y="1035"/>
                  </a:cubicBezTo>
                  <a:cubicBezTo>
                    <a:pt x="1335" y="1035"/>
                    <a:pt x="1335" y="1"/>
                    <a:pt x="667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2" name="Google Shape;8532;p62"/>
            <p:cNvSpPr/>
            <p:nvPr/>
          </p:nvSpPr>
          <p:spPr>
            <a:xfrm>
              <a:off x="3496474" y="3718395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8" y="0"/>
                  </a:moveTo>
                  <a:cubicBezTo>
                    <a:pt x="0" y="0"/>
                    <a:pt x="0" y="1034"/>
                    <a:pt x="668" y="1034"/>
                  </a:cubicBezTo>
                  <a:cubicBezTo>
                    <a:pt x="1335" y="1034"/>
                    <a:pt x="1335" y="0"/>
                    <a:pt x="668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3" name="Google Shape;8533;p62"/>
            <p:cNvSpPr/>
            <p:nvPr/>
          </p:nvSpPr>
          <p:spPr>
            <a:xfrm>
              <a:off x="3548534" y="3665595"/>
              <a:ext cx="29269" cy="22133"/>
            </a:xfrm>
            <a:custGeom>
              <a:rect b="b" l="l" r="r" t="t"/>
              <a:pathLst>
                <a:path extrusionOk="0" h="1035" w="1369">
                  <a:moveTo>
                    <a:pt x="701" y="1"/>
                  </a:moveTo>
                  <a:cubicBezTo>
                    <a:pt x="0" y="1"/>
                    <a:pt x="0" y="1035"/>
                    <a:pt x="701" y="1035"/>
                  </a:cubicBezTo>
                  <a:cubicBezTo>
                    <a:pt x="1368" y="1035"/>
                    <a:pt x="1368" y="1"/>
                    <a:pt x="701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4" name="Google Shape;8534;p62"/>
            <p:cNvSpPr/>
            <p:nvPr/>
          </p:nvSpPr>
          <p:spPr>
            <a:xfrm>
              <a:off x="3589904" y="3722672"/>
              <a:ext cx="28542" cy="22133"/>
            </a:xfrm>
            <a:custGeom>
              <a:rect b="b" l="l" r="r" t="t"/>
              <a:pathLst>
                <a:path extrusionOk="0" h="1035" w="1335">
                  <a:moveTo>
                    <a:pt x="667" y="0"/>
                  </a:moveTo>
                  <a:cubicBezTo>
                    <a:pt x="0" y="0"/>
                    <a:pt x="0" y="1034"/>
                    <a:pt x="667" y="1034"/>
                  </a:cubicBezTo>
                  <a:cubicBezTo>
                    <a:pt x="1334" y="1034"/>
                    <a:pt x="1334" y="0"/>
                    <a:pt x="667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5" name="Google Shape;8535;p62"/>
            <p:cNvSpPr/>
            <p:nvPr/>
          </p:nvSpPr>
          <p:spPr>
            <a:xfrm>
              <a:off x="3642670" y="3681998"/>
              <a:ext cx="28542" cy="22155"/>
            </a:xfrm>
            <a:custGeom>
              <a:rect b="b" l="l" r="r" t="t"/>
              <a:pathLst>
                <a:path extrusionOk="0" h="1036" w="1335">
                  <a:moveTo>
                    <a:pt x="668" y="1"/>
                  </a:moveTo>
                  <a:cubicBezTo>
                    <a:pt x="1" y="1"/>
                    <a:pt x="1" y="1035"/>
                    <a:pt x="668" y="1035"/>
                  </a:cubicBezTo>
                  <a:cubicBezTo>
                    <a:pt x="1335" y="1035"/>
                    <a:pt x="1335" y="1"/>
                    <a:pt x="668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6" name="Google Shape;8536;p62"/>
            <p:cNvSpPr/>
            <p:nvPr/>
          </p:nvSpPr>
          <p:spPr>
            <a:xfrm>
              <a:off x="2967169" y="2909465"/>
              <a:ext cx="371713" cy="405909"/>
            </a:xfrm>
            <a:custGeom>
              <a:rect b="b" l="l" r="r" t="t"/>
              <a:pathLst>
                <a:path extrusionOk="0" h="18981" w="17386">
                  <a:moveTo>
                    <a:pt x="13783" y="0"/>
                  </a:moveTo>
                  <a:cubicBezTo>
                    <a:pt x="12282" y="1535"/>
                    <a:pt x="11081" y="3336"/>
                    <a:pt x="9413" y="4804"/>
                  </a:cubicBezTo>
                  <a:cubicBezTo>
                    <a:pt x="7612" y="6305"/>
                    <a:pt x="5677" y="7572"/>
                    <a:pt x="3943" y="9140"/>
                  </a:cubicBezTo>
                  <a:cubicBezTo>
                    <a:pt x="2708" y="10207"/>
                    <a:pt x="2108" y="11308"/>
                    <a:pt x="1407" y="12843"/>
                  </a:cubicBezTo>
                  <a:cubicBezTo>
                    <a:pt x="1" y="16015"/>
                    <a:pt x="1609" y="18867"/>
                    <a:pt x="1609" y="18977"/>
                  </a:cubicBezTo>
                  <a:lnTo>
                    <a:pt x="1609" y="18977"/>
                  </a:lnTo>
                  <a:cubicBezTo>
                    <a:pt x="3247" y="16179"/>
                    <a:pt x="9081" y="16511"/>
                    <a:pt x="12148" y="14210"/>
                  </a:cubicBezTo>
                  <a:cubicBezTo>
                    <a:pt x="15251" y="11909"/>
                    <a:pt x="17185" y="7972"/>
                    <a:pt x="17319" y="4103"/>
                  </a:cubicBezTo>
                  <a:cubicBezTo>
                    <a:pt x="17385" y="2635"/>
                    <a:pt x="16785" y="1401"/>
                    <a:pt x="16585" y="67"/>
                  </a:cubicBezTo>
                  <a:lnTo>
                    <a:pt x="13783" y="0"/>
                  </a:lnTo>
                  <a:close/>
                  <a:moveTo>
                    <a:pt x="1609" y="18977"/>
                  </a:moveTo>
                  <a:cubicBezTo>
                    <a:pt x="1609" y="18978"/>
                    <a:pt x="1608" y="18979"/>
                    <a:pt x="1608" y="18980"/>
                  </a:cubicBezTo>
                  <a:cubicBezTo>
                    <a:pt x="1609" y="18980"/>
                    <a:pt x="1609" y="18979"/>
                    <a:pt x="1609" y="18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7" name="Google Shape;8537;p62"/>
            <p:cNvSpPr/>
            <p:nvPr/>
          </p:nvSpPr>
          <p:spPr>
            <a:xfrm>
              <a:off x="2970141" y="3760481"/>
              <a:ext cx="137666" cy="154400"/>
            </a:xfrm>
            <a:custGeom>
              <a:rect b="b" l="l" r="r" t="t"/>
              <a:pathLst>
                <a:path extrusionOk="0" h="7220" w="6439">
                  <a:moveTo>
                    <a:pt x="2703" y="0"/>
                  </a:moveTo>
                  <a:lnTo>
                    <a:pt x="1" y="1735"/>
                  </a:lnTo>
                  <a:cubicBezTo>
                    <a:pt x="901" y="2702"/>
                    <a:pt x="2102" y="7005"/>
                    <a:pt x="2803" y="7005"/>
                  </a:cubicBezTo>
                  <a:cubicBezTo>
                    <a:pt x="3170" y="6972"/>
                    <a:pt x="2302" y="5371"/>
                    <a:pt x="2302" y="4870"/>
                  </a:cubicBezTo>
                  <a:lnTo>
                    <a:pt x="2302" y="4870"/>
                  </a:lnTo>
                  <a:cubicBezTo>
                    <a:pt x="2620" y="5410"/>
                    <a:pt x="3905" y="7220"/>
                    <a:pt x="4171" y="7220"/>
                  </a:cubicBezTo>
                  <a:cubicBezTo>
                    <a:pt x="4185" y="7220"/>
                    <a:pt x="4196" y="7215"/>
                    <a:pt x="4204" y="7205"/>
                  </a:cubicBezTo>
                  <a:cubicBezTo>
                    <a:pt x="4504" y="7005"/>
                    <a:pt x="3537" y="5237"/>
                    <a:pt x="3236" y="4403"/>
                  </a:cubicBezTo>
                  <a:lnTo>
                    <a:pt x="3236" y="4403"/>
                  </a:lnTo>
                  <a:cubicBezTo>
                    <a:pt x="3787" y="5019"/>
                    <a:pt x="5031" y="7178"/>
                    <a:pt x="5254" y="7178"/>
                  </a:cubicBezTo>
                  <a:cubicBezTo>
                    <a:pt x="5261" y="7178"/>
                    <a:pt x="5267" y="7176"/>
                    <a:pt x="5271" y="7172"/>
                  </a:cubicBezTo>
                  <a:cubicBezTo>
                    <a:pt x="5805" y="6805"/>
                    <a:pt x="4137" y="4770"/>
                    <a:pt x="3904" y="4003"/>
                  </a:cubicBezTo>
                  <a:lnTo>
                    <a:pt x="3904" y="4003"/>
                  </a:lnTo>
                  <a:cubicBezTo>
                    <a:pt x="4556" y="4591"/>
                    <a:pt x="5496" y="6040"/>
                    <a:pt x="5849" y="6040"/>
                  </a:cubicBezTo>
                  <a:cubicBezTo>
                    <a:pt x="5857" y="6040"/>
                    <a:pt x="5864" y="6039"/>
                    <a:pt x="5872" y="6038"/>
                  </a:cubicBezTo>
                  <a:cubicBezTo>
                    <a:pt x="6439" y="5804"/>
                    <a:pt x="4504" y="3503"/>
                    <a:pt x="3870" y="2502"/>
                  </a:cubicBezTo>
                  <a:lnTo>
                    <a:pt x="3870" y="2502"/>
                  </a:lnTo>
                  <a:cubicBezTo>
                    <a:pt x="4004" y="2535"/>
                    <a:pt x="4104" y="2635"/>
                    <a:pt x="4237" y="2635"/>
                  </a:cubicBezTo>
                  <a:cubicBezTo>
                    <a:pt x="4644" y="2839"/>
                    <a:pt x="5283" y="3391"/>
                    <a:pt x="5712" y="3391"/>
                  </a:cubicBezTo>
                  <a:cubicBezTo>
                    <a:pt x="5846" y="3391"/>
                    <a:pt x="5959" y="3337"/>
                    <a:pt x="6038" y="3203"/>
                  </a:cubicBezTo>
                  <a:cubicBezTo>
                    <a:pt x="6272" y="2936"/>
                    <a:pt x="3136" y="734"/>
                    <a:pt x="2703" y="0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8" name="Google Shape;8538;p62"/>
            <p:cNvSpPr/>
            <p:nvPr/>
          </p:nvSpPr>
          <p:spPr>
            <a:xfrm>
              <a:off x="3195508" y="3745490"/>
              <a:ext cx="166187" cy="145824"/>
            </a:xfrm>
            <a:custGeom>
              <a:rect b="b" l="l" r="r" t="t"/>
              <a:pathLst>
                <a:path extrusionOk="0" h="6819" w="7773">
                  <a:moveTo>
                    <a:pt x="2069" y="1"/>
                  </a:moveTo>
                  <a:lnTo>
                    <a:pt x="1" y="2603"/>
                  </a:lnTo>
                  <a:cubicBezTo>
                    <a:pt x="1194" y="3215"/>
                    <a:pt x="3726" y="6819"/>
                    <a:pt x="4527" y="6819"/>
                  </a:cubicBezTo>
                  <a:cubicBezTo>
                    <a:pt x="4555" y="6819"/>
                    <a:pt x="4581" y="6815"/>
                    <a:pt x="4604" y="6806"/>
                  </a:cubicBezTo>
                  <a:cubicBezTo>
                    <a:pt x="4938" y="6672"/>
                    <a:pt x="3537" y="5405"/>
                    <a:pt x="3336" y="4904"/>
                  </a:cubicBezTo>
                  <a:lnTo>
                    <a:pt x="3336" y="4904"/>
                  </a:lnTo>
                  <a:cubicBezTo>
                    <a:pt x="3825" y="5332"/>
                    <a:pt x="5602" y="6572"/>
                    <a:pt x="5974" y="6572"/>
                  </a:cubicBezTo>
                  <a:cubicBezTo>
                    <a:pt x="6008" y="6572"/>
                    <a:pt x="6030" y="6561"/>
                    <a:pt x="6038" y="6539"/>
                  </a:cubicBezTo>
                  <a:cubicBezTo>
                    <a:pt x="6272" y="6239"/>
                    <a:pt x="4671" y="4838"/>
                    <a:pt x="4104" y="4137"/>
                  </a:cubicBezTo>
                  <a:lnTo>
                    <a:pt x="4104" y="4137"/>
                  </a:lnTo>
                  <a:cubicBezTo>
                    <a:pt x="4862" y="4548"/>
                    <a:pt x="6726" y="6154"/>
                    <a:pt x="7035" y="6154"/>
                  </a:cubicBezTo>
                  <a:cubicBezTo>
                    <a:pt x="7053" y="6154"/>
                    <a:pt x="7065" y="6149"/>
                    <a:pt x="7072" y="6138"/>
                  </a:cubicBezTo>
                  <a:cubicBezTo>
                    <a:pt x="7473" y="5605"/>
                    <a:pt x="5138" y="4170"/>
                    <a:pt x="4671" y="3503"/>
                  </a:cubicBezTo>
                  <a:lnTo>
                    <a:pt x="4671" y="3503"/>
                  </a:lnTo>
                  <a:cubicBezTo>
                    <a:pt x="5450" y="3815"/>
                    <a:pt x="6781" y="4854"/>
                    <a:pt x="7198" y="4854"/>
                  </a:cubicBezTo>
                  <a:cubicBezTo>
                    <a:pt x="7228" y="4854"/>
                    <a:pt x="7253" y="4849"/>
                    <a:pt x="7273" y="4838"/>
                  </a:cubicBezTo>
                  <a:cubicBezTo>
                    <a:pt x="7773" y="4404"/>
                    <a:pt x="5071" y="2803"/>
                    <a:pt x="4104" y="2069"/>
                  </a:cubicBezTo>
                  <a:cubicBezTo>
                    <a:pt x="4148" y="2058"/>
                    <a:pt x="4193" y="2054"/>
                    <a:pt x="4237" y="2054"/>
                  </a:cubicBezTo>
                  <a:cubicBezTo>
                    <a:pt x="4326" y="2054"/>
                    <a:pt x="4415" y="2069"/>
                    <a:pt x="4504" y="2069"/>
                  </a:cubicBezTo>
                  <a:cubicBezTo>
                    <a:pt x="4883" y="2090"/>
                    <a:pt x="5515" y="2311"/>
                    <a:pt x="5972" y="2311"/>
                  </a:cubicBezTo>
                  <a:cubicBezTo>
                    <a:pt x="6238" y="2311"/>
                    <a:pt x="6444" y="2236"/>
                    <a:pt x="6505" y="2002"/>
                  </a:cubicBezTo>
                  <a:cubicBezTo>
                    <a:pt x="6605" y="1635"/>
                    <a:pt x="2769" y="568"/>
                    <a:pt x="2069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9" name="Google Shape;8539;p62"/>
            <p:cNvSpPr/>
            <p:nvPr/>
          </p:nvSpPr>
          <p:spPr>
            <a:xfrm>
              <a:off x="1764886" y="3745639"/>
              <a:ext cx="199711" cy="330890"/>
            </a:xfrm>
            <a:custGeom>
              <a:rect b="b" l="l" r="r" t="t"/>
              <a:pathLst>
                <a:path extrusionOk="0" h="15473" w="9341">
                  <a:moveTo>
                    <a:pt x="5349" y="0"/>
                  </a:moveTo>
                  <a:cubicBezTo>
                    <a:pt x="4998" y="0"/>
                    <a:pt x="4617" y="103"/>
                    <a:pt x="4203" y="327"/>
                  </a:cubicBezTo>
                  <a:cubicBezTo>
                    <a:pt x="0" y="2596"/>
                    <a:pt x="3536" y="4964"/>
                    <a:pt x="2635" y="8433"/>
                  </a:cubicBezTo>
                  <a:cubicBezTo>
                    <a:pt x="1313" y="11641"/>
                    <a:pt x="3465" y="15472"/>
                    <a:pt x="5388" y="15472"/>
                  </a:cubicBezTo>
                  <a:cubicBezTo>
                    <a:pt x="5404" y="15472"/>
                    <a:pt x="5421" y="15472"/>
                    <a:pt x="5437" y="15472"/>
                  </a:cubicBezTo>
                  <a:cubicBezTo>
                    <a:pt x="8340" y="15371"/>
                    <a:pt x="9340" y="14904"/>
                    <a:pt x="9340" y="12202"/>
                  </a:cubicBezTo>
                  <a:cubicBezTo>
                    <a:pt x="9340" y="9127"/>
                    <a:pt x="8659" y="0"/>
                    <a:pt x="5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0" name="Google Shape;8540;p62"/>
            <p:cNvSpPr/>
            <p:nvPr/>
          </p:nvSpPr>
          <p:spPr>
            <a:xfrm>
              <a:off x="1819790" y="3994454"/>
              <a:ext cx="144807" cy="82076"/>
            </a:xfrm>
            <a:custGeom>
              <a:rect b="b" l="l" r="r" t="t"/>
              <a:pathLst>
                <a:path extrusionOk="0" h="3838" w="6773">
                  <a:moveTo>
                    <a:pt x="6739" y="0"/>
                  </a:moveTo>
                  <a:cubicBezTo>
                    <a:pt x="4471" y="0"/>
                    <a:pt x="2169" y="167"/>
                    <a:pt x="1" y="868"/>
                  </a:cubicBezTo>
                  <a:cubicBezTo>
                    <a:pt x="528" y="2580"/>
                    <a:pt x="1705" y="3837"/>
                    <a:pt x="2826" y="3837"/>
                  </a:cubicBezTo>
                  <a:cubicBezTo>
                    <a:pt x="2840" y="3837"/>
                    <a:pt x="2855" y="3837"/>
                    <a:pt x="2869" y="3837"/>
                  </a:cubicBezTo>
                  <a:cubicBezTo>
                    <a:pt x="5772" y="3736"/>
                    <a:pt x="6772" y="3269"/>
                    <a:pt x="6772" y="567"/>
                  </a:cubicBezTo>
                  <a:cubicBezTo>
                    <a:pt x="6772" y="401"/>
                    <a:pt x="6772" y="201"/>
                    <a:pt x="6739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1" name="Google Shape;8541;p62"/>
            <p:cNvSpPr/>
            <p:nvPr/>
          </p:nvSpPr>
          <p:spPr>
            <a:xfrm>
              <a:off x="1782717" y="3771879"/>
              <a:ext cx="114126" cy="304651"/>
            </a:xfrm>
            <a:custGeom>
              <a:rect b="b" l="l" r="r" t="t"/>
              <a:pathLst>
                <a:path extrusionOk="0" h="14246" w="5338">
                  <a:moveTo>
                    <a:pt x="2102" y="1"/>
                  </a:moveTo>
                  <a:cubicBezTo>
                    <a:pt x="0" y="2002"/>
                    <a:pt x="2602" y="4171"/>
                    <a:pt x="1801" y="7173"/>
                  </a:cubicBezTo>
                  <a:cubicBezTo>
                    <a:pt x="479" y="10414"/>
                    <a:pt x="2631" y="14245"/>
                    <a:pt x="4521" y="14245"/>
                  </a:cubicBezTo>
                  <a:cubicBezTo>
                    <a:pt x="4538" y="14245"/>
                    <a:pt x="4554" y="14245"/>
                    <a:pt x="4570" y="14245"/>
                  </a:cubicBezTo>
                  <a:cubicBezTo>
                    <a:pt x="4837" y="14245"/>
                    <a:pt x="5104" y="14211"/>
                    <a:pt x="5337" y="14211"/>
                  </a:cubicBezTo>
                  <a:cubicBezTo>
                    <a:pt x="4237" y="13144"/>
                    <a:pt x="3303" y="11943"/>
                    <a:pt x="3036" y="10442"/>
                  </a:cubicBezTo>
                  <a:cubicBezTo>
                    <a:pt x="2735" y="8741"/>
                    <a:pt x="3136" y="7106"/>
                    <a:pt x="2936" y="5405"/>
                  </a:cubicBezTo>
                  <a:cubicBezTo>
                    <a:pt x="2735" y="3604"/>
                    <a:pt x="2335" y="1802"/>
                    <a:pt x="210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2" name="Google Shape;8542;p62"/>
            <p:cNvSpPr/>
            <p:nvPr/>
          </p:nvSpPr>
          <p:spPr>
            <a:xfrm>
              <a:off x="1878286" y="3746923"/>
              <a:ext cx="68480" cy="105599"/>
            </a:xfrm>
            <a:custGeom>
              <a:rect b="b" l="l" r="r" t="t"/>
              <a:pathLst>
                <a:path extrusionOk="0" h="4938" w="3203">
                  <a:moveTo>
                    <a:pt x="200" y="0"/>
                  </a:moveTo>
                  <a:lnTo>
                    <a:pt x="200" y="0"/>
                  </a:lnTo>
                  <a:cubicBezTo>
                    <a:pt x="0" y="1335"/>
                    <a:pt x="67" y="2936"/>
                    <a:pt x="901" y="3703"/>
                  </a:cubicBezTo>
                  <a:cubicBezTo>
                    <a:pt x="1601" y="4370"/>
                    <a:pt x="2368" y="4704"/>
                    <a:pt x="3202" y="4937"/>
                  </a:cubicBezTo>
                  <a:cubicBezTo>
                    <a:pt x="2635" y="2536"/>
                    <a:pt x="1701" y="434"/>
                    <a:pt x="200" y="0"/>
                  </a:cubicBezTo>
                  <a:close/>
                </a:path>
              </a:pathLst>
            </a:custGeom>
            <a:solidFill>
              <a:srgbClr val="FAC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3" name="Google Shape;8543;p62"/>
            <p:cNvSpPr/>
            <p:nvPr/>
          </p:nvSpPr>
          <p:spPr>
            <a:xfrm>
              <a:off x="1927481" y="3883894"/>
              <a:ext cx="29975" cy="20701"/>
            </a:xfrm>
            <a:custGeom>
              <a:rect b="b" l="l" r="r" t="t"/>
              <a:pathLst>
                <a:path extrusionOk="0" h="968" w="1402">
                  <a:moveTo>
                    <a:pt x="601" y="0"/>
                  </a:moveTo>
                  <a:cubicBezTo>
                    <a:pt x="1" y="0"/>
                    <a:pt x="1" y="967"/>
                    <a:pt x="601" y="967"/>
                  </a:cubicBezTo>
                  <a:lnTo>
                    <a:pt x="1402" y="967"/>
                  </a:lnTo>
                  <a:cubicBezTo>
                    <a:pt x="1335" y="634"/>
                    <a:pt x="1302" y="300"/>
                    <a:pt x="123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4" name="Google Shape;8544;p62"/>
            <p:cNvSpPr/>
            <p:nvPr/>
          </p:nvSpPr>
          <p:spPr>
            <a:xfrm>
              <a:off x="1927481" y="3923114"/>
              <a:ext cx="33545" cy="20722"/>
            </a:xfrm>
            <a:custGeom>
              <a:rect b="b" l="l" r="r" t="t"/>
              <a:pathLst>
                <a:path extrusionOk="0" h="969" w="1569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lnTo>
                    <a:pt x="1568" y="968"/>
                  </a:lnTo>
                  <a:cubicBezTo>
                    <a:pt x="1568" y="634"/>
                    <a:pt x="1535" y="334"/>
                    <a:pt x="150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5" name="Google Shape;8545;p62"/>
            <p:cNvSpPr/>
            <p:nvPr/>
          </p:nvSpPr>
          <p:spPr>
            <a:xfrm>
              <a:off x="1927481" y="3958078"/>
              <a:ext cx="36389" cy="20701"/>
            </a:xfrm>
            <a:custGeom>
              <a:rect b="b" l="l" r="r" t="t"/>
              <a:pathLst>
                <a:path extrusionOk="0" h="968" w="1702">
                  <a:moveTo>
                    <a:pt x="601" y="0"/>
                  </a:moveTo>
                  <a:cubicBezTo>
                    <a:pt x="1" y="0"/>
                    <a:pt x="1" y="968"/>
                    <a:pt x="601" y="968"/>
                  </a:cubicBezTo>
                  <a:lnTo>
                    <a:pt x="1702" y="968"/>
                  </a:lnTo>
                  <a:cubicBezTo>
                    <a:pt x="1669" y="667"/>
                    <a:pt x="1669" y="334"/>
                    <a:pt x="163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6" name="Google Shape;8546;p62"/>
            <p:cNvSpPr/>
            <p:nvPr/>
          </p:nvSpPr>
          <p:spPr>
            <a:xfrm>
              <a:off x="2383196" y="4046077"/>
              <a:ext cx="326665" cy="206322"/>
            </a:xfrm>
            <a:custGeom>
              <a:rect b="b" l="l" r="r" t="t"/>
              <a:pathLst>
                <a:path extrusionOk="0" h="9648" w="15279">
                  <a:moveTo>
                    <a:pt x="2737" y="0"/>
                  </a:moveTo>
                  <a:cubicBezTo>
                    <a:pt x="1162" y="0"/>
                    <a:pt x="56" y="590"/>
                    <a:pt x="34" y="2223"/>
                  </a:cubicBezTo>
                  <a:cubicBezTo>
                    <a:pt x="1" y="6993"/>
                    <a:pt x="3804" y="5025"/>
                    <a:pt x="6372" y="7494"/>
                  </a:cubicBezTo>
                  <a:cubicBezTo>
                    <a:pt x="7591" y="8990"/>
                    <a:pt x="9506" y="9647"/>
                    <a:pt x="11119" y="9647"/>
                  </a:cubicBezTo>
                  <a:cubicBezTo>
                    <a:pt x="12419" y="9647"/>
                    <a:pt x="13524" y="9220"/>
                    <a:pt x="13911" y="8461"/>
                  </a:cubicBezTo>
                  <a:cubicBezTo>
                    <a:pt x="15212" y="5859"/>
                    <a:pt x="15278" y="4758"/>
                    <a:pt x="12910" y="3457"/>
                  </a:cubicBezTo>
                  <a:cubicBezTo>
                    <a:pt x="10930" y="2367"/>
                    <a:pt x="5892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7" name="Google Shape;8547;p62"/>
            <p:cNvSpPr/>
            <p:nvPr/>
          </p:nvSpPr>
          <p:spPr>
            <a:xfrm>
              <a:off x="2595008" y="4114296"/>
              <a:ext cx="114853" cy="137933"/>
            </a:xfrm>
            <a:custGeom>
              <a:rect b="b" l="l" r="r" t="t"/>
              <a:pathLst>
                <a:path extrusionOk="0" h="6450" w="5372">
                  <a:moveTo>
                    <a:pt x="2503" y="0"/>
                  </a:moveTo>
                  <a:cubicBezTo>
                    <a:pt x="1402" y="2002"/>
                    <a:pt x="435" y="4070"/>
                    <a:pt x="1" y="6338"/>
                  </a:cubicBezTo>
                  <a:cubicBezTo>
                    <a:pt x="404" y="6413"/>
                    <a:pt x="803" y="6449"/>
                    <a:pt x="1184" y="6449"/>
                  </a:cubicBezTo>
                  <a:cubicBezTo>
                    <a:pt x="2504" y="6449"/>
                    <a:pt x="3616" y="6014"/>
                    <a:pt x="4004" y="5238"/>
                  </a:cubicBezTo>
                  <a:cubicBezTo>
                    <a:pt x="5305" y="2669"/>
                    <a:pt x="5371" y="1568"/>
                    <a:pt x="3003" y="267"/>
                  </a:cubicBezTo>
                  <a:cubicBezTo>
                    <a:pt x="2870" y="167"/>
                    <a:pt x="2703" y="67"/>
                    <a:pt x="250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8" name="Google Shape;8548;p62"/>
            <p:cNvSpPr/>
            <p:nvPr/>
          </p:nvSpPr>
          <p:spPr>
            <a:xfrm>
              <a:off x="2387493" y="4126421"/>
              <a:ext cx="300261" cy="126214"/>
            </a:xfrm>
            <a:custGeom>
              <a:rect b="b" l="l" r="r" t="t"/>
              <a:pathLst>
                <a:path extrusionOk="0" h="5902" w="14044">
                  <a:moveTo>
                    <a:pt x="0" y="1"/>
                  </a:moveTo>
                  <a:cubicBezTo>
                    <a:pt x="767" y="2803"/>
                    <a:pt x="3936" y="1568"/>
                    <a:pt x="6171" y="3737"/>
                  </a:cubicBezTo>
                  <a:cubicBezTo>
                    <a:pt x="7385" y="5245"/>
                    <a:pt x="9289" y="5901"/>
                    <a:pt x="10898" y="5901"/>
                  </a:cubicBezTo>
                  <a:cubicBezTo>
                    <a:pt x="12207" y="5901"/>
                    <a:pt x="13321" y="5467"/>
                    <a:pt x="13710" y="4704"/>
                  </a:cubicBezTo>
                  <a:cubicBezTo>
                    <a:pt x="13843" y="4470"/>
                    <a:pt x="13943" y="4237"/>
                    <a:pt x="14043" y="4003"/>
                  </a:cubicBezTo>
                  <a:lnTo>
                    <a:pt x="14043" y="4003"/>
                  </a:lnTo>
                  <a:cubicBezTo>
                    <a:pt x="13129" y="4288"/>
                    <a:pt x="12214" y="4498"/>
                    <a:pt x="11314" y="4498"/>
                  </a:cubicBezTo>
                  <a:cubicBezTo>
                    <a:pt x="10737" y="4498"/>
                    <a:pt x="10167" y="4412"/>
                    <a:pt x="9607" y="4204"/>
                  </a:cubicBezTo>
                  <a:cubicBezTo>
                    <a:pt x="8006" y="3636"/>
                    <a:pt x="6738" y="2502"/>
                    <a:pt x="5170" y="1869"/>
                  </a:cubicBezTo>
                  <a:cubicBezTo>
                    <a:pt x="3469" y="1168"/>
                    <a:pt x="1735" y="668"/>
                    <a:pt x="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9" name="Google Shape;8549;p62"/>
            <p:cNvSpPr/>
            <p:nvPr/>
          </p:nvSpPr>
          <p:spPr>
            <a:xfrm>
              <a:off x="2393180" y="4049734"/>
              <a:ext cx="123405" cy="43625"/>
            </a:xfrm>
            <a:custGeom>
              <a:rect b="b" l="l" r="r" t="t"/>
              <a:pathLst>
                <a:path extrusionOk="0" h="2040" w="5772">
                  <a:moveTo>
                    <a:pt x="2457" y="0"/>
                  </a:moveTo>
                  <a:cubicBezTo>
                    <a:pt x="1426" y="0"/>
                    <a:pt x="562" y="223"/>
                    <a:pt x="1" y="785"/>
                  </a:cubicBezTo>
                  <a:cubicBezTo>
                    <a:pt x="849" y="1468"/>
                    <a:pt x="1965" y="2040"/>
                    <a:pt x="2947" y="2040"/>
                  </a:cubicBezTo>
                  <a:cubicBezTo>
                    <a:pt x="3163" y="2040"/>
                    <a:pt x="3372" y="2012"/>
                    <a:pt x="3570" y="1952"/>
                  </a:cubicBezTo>
                  <a:cubicBezTo>
                    <a:pt x="4471" y="1652"/>
                    <a:pt x="5171" y="1118"/>
                    <a:pt x="5772" y="518"/>
                  </a:cubicBezTo>
                  <a:cubicBezTo>
                    <a:pt x="4594" y="207"/>
                    <a:pt x="3448" y="0"/>
                    <a:pt x="2457" y="0"/>
                  </a:cubicBezTo>
                  <a:close/>
                </a:path>
              </a:pathLst>
            </a:custGeom>
            <a:solidFill>
              <a:srgbClr val="FAC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0" name="Google Shape;8550;p62"/>
            <p:cNvSpPr/>
            <p:nvPr/>
          </p:nvSpPr>
          <p:spPr>
            <a:xfrm>
              <a:off x="2535678" y="4069344"/>
              <a:ext cx="30830" cy="27180"/>
            </a:xfrm>
            <a:custGeom>
              <a:rect b="b" l="l" r="r" t="t"/>
              <a:pathLst>
                <a:path extrusionOk="0" h="1271" w="1442">
                  <a:moveTo>
                    <a:pt x="541" y="1"/>
                  </a:moveTo>
                  <a:cubicBezTo>
                    <a:pt x="441" y="201"/>
                    <a:pt x="341" y="368"/>
                    <a:pt x="207" y="568"/>
                  </a:cubicBezTo>
                  <a:cubicBezTo>
                    <a:pt x="1" y="935"/>
                    <a:pt x="347" y="1271"/>
                    <a:pt x="681" y="1271"/>
                  </a:cubicBezTo>
                  <a:cubicBezTo>
                    <a:pt x="832" y="1271"/>
                    <a:pt x="981" y="1202"/>
                    <a:pt x="1075" y="1035"/>
                  </a:cubicBezTo>
                  <a:cubicBezTo>
                    <a:pt x="1208" y="802"/>
                    <a:pt x="1308" y="568"/>
                    <a:pt x="1442" y="335"/>
                  </a:cubicBezTo>
                  <a:cubicBezTo>
                    <a:pt x="1141" y="234"/>
                    <a:pt x="841" y="101"/>
                    <a:pt x="54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1" name="Google Shape;8551;p62"/>
            <p:cNvSpPr/>
            <p:nvPr/>
          </p:nvSpPr>
          <p:spPr>
            <a:xfrm>
              <a:off x="2570698" y="4083629"/>
              <a:ext cx="32177" cy="31906"/>
            </a:xfrm>
            <a:custGeom>
              <a:rect b="b" l="l" r="r" t="t"/>
              <a:pathLst>
                <a:path extrusionOk="0" h="1492" w="1505">
                  <a:moveTo>
                    <a:pt x="604" y="0"/>
                  </a:moveTo>
                  <a:cubicBezTo>
                    <a:pt x="471" y="267"/>
                    <a:pt x="337" y="534"/>
                    <a:pt x="204" y="767"/>
                  </a:cubicBezTo>
                  <a:cubicBezTo>
                    <a:pt x="0" y="1153"/>
                    <a:pt x="320" y="1492"/>
                    <a:pt x="640" y="1492"/>
                  </a:cubicBezTo>
                  <a:cubicBezTo>
                    <a:pt x="791" y="1492"/>
                    <a:pt x="942" y="1416"/>
                    <a:pt x="1038" y="1234"/>
                  </a:cubicBezTo>
                  <a:cubicBezTo>
                    <a:pt x="1205" y="967"/>
                    <a:pt x="1338" y="667"/>
                    <a:pt x="1505" y="400"/>
                  </a:cubicBezTo>
                  <a:cubicBezTo>
                    <a:pt x="1205" y="267"/>
                    <a:pt x="938" y="134"/>
                    <a:pt x="60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2" name="Google Shape;8552;p62"/>
            <p:cNvSpPr/>
            <p:nvPr/>
          </p:nvSpPr>
          <p:spPr>
            <a:xfrm>
              <a:off x="2601293" y="4097893"/>
              <a:ext cx="33674" cy="34302"/>
            </a:xfrm>
            <a:custGeom>
              <a:rect b="b" l="l" r="r" t="t"/>
              <a:pathLst>
                <a:path extrusionOk="0" h="1604" w="1575">
                  <a:moveTo>
                    <a:pt x="674" y="0"/>
                  </a:moveTo>
                  <a:cubicBezTo>
                    <a:pt x="508" y="300"/>
                    <a:pt x="374" y="601"/>
                    <a:pt x="207" y="901"/>
                  </a:cubicBezTo>
                  <a:cubicBezTo>
                    <a:pt x="1" y="1268"/>
                    <a:pt x="331" y="1604"/>
                    <a:pt x="655" y="1604"/>
                  </a:cubicBezTo>
                  <a:cubicBezTo>
                    <a:pt x="802" y="1604"/>
                    <a:pt x="948" y="1534"/>
                    <a:pt x="1041" y="1368"/>
                  </a:cubicBezTo>
                  <a:cubicBezTo>
                    <a:pt x="1208" y="1068"/>
                    <a:pt x="1375" y="734"/>
                    <a:pt x="1575" y="434"/>
                  </a:cubicBezTo>
                  <a:cubicBezTo>
                    <a:pt x="1275" y="300"/>
                    <a:pt x="1008" y="167"/>
                    <a:pt x="67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3" name="Google Shape;8553;p62"/>
            <p:cNvSpPr/>
            <p:nvPr/>
          </p:nvSpPr>
          <p:spPr>
            <a:xfrm>
              <a:off x="1873283" y="3747628"/>
              <a:ext cx="134822" cy="74933"/>
            </a:xfrm>
            <a:custGeom>
              <a:rect b="b" l="l" r="r" t="t"/>
              <a:pathLst>
                <a:path extrusionOk="0" h="3504" w="6306">
                  <a:moveTo>
                    <a:pt x="5004" y="1"/>
                  </a:moveTo>
                  <a:lnTo>
                    <a:pt x="868" y="668"/>
                  </a:lnTo>
                  <a:cubicBezTo>
                    <a:pt x="868" y="668"/>
                    <a:pt x="1" y="2169"/>
                    <a:pt x="1935" y="3503"/>
                  </a:cubicBezTo>
                  <a:lnTo>
                    <a:pt x="6305" y="31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4" name="Google Shape;8554;p62"/>
            <p:cNvSpPr/>
            <p:nvPr/>
          </p:nvSpPr>
          <p:spPr>
            <a:xfrm>
              <a:off x="2416014" y="3980190"/>
              <a:ext cx="129092" cy="101322"/>
            </a:xfrm>
            <a:custGeom>
              <a:rect b="b" l="l" r="r" t="t"/>
              <a:pathLst>
                <a:path extrusionOk="0" h="4738" w="6038">
                  <a:moveTo>
                    <a:pt x="2869" y="0"/>
                  </a:moveTo>
                  <a:lnTo>
                    <a:pt x="0" y="4170"/>
                  </a:lnTo>
                  <a:cubicBezTo>
                    <a:pt x="0" y="4170"/>
                    <a:pt x="589" y="4738"/>
                    <a:pt x="1984" y="4738"/>
                  </a:cubicBezTo>
                  <a:cubicBezTo>
                    <a:pt x="2346" y="4738"/>
                    <a:pt x="2762" y="4700"/>
                    <a:pt x="3236" y="4604"/>
                  </a:cubicBezTo>
                  <a:lnTo>
                    <a:pt x="6038" y="1234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5" name="Google Shape;8555;p62"/>
            <p:cNvSpPr/>
            <p:nvPr/>
          </p:nvSpPr>
          <p:spPr>
            <a:xfrm>
              <a:off x="1897528" y="3289070"/>
              <a:ext cx="584123" cy="545296"/>
            </a:xfrm>
            <a:custGeom>
              <a:rect b="b" l="l" r="r" t="t"/>
              <a:pathLst>
                <a:path extrusionOk="0" h="25499" w="27321">
                  <a:moveTo>
                    <a:pt x="20535" y="0"/>
                  </a:moveTo>
                  <a:cubicBezTo>
                    <a:pt x="18979" y="0"/>
                    <a:pt x="17097" y="615"/>
                    <a:pt x="16613" y="1163"/>
                  </a:cubicBezTo>
                  <a:cubicBezTo>
                    <a:pt x="15011" y="7167"/>
                    <a:pt x="20148" y="16273"/>
                    <a:pt x="19848" y="18975"/>
                  </a:cubicBezTo>
                  <a:cubicBezTo>
                    <a:pt x="19688" y="19251"/>
                    <a:pt x="18864" y="19313"/>
                    <a:pt x="17586" y="19313"/>
                  </a:cubicBezTo>
                  <a:cubicBezTo>
                    <a:pt x="16531" y="19313"/>
                    <a:pt x="15167" y="19271"/>
                    <a:pt x="13610" y="19271"/>
                  </a:cubicBezTo>
                  <a:cubicBezTo>
                    <a:pt x="9977" y="19271"/>
                    <a:pt x="5298" y="19502"/>
                    <a:pt x="1068" y="21044"/>
                  </a:cubicBezTo>
                  <a:cubicBezTo>
                    <a:pt x="1" y="21444"/>
                    <a:pt x="968" y="24179"/>
                    <a:pt x="2035" y="24746"/>
                  </a:cubicBezTo>
                  <a:cubicBezTo>
                    <a:pt x="2583" y="25066"/>
                    <a:pt x="6519" y="25499"/>
                    <a:pt x="11054" y="25499"/>
                  </a:cubicBezTo>
                  <a:cubicBezTo>
                    <a:pt x="17856" y="25499"/>
                    <a:pt x="26006" y="24526"/>
                    <a:pt x="26086" y="20743"/>
                  </a:cubicBezTo>
                  <a:cubicBezTo>
                    <a:pt x="26119" y="18809"/>
                    <a:pt x="27320" y="8201"/>
                    <a:pt x="22583" y="762"/>
                  </a:cubicBezTo>
                  <a:cubicBezTo>
                    <a:pt x="22239" y="209"/>
                    <a:pt x="21443" y="0"/>
                    <a:pt x="20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6" name="Google Shape;8556;p62"/>
            <p:cNvSpPr/>
            <p:nvPr/>
          </p:nvSpPr>
          <p:spPr>
            <a:xfrm>
              <a:off x="2145001" y="3207443"/>
              <a:ext cx="673983" cy="838720"/>
            </a:xfrm>
            <a:custGeom>
              <a:rect b="b" l="l" r="r" t="t"/>
              <a:pathLst>
                <a:path extrusionOk="0" h="39220" w="31524">
                  <a:moveTo>
                    <a:pt x="5849" y="0"/>
                  </a:moveTo>
                  <a:cubicBezTo>
                    <a:pt x="5640" y="0"/>
                    <a:pt x="5500" y="47"/>
                    <a:pt x="5438" y="143"/>
                  </a:cubicBezTo>
                  <a:cubicBezTo>
                    <a:pt x="2135" y="1210"/>
                    <a:pt x="1" y="5880"/>
                    <a:pt x="1168" y="10083"/>
                  </a:cubicBezTo>
                  <a:cubicBezTo>
                    <a:pt x="2402" y="14486"/>
                    <a:pt x="23484" y="21625"/>
                    <a:pt x="23951" y="23826"/>
                  </a:cubicBezTo>
                  <a:cubicBezTo>
                    <a:pt x="23951" y="25628"/>
                    <a:pt x="16179" y="33233"/>
                    <a:pt x="13343" y="37536"/>
                  </a:cubicBezTo>
                  <a:cubicBezTo>
                    <a:pt x="12893" y="38252"/>
                    <a:pt x="15095" y="39220"/>
                    <a:pt x="16504" y="39220"/>
                  </a:cubicBezTo>
                  <a:cubicBezTo>
                    <a:pt x="16869" y="39220"/>
                    <a:pt x="17181" y="39155"/>
                    <a:pt x="17380" y="39004"/>
                  </a:cubicBezTo>
                  <a:cubicBezTo>
                    <a:pt x="30756" y="28863"/>
                    <a:pt x="31523" y="23393"/>
                    <a:pt x="29989" y="20090"/>
                  </a:cubicBezTo>
                  <a:cubicBezTo>
                    <a:pt x="24978" y="9072"/>
                    <a:pt x="8757" y="0"/>
                    <a:pt x="58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7" name="Google Shape;8557;p62"/>
            <p:cNvSpPr/>
            <p:nvPr/>
          </p:nvSpPr>
          <p:spPr>
            <a:xfrm>
              <a:off x="1897528" y="3711252"/>
              <a:ext cx="169757" cy="122001"/>
            </a:xfrm>
            <a:custGeom>
              <a:rect b="b" l="l" r="r" t="t"/>
              <a:pathLst>
                <a:path extrusionOk="0" h="5705" w="7940">
                  <a:moveTo>
                    <a:pt x="6305" y="1"/>
                  </a:moveTo>
                  <a:cubicBezTo>
                    <a:pt x="4571" y="267"/>
                    <a:pt x="2803" y="668"/>
                    <a:pt x="1101" y="1302"/>
                  </a:cubicBezTo>
                  <a:cubicBezTo>
                    <a:pt x="1" y="1702"/>
                    <a:pt x="968" y="4437"/>
                    <a:pt x="2035" y="5004"/>
                  </a:cubicBezTo>
                  <a:cubicBezTo>
                    <a:pt x="2469" y="5238"/>
                    <a:pt x="4837" y="5571"/>
                    <a:pt x="7940" y="5705"/>
                  </a:cubicBezTo>
                  <a:cubicBezTo>
                    <a:pt x="7439" y="3770"/>
                    <a:pt x="6872" y="1902"/>
                    <a:pt x="6305" y="1"/>
                  </a:cubicBezTo>
                  <a:close/>
                </a:path>
              </a:pathLst>
            </a:custGeom>
            <a:solidFill>
              <a:srgbClr val="9B2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8" name="Google Shape;8558;p62"/>
            <p:cNvSpPr/>
            <p:nvPr/>
          </p:nvSpPr>
          <p:spPr>
            <a:xfrm>
              <a:off x="2420654" y="3933100"/>
              <a:ext cx="169394" cy="113062"/>
            </a:xfrm>
            <a:custGeom>
              <a:rect b="b" l="l" r="r" t="t"/>
              <a:pathLst>
                <a:path extrusionOk="0" h="5287" w="7923">
                  <a:moveTo>
                    <a:pt x="3219" y="1"/>
                  </a:moveTo>
                  <a:cubicBezTo>
                    <a:pt x="2152" y="1302"/>
                    <a:pt x="1151" y="2569"/>
                    <a:pt x="450" y="3603"/>
                  </a:cubicBezTo>
                  <a:cubicBezTo>
                    <a:pt x="0" y="4319"/>
                    <a:pt x="2202" y="5287"/>
                    <a:pt x="3611" y="5287"/>
                  </a:cubicBezTo>
                  <a:cubicBezTo>
                    <a:pt x="3976" y="5287"/>
                    <a:pt x="4288" y="5222"/>
                    <a:pt x="4487" y="5071"/>
                  </a:cubicBezTo>
                  <a:cubicBezTo>
                    <a:pt x="5721" y="4137"/>
                    <a:pt x="6888" y="3203"/>
                    <a:pt x="7922" y="2336"/>
                  </a:cubicBezTo>
                  <a:cubicBezTo>
                    <a:pt x="6321" y="1669"/>
                    <a:pt x="4720" y="935"/>
                    <a:pt x="3219" y="1"/>
                  </a:cubicBezTo>
                  <a:close/>
                </a:path>
              </a:pathLst>
            </a:custGeom>
            <a:solidFill>
              <a:srgbClr val="9B2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9" name="Google Shape;8559;p62"/>
            <p:cNvSpPr/>
            <p:nvPr/>
          </p:nvSpPr>
          <p:spPr>
            <a:xfrm>
              <a:off x="2894541" y="3086532"/>
              <a:ext cx="154791" cy="114731"/>
            </a:xfrm>
            <a:custGeom>
              <a:rect b="b" l="l" r="r" t="t"/>
              <a:pathLst>
                <a:path extrusionOk="0" h="5365" w="7240">
                  <a:moveTo>
                    <a:pt x="4800" y="0"/>
                  </a:moveTo>
                  <a:cubicBezTo>
                    <a:pt x="4455" y="0"/>
                    <a:pt x="4013" y="147"/>
                    <a:pt x="3370" y="393"/>
                  </a:cubicBezTo>
                  <a:cubicBezTo>
                    <a:pt x="2803" y="660"/>
                    <a:pt x="1" y="2094"/>
                    <a:pt x="101" y="2795"/>
                  </a:cubicBezTo>
                  <a:cubicBezTo>
                    <a:pt x="655" y="4035"/>
                    <a:pt x="620" y="5364"/>
                    <a:pt x="1668" y="5364"/>
                  </a:cubicBezTo>
                  <a:cubicBezTo>
                    <a:pt x="2198" y="5364"/>
                    <a:pt x="3005" y="5025"/>
                    <a:pt x="4304" y="4162"/>
                  </a:cubicBezTo>
                  <a:cubicBezTo>
                    <a:pt x="5838" y="3128"/>
                    <a:pt x="7239" y="3729"/>
                    <a:pt x="6372" y="1827"/>
                  </a:cubicBezTo>
                  <a:cubicBezTo>
                    <a:pt x="5744" y="506"/>
                    <a:pt x="5439" y="0"/>
                    <a:pt x="4800" y="0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0" name="Google Shape;8560;p62"/>
            <p:cNvSpPr/>
            <p:nvPr/>
          </p:nvSpPr>
          <p:spPr>
            <a:xfrm>
              <a:off x="2953037" y="3086340"/>
              <a:ext cx="94863" cy="84214"/>
            </a:xfrm>
            <a:custGeom>
              <a:rect b="b" l="l" r="r" t="t"/>
              <a:pathLst>
                <a:path extrusionOk="0" h="3938" w="4437">
                  <a:moveTo>
                    <a:pt x="2046" y="0"/>
                  </a:moveTo>
                  <a:cubicBezTo>
                    <a:pt x="1704" y="0"/>
                    <a:pt x="1266" y="139"/>
                    <a:pt x="634" y="369"/>
                  </a:cubicBezTo>
                  <a:cubicBezTo>
                    <a:pt x="534" y="435"/>
                    <a:pt x="334" y="535"/>
                    <a:pt x="100" y="669"/>
                  </a:cubicBezTo>
                  <a:cubicBezTo>
                    <a:pt x="100" y="769"/>
                    <a:pt x="100" y="902"/>
                    <a:pt x="100" y="1036"/>
                  </a:cubicBezTo>
                  <a:cubicBezTo>
                    <a:pt x="0" y="1936"/>
                    <a:pt x="868" y="3471"/>
                    <a:pt x="1635" y="3804"/>
                  </a:cubicBezTo>
                  <a:cubicBezTo>
                    <a:pt x="1735" y="3838"/>
                    <a:pt x="1835" y="3904"/>
                    <a:pt x="1935" y="3938"/>
                  </a:cubicBezTo>
                  <a:cubicBezTo>
                    <a:pt x="3336" y="3237"/>
                    <a:pt x="4437" y="3604"/>
                    <a:pt x="3636" y="1836"/>
                  </a:cubicBezTo>
                  <a:cubicBezTo>
                    <a:pt x="3002" y="503"/>
                    <a:pt x="2698" y="0"/>
                    <a:pt x="2046" y="0"/>
                  </a:cubicBezTo>
                  <a:close/>
                </a:path>
              </a:pathLst>
            </a:custGeom>
            <a:solidFill>
              <a:srgbClr val="D894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1" name="Google Shape;8561;p62"/>
            <p:cNvSpPr/>
            <p:nvPr/>
          </p:nvSpPr>
          <p:spPr>
            <a:xfrm>
              <a:off x="2776887" y="3185524"/>
              <a:ext cx="286000" cy="634963"/>
            </a:xfrm>
            <a:custGeom>
              <a:rect b="b" l="l" r="r" t="t"/>
              <a:pathLst>
                <a:path extrusionOk="0" h="29692" w="13377">
                  <a:moveTo>
                    <a:pt x="4136" y="0"/>
                  </a:moveTo>
                  <a:cubicBezTo>
                    <a:pt x="0" y="0"/>
                    <a:pt x="1801" y="10975"/>
                    <a:pt x="2635" y="16212"/>
                  </a:cubicBezTo>
                  <a:cubicBezTo>
                    <a:pt x="2635" y="16212"/>
                    <a:pt x="7906" y="28954"/>
                    <a:pt x="9140" y="29388"/>
                  </a:cubicBezTo>
                  <a:cubicBezTo>
                    <a:pt x="9731" y="29599"/>
                    <a:pt x="10296" y="29692"/>
                    <a:pt x="10812" y="29692"/>
                  </a:cubicBezTo>
                  <a:cubicBezTo>
                    <a:pt x="12014" y="29692"/>
                    <a:pt x="12956" y="29187"/>
                    <a:pt x="13376" y="28487"/>
                  </a:cubicBezTo>
                  <a:cubicBezTo>
                    <a:pt x="13009" y="26786"/>
                    <a:pt x="8139" y="17379"/>
                    <a:pt x="7872" y="13243"/>
                  </a:cubicBezTo>
                  <a:cubicBezTo>
                    <a:pt x="7672" y="10341"/>
                    <a:pt x="8273" y="0"/>
                    <a:pt x="4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2" name="Google Shape;8562;p62"/>
            <p:cNvSpPr/>
            <p:nvPr/>
          </p:nvSpPr>
          <p:spPr>
            <a:xfrm>
              <a:off x="2937344" y="3746217"/>
              <a:ext cx="125543" cy="74270"/>
            </a:xfrm>
            <a:custGeom>
              <a:rect b="b" l="l" r="r" t="t"/>
              <a:pathLst>
                <a:path extrusionOk="0" h="3473" w="5872">
                  <a:moveTo>
                    <a:pt x="5004" y="0"/>
                  </a:moveTo>
                  <a:cubicBezTo>
                    <a:pt x="3751" y="522"/>
                    <a:pt x="2437" y="799"/>
                    <a:pt x="1110" y="799"/>
                  </a:cubicBezTo>
                  <a:cubicBezTo>
                    <a:pt x="741" y="799"/>
                    <a:pt x="371" y="778"/>
                    <a:pt x="0" y="734"/>
                  </a:cubicBezTo>
                  <a:lnTo>
                    <a:pt x="0" y="734"/>
                  </a:lnTo>
                  <a:cubicBezTo>
                    <a:pt x="701" y="2102"/>
                    <a:pt x="1301" y="3036"/>
                    <a:pt x="1635" y="3169"/>
                  </a:cubicBezTo>
                  <a:cubicBezTo>
                    <a:pt x="2226" y="3380"/>
                    <a:pt x="2791" y="3473"/>
                    <a:pt x="3307" y="3473"/>
                  </a:cubicBezTo>
                  <a:cubicBezTo>
                    <a:pt x="4509" y="3473"/>
                    <a:pt x="5451" y="2968"/>
                    <a:pt x="5871" y="2268"/>
                  </a:cubicBezTo>
                  <a:cubicBezTo>
                    <a:pt x="5805" y="1868"/>
                    <a:pt x="5471" y="1068"/>
                    <a:pt x="50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3" name="Google Shape;8563;p62"/>
            <p:cNvSpPr/>
            <p:nvPr/>
          </p:nvSpPr>
          <p:spPr>
            <a:xfrm>
              <a:off x="2212755" y="3100796"/>
              <a:ext cx="758135" cy="294471"/>
            </a:xfrm>
            <a:custGeom>
              <a:rect b="b" l="l" r="r" t="t"/>
              <a:pathLst>
                <a:path extrusionOk="0" h="13770" w="35460">
                  <a:moveTo>
                    <a:pt x="27049" y="0"/>
                  </a:moveTo>
                  <a:cubicBezTo>
                    <a:pt x="25834" y="0"/>
                    <a:pt x="24586" y="114"/>
                    <a:pt x="23384" y="193"/>
                  </a:cubicBezTo>
                  <a:cubicBezTo>
                    <a:pt x="18947" y="493"/>
                    <a:pt x="1468" y="1094"/>
                    <a:pt x="1" y="6564"/>
                  </a:cubicBezTo>
                  <a:cubicBezTo>
                    <a:pt x="6072" y="11601"/>
                    <a:pt x="17446" y="13769"/>
                    <a:pt x="17446" y="13769"/>
                  </a:cubicBezTo>
                  <a:cubicBezTo>
                    <a:pt x="20782" y="12802"/>
                    <a:pt x="21349" y="12335"/>
                    <a:pt x="25018" y="10867"/>
                  </a:cubicBezTo>
                  <a:cubicBezTo>
                    <a:pt x="27620" y="9733"/>
                    <a:pt x="35459" y="7265"/>
                    <a:pt x="34092" y="3962"/>
                  </a:cubicBezTo>
                  <a:cubicBezTo>
                    <a:pt x="32658" y="648"/>
                    <a:pt x="29948" y="0"/>
                    <a:pt x="27049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4" name="Google Shape;8564;p62"/>
            <p:cNvSpPr/>
            <p:nvPr/>
          </p:nvSpPr>
          <p:spPr>
            <a:xfrm>
              <a:off x="2977987" y="2866096"/>
              <a:ext cx="368741" cy="322165"/>
            </a:xfrm>
            <a:custGeom>
              <a:rect b="b" l="l" r="r" t="t"/>
              <a:pathLst>
                <a:path extrusionOk="0" h="15065" w="17247">
                  <a:moveTo>
                    <a:pt x="12362" y="0"/>
                  </a:moveTo>
                  <a:cubicBezTo>
                    <a:pt x="11767" y="0"/>
                    <a:pt x="11170" y="62"/>
                    <a:pt x="10608" y="160"/>
                  </a:cubicBezTo>
                  <a:cubicBezTo>
                    <a:pt x="5972" y="927"/>
                    <a:pt x="1335" y="3763"/>
                    <a:pt x="468" y="8566"/>
                  </a:cubicBezTo>
                  <a:cubicBezTo>
                    <a:pt x="1" y="11168"/>
                    <a:pt x="401" y="11602"/>
                    <a:pt x="1235" y="12936"/>
                  </a:cubicBezTo>
                  <a:cubicBezTo>
                    <a:pt x="1602" y="13903"/>
                    <a:pt x="3570" y="14937"/>
                    <a:pt x="4137" y="15004"/>
                  </a:cubicBezTo>
                  <a:cubicBezTo>
                    <a:pt x="4426" y="15045"/>
                    <a:pt x="4721" y="15065"/>
                    <a:pt x="5020" y="15065"/>
                  </a:cubicBezTo>
                  <a:cubicBezTo>
                    <a:pt x="9095" y="15065"/>
                    <a:pt x="13903" y="11398"/>
                    <a:pt x="15612" y="8166"/>
                  </a:cubicBezTo>
                  <a:cubicBezTo>
                    <a:pt x="16479" y="6631"/>
                    <a:pt x="17246" y="4296"/>
                    <a:pt x="16679" y="2562"/>
                  </a:cubicBezTo>
                  <a:cubicBezTo>
                    <a:pt x="16024" y="595"/>
                    <a:pt x="14205" y="0"/>
                    <a:pt x="12362" y="0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5" name="Google Shape;8565;p62"/>
            <p:cNvSpPr/>
            <p:nvPr/>
          </p:nvSpPr>
          <p:spPr>
            <a:xfrm>
              <a:off x="2780436" y="3137942"/>
              <a:ext cx="507305" cy="698071"/>
            </a:xfrm>
            <a:custGeom>
              <a:rect b="b" l="l" r="r" t="t"/>
              <a:pathLst>
                <a:path extrusionOk="0" h="32643" w="23728">
                  <a:moveTo>
                    <a:pt x="3194" y="0"/>
                  </a:moveTo>
                  <a:cubicBezTo>
                    <a:pt x="2722" y="0"/>
                    <a:pt x="2234" y="129"/>
                    <a:pt x="1735" y="424"/>
                  </a:cubicBezTo>
                  <a:cubicBezTo>
                    <a:pt x="1" y="1592"/>
                    <a:pt x="101" y="4060"/>
                    <a:pt x="601" y="5328"/>
                  </a:cubicBezTo>
                  <a:cubicBezTo>
                    <a:pt x="635" y="5328"/>
                    <a:pt x="3937" y="14467"/>
                    <a:pt x="8707" y="21406"/>
                  </a:cubicBezTo>
                  <a:cubicBezTo>
                    <a:pt x="12843" y="27410"/>
                    <a:pt x="19381" y="32347"/>
                    <a:pt x="19748" y="32580"/>
                  </a:cubicBezTo>
                  <a:cubicBezTo>
                    <a:pt x="19820" y="32623"/>
                    <a:pt x="19904" y="32642"/>
                    <a:pt x="19997" y="32642"/>
                  </a:cubicBezTo>
                  <a:cubicBezTo>
                    <a:pt x="21151" y="32642"/>
                    <a:pt x="23727" y="29576"/>
                    <a:pt x="23017" y="28311"/>
                  </a:cubicBezTo>
                  <a:cubicBezTo>
                    <a:pt x="22350" y="27243"/>
                    <a:pt x="13644" y="21272"/>
                    <a:pt x="12009" y="17036"/>
                  </a:cubicBezTo>
                  <a:cubicBezTo>
                    <a:pt x="10375" y="13066"/>
                    <a:pt x="8840" y="4093"/>
                    <a:pt x="5738" y="1191"/>
                  </a:cubicBezTo>
                  <a:cubicBezTo>
                    <a:pt x="4968" y="487"/>
                    <a:pt x="4110" y="0"/>
                    <a:pt x="3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6" name="Google Shape;8566;p62"/>
            <p:cNvSpPr/>
            <p:nvPr/>
          </p:nvSpPr>
          <p:spPr>
            <a:xfrm>
              <a:off x="3159846" y="3711252"/>
              <a:ext cx="127895" cy="124760"/>
            </a:xfrm>
            <a:custGeom>
              <a:rect b="b" l="l" r="r" t="t"/>
              <a:pathLst>
                <a:path extrusionOk="0" h="5834" w="5982">
                  <a:moveTo>
                    <a:pt x="3637" y="1"/>
                  </a:moveTo>
                  <a:cubicBezTo>
                    <a:pt x="2669" y="1602"/>
                    <a:pt x="1435" y="2936"/>
                    <a:pt x="1" y="4170"/>
                  </a:cubicBezTo>
                  <a:cubicBezTo>
                    <a:pt x="1102" y="5104"/>
                    <a:pt x="1902" y="5671"/>
                    <a:pt x="2002" y="5771"/>
                  </a:cubicBezTo>
                  <a:cubicBezTo>
                    <a:pt x="2074" y="5814"/>
                    <a:pt x="2158" y="5833"/>
                    <a:pt x="2251" y="5833"/>
                  </a:cubicBezTo>
                  <a:cubicBezTo>
                    <a:pt x="3405" y="5833"/>
                    <a:pt x="5981" y="2767"/>
                    <a:pt x="5271" y="1502"/>
                  </a:cubicBezTo>
                  <a:cubicBezTo>
                    <a:pt x="5104" y="1268"/>
                    <a:pt x="4504" y="734"/>
                    <a:pt x="3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7" name="Google Shape;8567;p62"/>
            <p:cNvSpPr/>
            <p:nvPr/>
          </p:nvSpPr>
          <p:spPr>
            <a:xfrm>
              <a:off x="2803270" y="2733231"/>
              <a:ext cx="651149" cy="499383"/>
            </a:xfrm>
            <a:custGeom>
              <a:rect b="b" l="l" r="r" t="t"/>
              <a:pathLst>
                <a:path extrusionOk="0" h="23352" w="30456">
                  <a:moveTo>
                    <a:pt x="19033" y="1"/>
                  </a:moveTo>
                  <a:cubicBezTo>
                    <a:pt x="18993" y="1"/>
                    <a:pt x="18953" y="1"/>
                    <a:pt x="18914" y="2"/>
                  </a:cubicBezTo>
                  <a:cubicBezTo>
                    <a:pt x="3703" y="235"/>
                    <a:pt x="868" y="8875"/>
                    <a:pt x="501" y="11110"/>
                  </a:cubicBezTo>
                  <a:cubicBezTo>
                    <a:pt x="0" y="14145"/>
                    <a:pt x="2335" y="23352"/>
                    <a:pt x="6238" y="23352"/>
                  </a:cubicBezTo>
                  <a:cubicBezTo>
                    <a:pt x="5071" y="20917"/>
                    <a:pt x="8907" y="15746"/>
                    <a:pt x="10174" y="14512"/>
                  </a:cubicBezTo>
                  <a:cubicBezTo>
                    <a:pt x="14420" y="10237"/>
                    <a:pt x="20271" y="8800"/>
                    <a:pt x="21782" y="8800"/>
                  </a:cubicBezTo>
                  <a:cubicBezTo>
                    <a:pt x="22028" y="8800"/>
                    <a:pt x="22159" y="8838"/>
                    <a:pt x="22149" y="8908"/>
                  </a:cubicBezTo>
                  <a:cubicBezTo>
                    <a:pt x="22049" y="9842"/>
                    <a:pt x="22850" y="12911"/>
                    <a:pt x="23150" y="13712"/>
                  </a:cubicBezTo>
                  <a:cubicBezTo>
                    <a:pt x="23800" y="15660"/>
                    <a:pt x="26441" y="16850"/>
                    <a:pt x="28396" y="16850"/>
                  </a:cubicBezTo>
                  <a:cubicBezTo>
                    <a:pt x="28449" y="16850"/>
                    <a:pt x="28502" y="16849"/>
                    <a:pt x="28554" y="16847"/>
                  </a:cubicBezTo>
                  <a:cubicBezTo>
                    <a:pt x="28120" y="15480"/>
                    <a:pt x="30455" y="9876"/>
                    <a:pt x="27320" y="4905"/>
                  </a:cubicBezTo>
                  <a:cubicBezTo>
                    <a:pt x="25805" y="2469"/>
                    <a:pt x="22049" y="1"/>
                    <a:pt x="19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8" name="Google Shape;8568;p62"/>
            <p:cNvSpPr/>
            <p:nvPr/>
          </p:nvSpPr>
          <p:spPr>
            <a:xfrm>
              <a:off x="3208357" y="3124170"/>
              <a:ext cx="1432" cy="727"/>
            </a:xfrm>
            <a:custGeom>
              <a:rect b="b" l="l" r="r" t="t"/>
              <a:pathLst>
                <a:path extrusionOk="0" h="34" w="67">
                  <a:moveTo>
                    <a:pt x="67" y="1"/>
                  </a:moveTo>
                  <a:lnTo>
                    <a:pt x="67" y="1"/>
                  </a:lnTo>
                  <a:cubicBezTo>
                    <a:pt x="0" y="34"/>
                    <a:pt x="0" y="34"/>
                    <a:pt x="67" y="1"/>
                  </a:cubicBezTo>
                  <a:close/>
                </a:path>
              </a:pathLst>
            </a:custGeom>
            <a:solidFill>
              <a:srgbClr val="FCA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9" name="Google Shape;8569;p62"/>
            <p:cNvSpPr/>
            <p:nvPr/>
          </p:nvSpPr>
          <p:spPr>
            <a:xfrm>
              <a:off x="3181953" y="3094210"/>
              <a:ext cx="82035" cy="91677"/>
            </a:xfrm>
            <a:custGeom>
              <a:rect b="b" l="l" r="r" t="t"/>
              <a:pathLst>
                <a:path extrusionOk="0" h="4287" w="3837">
                  <a:moveTo>
                    <a:pt x="3837" y="1"/>
                  </a:moveTo>
                  <a:lnTo>
                    <a:pt x="34" y="2836"/>
                  </a:lnTo>
                  <a:cubicBezTo>
                    <a:pt x="1" y="3370"/>
                    <a:pt x="568" y="4070"/>
                    <a:pt x="1102" y="4237"/>
                  </a:cubicBezTo>
                  <a:cubicBezTo>
                    <a:pt x="1213" y="4271"/>
                    <a:pt x="1302" y="4287"/>
                    <a:pt x="1373" y="4287"/>
                  </a:cubicBezTo>
                  <a:cubicBezTo>
                    <a:pt x="1857" y="4287"/>
                    <a:pt x="1502" y="3564"/>
                    <a:pt x="1502" y="3069"/>
                  </a:cubicBezTo>
                  <a:cubicBezTo>
                    <a:pt x="1502" y="1869"/>
                    <a:pt x="2970" y="734"/>
                    <a:pt x="3837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0" name="Google Shape;8570;p62"/>
            <p:cNvSpPr/>
            <p:nvPr/>
          </p:nvSpPr>
          <p:spPr>
            <a:xfrm>
              <a:off x="3114199" y="3110569"/>
              <a:ext cx="33289" cy="65310"/>
            </a:xfrm>
            <a:custGeom>
              <a:rect b="b" l="l" r="r" t="t"/>
              <a:pathLst>
                <a:path extrusionOk="0" h="3054" w="1557">
                  <a:moveTo>
                    <a:pt x="669" y="0"/>
                  </a:moveTo>
                  <a:cubicBezTo>
                    <a:pt x="563" y="0"/>
                    <a:pt x="454" y="51"/>
                    <a:pt x="401" y="170"/>
                  </a:cubicBezTo>
                  <a:cubicBezTo>
                    <a:pt x="1" y="1170"/>
                    <a:pt x="101" y="2371"/>
                    <a:pt x="1068" y="3005"/>
                  </a:cubicBezTo>
                  <a:cubicBezTo>
                    <a:pt x="1114" y="3039"/>
                    <a:pt x="1160" y="3054"/>
                    <a:pt x="1203" y="3054"/>
                  </a:cubicBezTo>
                  <a:cubicBezTo>
                    <a:pt x="1411" y="3054"/>
                    <a:pt x="1556" y="2710"/>
                    <a:pt x="1335" y="2571"/>
                  </a:cubicBezTo>
                  <a:cubicBezTo>
                    <a:pt x="535" y="2038"/>
                    <a:pt x="601" y="1070"/>
                    <a:pt x="902" y="303"/>
                  </a:cubicBezTo>
                  <a:cubicBezTo>
                    <a:pt x="982" y="121"/>
                    <a:pt x="831" y="0"/>
                    <a:pt x="669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1" name="Google Shape;8571;p62"/>
            <p:cNvSpPr/>
            <p:nvPr/>
          </p:nvSpPr>
          <p:spPr>
            <a:xfrm>
              <a:off x="3196641" y="3055439"/>
              <a:ext cx="74488" cy="53527"/>
            </a:xfrm>
            <a:custGeom>
              <a:rect b="b" l="l" r="r" t="t"/>
              <a:pathLst>
                <a:path extrusionOk="0" h="2503" w="3484">
                  <a:moveTo>
                    <a:pt x="2190" y="0"/>
                  </a:moveTo>
                  <a:cubicBezTo>
                    <a:pt x="1484" y="0"/>
                    <a:pt x="594" y="819"/>
                    <a:pt x="181" y="1180"/>
                  </a:cubicBezTo>
                  <a:cubicBezTo>
                    <a:pt x="0" y="1361"/>
                    <a:pt x="180" y="1622"/>
                    <a:pt x="378" y="1622"/>
                  </a:cubicBezTo>
                  <a:cubicBezTo>
                    <a:pt x="436" y="1622"/>
                    <a:pt x="495" y="1599"/>
                    <a:pt x="548" y="1547"/>
                  </a:cubicBezTo>
                  <a:cubicBezTo>
                    <a:pt x="829" y="1322"/>
                    <a:pt x="1605" y="555"/>
                    <a:pt x="2122" y="555"/>
                  </a:cubicBezTo>
                  <a:cubicBezTo>
                    <a:pt x="2220" y="555"/>
                    <a:pt x="2309" y="583"/>
                    <a:pt x="2383" y="646"/>
                  </a:cubicBezTo>
                  <a:cubicBezTo>
                    <a:pt x="2750" y="946"/>
                    <a:pt x="1549" y="1847"/>
                    <a:pt x="1349" y="2047"/>
                  </a:cubicBezTo>
                  <a:cubicBezTo>
                    <a:pt x="1170" y="2226"/>
                    <a:pt x="1343" y="2502"/>
                    <a:pt x="1539" y="2502"/>
                  </a:cubicBezTo>
                  <a:cubicBezTo>
                    <a:pt x="1599" y="2502"/>
                    <a:pt x="1661" y="2477"/>
                    <a:pt x="1716" y="2414"/>
                  </a:cubicBezTo>
                  <a:cubicBezTo>
                    <a:pt x="2183" y="1880"/>
                    <a:pt x="3484" y="1046"/>
                    <a:pt x="2750" y="246"/>
                  </a:cubicBezTo>
                  <a:cubicBezTo>
                    <a:pt x="2590" y="71"/>
                    <a:pt x="2398" y="0"/>
                    <a:pt x="2190" y="0"/>
                  </a:cubicBezTo>
                  <a:close/>
                </a:path>
              </a:pathLst>
            </a:custGeom>
            <a:solidFill>
              <a:srgbClr val="B25D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2" name="Google Shape;8572;p62"/>
            <p:cNvSpPr/>
            <p:nvPr/>
          </p:nvSpPr>
          <p:spPr>
            <a:xfrm>
              <a:off x="3222617" y="3024986"/>
              <a:ext cx="50756" cy="23331"/>
            </a:xfrm>
            <a:custGeom>
              <a:rect b="b" l="l" r="r" t="t"/>
              <a:pathLst>
                <a:path extrusionOk="0" h="1091" w="2374">
                  <a:moveTo>
                    <a:pt x="338" y="1"/>
                  </a:moveTo>
                  <a:cubicBezTo>
                    <a:pt x="1" y="1"/>
                    <a:pt x="10" y="569"/>
                    <a:pt x="367" y="569"/>
                  </a:cubicBezTo>
                  <a:cubicBezTo>
                    <a:pt x="868" y="569"/>
                    <a:pt x="1368" y="636"/>
                    <a:pt x="1768" y="1003"/>
                  </a:cubicBezTo>
                  <a:cubicBezTo>
                    <a:pt x="1830" y="1065"/>
                    <a:pt x="1899" y="1091"/>
                    <a:pt x="1966" y="1091"/>
                  </a:cubicBezTo>
                  <a:cubicBezTo>
                    <a:pt x="2185" y="1091"/>
                    <a:pt x="2373" y="807"/>
                    <a:pt x="2168" y="602"/>
                  </a:cubicBezTo>
                  <a:cubicBezTo>
                    <a:pt x="1668" y="135"/>
                    <a:pt x="1034" y="2"/>
                    <a:pt x="367" y="2"/>
                  </a:cubicBezTo>
                  <a:cubicBezTo>
                    <a:pt x="357" y="1"/>
                    <a:pt x="348" y="1"/>
                    <a:pt x="338" y="1"/>
                  </a:cubicBezTo>
                  <a:close/>
                </a:path>
              </a:pathLst>
            </a:custGeom>
            <a:solidFill>
              <a:srgbClr val="B25D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3" name="Google Shape;8573;p62"/>
            <p:cNvSpPr/>
            <p:nvPr/>
          </p:nvSpPr>
          <p:spPr>
            <a:xfrm>
              <a:off x="3050017" y="2923942"/>
              <a:ext cx="91335" cy="78269"/>
            </a:xfrm>
            <a:custGeom>
              <a:rect b="b" l="l" r="r" t="t"/>
              <a:pathLst>
                <a:path extrusionOk="0" h="3660" w="4272">
                  <a:moveTo>
                    <a:pt x="2226" y="1"/>
                  </a:moveTo>
                  <a:cubicBezTo>
                    <a:pt x="1980" y="1"/>
                    <a:pt x="1724" y="59"/>
                    <a:pt x="1469" y="190"/>
                  </a:cubicBezTo>
                  <a:cubicBezTo>
                    <a:pt x="1" y="958"/>
                    <a:pt x="301" y="3359"/>
                    <a:pt x="1902" y="3660"/>
                  </a:cubicBezTo>
                  <a:cubicBezTo>
                    <a:pt x="2603" y="3259"/>
                    <a:pt x="3303" y="2859"/>
                    <a:pt x="3970" y="2425"/>
                  </a:cubicBezTo>
                  <a:cubicBezTo>
                    <a:pt x="4272" y="1247"/>
                    <a:pt x="3357" y="1"/>
                    <a:pt x="2226" y="1"/>
                  </a:cubicBezTo>
                  <a:close/>
                </a:path>
              </a:pathLst>
            </a:custGeom>
            <a:solidFill>
              <a:srgbClr val="FFC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4" name="Google Shape;8574;p62"/>
            <p:cNvSpPr/>
            <p:nvPr/>
          </p:nvSpPr>
          <p:spPr>
            <a:xfrm>
              <a:off x="3071717" y="2940986"/>
              <a:ext cx="40515" cy="40824"/>
            </a:xfrm>
            <a:custGeom>
              <a:rect b="b" l="l" r="r" t="t"/>
              <a:pathLst>
                <a:path extrusionOk="0" h="1909" w="1895">
                  <a:moveTo>
                    <a:pt x="1560" y="1"/>
                  </a:moveTo>
                  <a:cubicBezTo>
                    <a:pt x="1451" y="1"/>
                    <a:pt x="1348" y="59"/>
                    <a:pt x="1321" y="194"/>
                  </a:cubicBezTo>
                  <a:cubicBezTo>
                    <a:pt x="1273" y="505"/>
                    <a:pt x="1277" y="850"/>
                    <a:pt x="1233" y="1192"/>
                  </a:cubicBezTo>
                  <a:lnTo>
                    <a:pt x="1233" y="1192"/>
                  </a:lnTo>
                  <a:cubicBezTo>
                    <a:pt x="1005" y="1022"/>
                    <a:pt x="772" y="846"/>
                    <a:pt x="554" y="628"/>
                  </a:cubicBezTo>
                  <a:cubicBezTo>
                    <a:pt x="507" y="587"/>
                    <a:pt x="454" y="570"/>
                    <a:pt x="402" y="570"/>
                  </a:cubicBezTo>
                  <a:cubicBezTo>
                    <a:pt x="197" y="570"/>
                    <a:pt x="0" y="841"/>
                    <a:pt x="187" y="1028"/>
                  </a:cubicBezTo>
                  <a:cubicBezTo>
                    <a:pt x="520" y="1328"/>
                    <a:pt x="887" y="1562"/>
                    <a:pt x="1221" y="1828"/>
                  </a:cubicBezTo>
                  <a:cubicBezTo>
                    <a:pt x="1274" y="1882"/>
                    <a:pt x="1344" y="1909"/>
                    <a:pt x="1412" y="1909"/>
                  </a:cubicBezTo>
                  <a:cubicBezTo>
                    <a:pt x="1514" y="1909"/>
                    <a:pt x="1614" y="1848"/>
                    <a:pt x="1654" y="1728"/>
                  </a:cubicBezTo>
                  <a:cubicBezTo>
                    <a:pt x="1788" y="1261"/>
                    <a:pt x="1754" y="794"/>
                    <a:pt x="1855" y="327"/>
                  </a:cubicBezTo>
                  <a:cubicBezTo>
                    <a:pt x="1894" y="128"/>
                    <a:pt x="1721" y="1"/>
                    <a:pt x="1560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5" name="Google Shape;8575;p62"/>
            <p:cNvSpPr/>
            <p:nvPr/>
          </p:nvSpPr>
          <p:spPr>
            <a:xfrm>
              <a:off x="3112061" y="3035700"/>
              <a:ext cx="55652" cy="62530"/>
            </a:xfrm>
            <a:custGeom>
              <a:rect b="b" l="l" r="r" t="t"/>
              <a:pathLst>
                <a:path extrusionOk="0" h="2924" w="2603">
                  <a:moveTo>
                    <a:pt x="822" y="1"/>
                  </a:moveTo>
                  <a:cubicBezTo>
                    <a:pt x="695" y="1"/>
                    <a:pt x="574" y="33"/>
                    <a:pt x="468" y="101"/>
                  </a:cubicBezTo>
                  <a:cubicBezTo>
                    <a:pt x="1" y="368"/>
                    <a:pt x="1" y="1236"/>
                    <a:pt x="468" y="1969"/>
                  </a:cubicBezTo>
                  <a:cubicBezTo>
                    <a:pt x="832" y="2568"/>
                    <a:pt x="1360" y="2923"/>
                    <a:pt x="1795" y="2923"/>
                  </a:cubicBezTo>
                  <a:cubicBezTo>
                    <a:pt x="1918" y="2923"/>
                    <a:pt x="2033" y="2895"/>
                    <a:pt x="2136" y="2837"/>
                  </a:cubicBezTo>
                  <a:cubicBezTo>
                    <a:pt x="2603" y="2536"/>
                    <a:pt x="2603" y="1703"/>
                    <a:pt x="2136" y="935"/>
                  </a:cubicBezTo>
                  <a:cubicBezTo>
                    <a:pt x="1775" y="369"/>
                    <a:pt x="1256" y="1"/>
                    <a:pt x="822" y="1"/>
                  </a:cubicBezTo>
                  <a:close/>
                </a:path>
              </a:pathLst>
            </a:custGeom>
            <a:solidFill>
              <a:srgbClr val="E96D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6" name="Google Shape;8576;p62"/>
            <p:cNvSpPr/>
            <p:nvPr/>
          </p:nvSpPr>
          <p:spPr>
            <a:xfrm>
              <a:off x="3142742" y="3059267"/>
              <a:ext cx="15714" cy="11420"/>
            </a:xfrm>
            <a:custGeom>
              <a:rect b="b" l="l" r="r" t="t"/>
              <a:pathLst>
                <a:path extrusionOk="0" h="534" w="735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lnTo>
                    <a:pt x="401" y="534"/>
                  </a:lnTo>
                  <a:cubicBezTo>
                    <a:pt x="734" y="534"/>
                    <a:pt x="734" y="0"/>
                    <a:pt x="401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7" name="Google Shape;8577;p62"/>
            <p:cNvSpPr/>
            <p:nvPr/>
          </p:nvSpPr>
          <p:spPr>
            <a:xfrm>
              <a:off x="3169125" y="3036427"/>
              <a:ext cx="14282" cy="11441"/>
            </a:xfrm>
            <a:custGeom>
              <a:rect b="b" l="l" r="r" t="t"/>
              <a:pathLst>
                <a:path extrusionOk="0" h="535" w="668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8" name="Google Shape;8578;p62"/>
            <p:cNvSpPr/>
            <p:nvPr/>
          </p:nvSpPr>
          <p:spPr>
            <a:xfrm>
              <a:off x="3170557" y="3069959"/>
              <a:ext cx="14282" cy="10714"/>
            </a:xfrm>
            <a:custGeom>
              <a:rect b="b" l="l" r="r" t="t"/>
              <a:pathLst>
                <a:path extrusionOk="0" h="501" w="668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D983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9" name="Google Shape;8579;p62"/>
            <p:cNvSpPr/>
            <p:nvPr/>
          </p:nvSpPr>
          <p:spPr>
            <a:xfrm>
              <a:off x="2284784" y="3222605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34" y="1"/>
                  </a:moveTo>
                  <a:cubicBezTo>
                    <a:pt x="1" y="1"/>
                    <a:pt x="1" y="968"/>
                    <a:pt x="634" y="968"/>
                  </a:cubicBezTo>
                  <a:cubicBezTo>
                    <a:pt x="1235" y="968"/>
                    <a:pt x="1235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0" name="Google Shape;8580;p62"/>
            <p:cNvSpPr/>
            <p:nvPr/>
          </p:nvSpPr>
          <p:spPr>
            <a:xfrm>
              <a:off x="2402459" y="3173398"/>
              <a:ext cx="26404" cy="20701"/>
            </a:xfrm>
            <a:custGeom>
              <a:rect b="b" l="l" r="r" t="t"/>
              <a:pathLst>
                <a:path extrusionOk="0" h="968" w="1235">
                  <a:moveTo>
                    <a:pt x="601" y="0"/>
                  </a:moveTo>
                  <a:cubicBezTo>
                    <a:pt x="1" y="0"/>
                    <a:pt x="1" y="968"/>
                    <a:pt x="601" y="968"/>
                  </a:cubicBezTo>
                  <a:cubicBezTo>
                    <a:pt x="1235" y="968"/>
                    <a:pt x="1235" y="0"/>
                    <a:pt x="601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1" name="Google Shape;8581;p62"/>
            <p:cNvSpPr/>
            <p:nvPr/>
          </p:nvSpPr>
          <p:spPr>
            <a:xfrm>
              <a:off x="2383923" y="3268262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01" y="1"/>
                  </a:moveTo>
                  <a:cubicBezTo>
                    <a:pt x="0" y="1"/>
                    <a:pt x="0" y="968"/>
                    <a:pt x="601" y="968"/>
                  </a:cubicBezTo>
                  <a:cubicBezTo>
                    <a:pt x="1234" y="968"/>
                    <a:pt x="1234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2" name="Google Shape;8582;p62"/>
            <p:cNvSpPr/>
            <p:nvPr/>
          </p:nvSpPr>
          <p:spPr>
            <a:xfrm>
              <a:off x="2499460" y="3276838"/>
              <a:ext cx="26404" cy="19995"/>
            </a:xfrm>
            <a:custGeom>
              <a:rect b="b" l="l" r="r" t="t"/>
              <a:pathLst>
                <a:path extrusionOk="0" h="935" w="1235">
                  <a:moveTo>
                    <a:pt x="601" y="0"/>
                  </a:moveTo>
                  <a:cubicBezTo>
                    <a:pt x="0" y="0"/>
                    <a:pt x="0" y="934"/>
                    <a:pt x="601" y="934"/>
                  </a:cubicBezTo>
                  <a:cubicBezTo>
                    <a:pt x="1234" y="934"/>
                    <a:pt x="1234" y="0"/>
                    <a:pt x="601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3" name="Google Shape;8583;p62"/>
            <p:cNvSpPr/>
            <p:nvPr/>
          </p:nvSpPr>
          <p:spPr>
            <a:xfrm>
              <a:off x="2511583" y="3162684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34" y="968"/>
                    <a:pt x="1234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4" name="Google Shape;8584;p62"/>
            <p:cNvSpPr/>
            <p:nvPr/>
          </p:nvSpPr>
          <p:spPr>
            <a:xfrm>
              <a:off x="2577904" y="3328183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01" y="1"/>
                  </a:moveTo>
                  <a:cubicBezTo>
                    <a:pt x="0" y="1"/>
                    <a:pt x="0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5" name="Google Shape;8585;p62"/>
            <p:cNvSpPr/>
            <p:nvPr/>
          </p:nvSpPr>
          <p:spPr>
            <a:xfrm>
              <a:off x="2654209" y="3224744"/>
              <a:ext cx="26404" cy="20722"/>
            </a:xfrm>
            <a:custGeom>
              <a:rect b="b" l="l" r="r" t="t"/>
              <a:pathLst>
                <a:path extrusionOk="0" h="969" w="1235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6" name="Google Shape;8586;p62"/>
            <p:cNvSpPr/>
            <p:nvPr/>
          </p:nvSpPr>
          <p:spPr>
            <a:xfrm>
              <a:off x="2643519" y="3138434"/>
              <a:ext cx="27110" cy="20722"/>
            </a:xfrm>
            <a:custGeom>
              <a:rect b="b" l="l" r="r" t="t"/>
              <a:pathLst>
                <a:path extrusionOk="0" h="969" w="1268">
                  <a:moveTo>
                    <a:pt x="634" y="1"/>
                  </a:moveTo>
                  <a:cubicBezTo>
                    <a:pt x="0" y="1"/>
                    <a:pt x="0" y="968"/>
                    <a:pt x="634" y="968"/>
                  </a:cubicBezTo>
                  <a:cubicBezTo>
                    <a:pt x="1268" y="968"/>
                    <a:pt x="1268" y="1"/>
                    <a:pt x="634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7" name="Google Shape;8587;p62"/>
            <p:cNvSpPr/>
            <p:nvPr/>
          </p:nvSpPr>
          <p:spPr>
            <a:xfrm>
              <a:off x="2756918" y="3125603"/>
              <a:ext cx="27110" cy="20701"/>
            </a:xfrm>
            <a:custGeom>
              <a:rect b="b" l="l" r="r" t="t"/>
              <a:pathLst>
                <a:path extrusionOk="0" h="968" w="1268">
                  <a:moveTo>
                    <a:pt x="634" y="0"/>
                  </a:moveTo>
                  <a:cubicBezTo>
                    <a:pt x="0" y="0"/>
                    <a:pt x="0" y="968"/>
                    <a:pt x="634" y="968"/>
                  </a:cubicBezTo>
                  <a:cubicBezTo>
                    <a:pt x="1268" y="968"/>
                    <a:pt x="1268" y="0"/>
                    <a:pt x="634" y="0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8" name="Google Shape;8588;p62"/>
            <p:cNvSpPr/>
            <p:nvPr/>
          </p:nvSpPr>
          <p:spPr>
            <a:xfrm>
              <a:off x="2732652" y="3278249"/>
              <a:ext cx="26426" cy="20722"/>
            </a:xfrm>
            <a:custGeom>
              <a:rect b="b" l="l" r="r" t="t"/>
              <a:pathLst>
                <a:path extrusionOk="0" h="969" w="1236">
                  <a:moveTo>
                    <a:pt x="601" y="1"/>
                  </a:moveTo>
                  <a:cubicBezTo>
                    <a:pt x="1" y="1"/>
                    <a:pt x="1" y="968"/>
                    <a:pt x="601" y="968"/>
                  </a:cubicBezTo>
                  <a:cubicBezTo>
                    <a:pt x="1235" y="968"/>
                    <a:pt x="1235" y="1"/>
                    <a:pt x="601" y="1"/>
                  </a:cubicBezTo>
                  <a:close/>
                </a:path>
              </a:pathLst>
            </a:custGeom>
            <a:solidFill>
              <a:srgbClr val="F79E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9" name="Google Shape;8589;p62"/>
            <p:cNvSpPr/>
            <p:nvPr/>
          </p:nvSpPr>
          <p:spPr>
            <a:xfrm>
              <a:off x="2895119" y="2991027"/>
              <a:ext cx="133796" cy="181516"/>
            </a:xfrm>
            <a:custGeom>
              <a:rect b="b" l="l" r="r" t="t"/>
              <a:pathLst>
                <a:path extrusionOk="0" h="8488" w="6258">
                  <a:moveTo>
                    <a:pt x="5888" y="0"/>
                  </a:moveTo>
                  <a:cubicBezTo>
                    <a:pt x="5828" y="0"/>
                    <a:pt x="5766" y="26"/>
                    <a:pt x="5711" y="89"/>
                  </a:cubicBezTo>
                  <a:cubicBezTo>
                    <a:pt x="3376" y="2491"/>
                    <a:pt x="741" y="4726"/>
                    <a:pt x="41" y="8161"/>
                  </a:cubicBezTo>
                  <a:cubicBezTo>
                    <a:pt x="1" y="8360"/>
                    <a:pt x="163" y="8488"/>
                    <a:pt x="314" y="8488"/>
                  </a:cubicBezTo>
                  <a:cubicBezTo>
                    <a:pt x="417" y="8488"/>
                    <a:pt x="514" y="8429"/>
                    <a:pt x="541" y="8295"/>
                  </a:cubicBezTo>
                  <a:cubicBezTo>
                    <a:pt x="1208" y="4959"/>
                    <a:pt x="3810" y="2791"/>
                    <a:pt x="6078" y="456"/>
                  </a:cubicBezTo>
                  <a:cubicBezTo>
                    <a:pt x="6257" y="277"/>
                    <a:pt x="6084" y="0"/>
                    <a:pt x="5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0" name="Google Shape;8590;p62"/>
            <p:cNvSpPr/>
            <p:nvPr/>
          </p:nvSpPr>
          <p:spPr>
            <a:xfrm>
              <a:off x="2862878" y="2864684"/>
              <a:ext cx="264064" cy="236026"/>
            </a:xfrm>
            <a:custGeom>
              <a:rect b="b" l="l" r="r" t="t"/>
              <a:pathLst>
                <a:path extrusionOk="0" h="11037" w="12351">
                  <a:moveTo>
                    <a:pt x="11938" y="1"/>
                  </a:moveTo>
                  <a:cubicBezTo>
                    <a:pt x="11901" y="1"/>
                    <a:pt x="11862" y="9"/>
                    <a:pt x="11823" y="26"/>
                  </a:cubicBezTo>
                  <a:cubicBezTo>
                    <a:pt x="7153" y="2194"/>
                    <a:pt x="2016" y="5730"/>
                    <a:pt x="81" y="10734"/>
                  </a:cubicBezTo>
                  <a:cubicBezTo>
                    <a:pt x="0" y="10916"/>
                    <a:pt x="152" y="11036"/>
                    <a:pt x="314" y="11036"/>
                  </a:cubicBezTo>
                  <a:cubicBezTo>
                    <a:pt x="419" y="11036"/>
                    <a:pt x="529" y="10985"/>
                    <a:pt x="581" y="10867"/>
                  </a:cubicBezTo>
                  <a:cubicBezTo>
                    <a:pt x="2483" y="6030"/>
                    <a:pt x="7586" y="2561"/>
                    <a:pt x="12090" y="460"/>
                  </a:cubicBezTo>
                  <a:cubicBezTo>
                    <a:pt x="12351" y="344"/>
                    <a:pt x="12183" y="1"/>
                    <a:pt x="11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1" name="Google Shape;8591;p62"/>
            <p:cNvSpPr/>
            <p:nvPr/>
          </p:nvSpPr>
          <p:spPr>
            <a:xfrm>
              <a:off x="2850499" y="2927834"/>
              <a:ext cx="84472" cy="96446"/>
            </a:xfrm>
            <a:custGeom>
              <a:rect b="b" l="l" r="r" t="t"/>
              <a:pathLst>
                <a:path extrusionOk="0" h="4510" w="3951">
                  <a:moveTo>
                    <a:pt x="3581" y="0"/>
                  </a:moveTo>
                  <a:cubicBezTo>
                    <a:pt x="3527" y="0"/>
                    <a:pt x="3474" y="22"/>
                    <a:pt x="3429" y="75"/>
                  </a:cubicBezTo>
                  <a:cubicBezTo>
                    <a:pt x="2228" y="1376"/>
                    <a:pt x="827" y="2477"/>
                    <a:pt x="93" y="4111"/>
                  </a:cubicBezTo>
                  <a:cubicBezTo>
                    <a:pt x="1" y="4319"/>
                    <a:pt x="179" y="4510"/>
                    <a:pt x="342" y="4510"/>
                  </a:cubicBezTo>
                  <a:cubicBezTo>
                    <a:pt x="415" y="4510"/>
                    <a:pt x="485" y="4471"/>
                    <a:pt x="527" y="4378"/>
                  </a:cubicBezTo>
                  <a:cubicBezTo>
                    <a:pt x="1260" y="2777"/>
                    <a:pt x="2628" y="1710"/>
                    <a:pt x="3796" y="442"/>
                  </a:cubicBezTo>
                  <a:cubicBezTo>
                    <a:pt x="3951" y="261"/>
                    <a:pt x="3765" y="0"/>
                    <a:pt x="3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2" name="Google Shape;8592;p62"/>
            <p:cNvSpPr/>
            <p:nvPr/>
          </p:nvSpPr>
          <p:spPr>
            <a:xfrm>
              <a:off x="2844298" y="2818814"/>
              <a:ext cx="152846" cy="143408"/>
            </a:xfrm>
            <a:custGeom>
              <a:rect b="b" l="l" r="r" t="t"/>
              <a:pathLst>
                <a:path extrusionOk="0" h="6706" w="7149">
                  <a:moveTo>
                    <a:pt x="6771" y="1"/>
                  </a:moveTo>
                  <a:cubicBezTo>
                    <a:pt x="6733" y="1"/>
                    <a:pt x="6693" y="11"/>
                    <a:pt x="6654" y="36"/>
                  </a:cubicBezTo>
                  <a:cubicBezTo>
                    <a:pt x="4019" y="1637"/>
                    <a:pt x="1817" y="3772"/>
                    <a:pt x="116" y="6307"/>
                  </a:cubicBezTo>
                  <a:cubicBezTo>
                    <a:pt x="1" y="6514"/>
                    <a:pt x="172" y="6706"/>
                    <a:pt x="355" y="6706"/>
                  </a:cubicBezTo>
                  <a:cubicBezTo>
                    <a:pt x="437" y="6706"/>
                    <a:pt x="521" y="6667"/>
                    <a:pt x="583" y="6574"/>
                  </a:cubicBezTo>
                  <a:cubicBezTo>
                    <a:pt x="2218" y="4106"/>
                    <a:pt x="4386" y="2038"/>
                    <a:pt x="6921" y="503"/>
                  </a:cubicBezTo>
                  <a:cubicBezTo>
                    <a:pt x="7148" y="361"/>
                    <a:pt x="6988" y="1"/>
                    <a:pt x="6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3" name="Google Shape;8593;p62"/>
            <p:cNvSpPr/>
            <p:nvPr/>
          </p:nvSpPr>
          <p:spPr>
            <a:xfrm>
              <a:off x="2966271" y="2875120"/>
              <a:ext cx="44363" cy="33810"/>
            </a:xfrm>
            <a:custGeom>
              <a:rect b="b" l="l" r="r" t="t"/>
              <a:pathLst>
                <a:path extrusionOk="0" h="1581" w="2075">
                  <a:moveTo>
                    <a:pt x="1705" y="1"/>
                  </a:moveTo>
                  <a:cubicBezTo>
                    <a:pt x="1666" y="1"/>
                    <a:pt x="1624" y="12"/>
                    <a:pt x="1583" y="38"/>
                  </a:cubicBezTo>
                  <a:cubicBezTo>
                    <a:pt x="1116" y="405"/>
                    <a:pt x="582" y="672"/>
                    <a:pt x="182" y="1139"/>
                  </a:cubicBezTo>
                  <a:cubicBezTo>
                    <a:pt x="1" y="1320"/>
                    <a:pt x="180" y="1581"/>
                    <a:pt x="379" y="1581"/>
                  </a:cubicBezTo>
                  <a:cubicBezTo>
                    <a:pt x="437" y="1581"/>
                    <a:pt x="496" y="1559"/>
                    <a:pt x="549" y="1506"/>
                  </a:cubicBezTo>
                  <a:cubicBezTo>
                    <a:pt x="916" y="1072"/>
                    <a:pt x="1416" y="806"/>
                    <a:pt x="1850" y="505"/>
                  </a:cubicBezTo>
                  <a:cubicBezTo>
                    <a:pt x="2075" y="336"/>
                    <a:pt x="1920" y="1"/>
                    <a:pt x="1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4" name="Google Shape;8594;p62"/>
            <p:cNvSpPr/>
            <p:nvPr/>
          </p:nvSpPr>
          <p:spPr>
            <a:xfrm>
              <a:off x="3293920" y="2921013"/>
              <a:ext cx="93388" cy="144434"/>
            </a:xfrm>
            <a:custGeom>
              <a:rect b="b" l="l" r="r" t="t"/>
              <a:pathLst>
                <a:path extrusionOk="0" h="6754" w="4368">
                  <a:moveTo>
                    <a:pt x="793" y="1"/>
                  </a:moveTo>
                  <a:cubicBezTo>
                    <a:pt x="693" y="1"/>
                    <a:pt x="595" y="59"/>
                    <a:pt x="568" y="194"/>
                  </a:cubicBezTo>
                  <a:cubicBezTo>
                    <a:pt x="1" y="2762"/>
                    <a:pt x="1302" y="5898"/>
                    <a:pt x="3937" y="6732"/>
                  </a:cubicBezTo>
                  <a:cubicBezTo>
                    <a:pt x="3974" y="6747"/>
                    <a:pt x="4008" y="6753"/>
                    <a:pt x="4040" y="6753"/>
                  </a:cubicBezTo>
                  <a:cubicBezTo>
                    <a:pt x="4294" y="6753"/>
                    <a:pt x="4367" y="6321"/>
                    <a:pt x="4071" y="6232"/>
                  </a:cubicBezTo>
                  <a:cubicBezTo>
                    <a:pt x="1736" y="5498"/>
                    <a:pt x="568" y="2629"/>
                    <a:pt x="1035" y="327"/>
                  </a:cubicBezTo>
                  <a:cubicBezTo>
                    <a:pt x="1095" y="128"/>
                    <a:pt x="941" y="1"/>
                    <a:pt x="7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5" name="Google Shape;8595;p62"/>
            <p:cNvSpPr/>
            <p:nvPr/>
          </p:nvSpPr>
          <p:spPr>
            <a:xfrm>
              <a:off x="3344569" y="2955464"/>
              <a:ext cx="33674" cy="57611"/>
            </a:xfrm>
            <a:custGeom>
              <a:rect b="b" l="l" r="r" t="t"/>
              <a:pathLst>
                <a:path extrusionOk="0" h="2694" w="1575">
                  <a:moveTo>
                    <a:pt x="392" y="1"/>
                  </a:moveTo>
                  <a:cubicBezTo>
                    <a:pt x="259" y="1"/>
                    <a:pt x="117" y="84"/>
                    <a:pt x="100" y="251"/>
                  </a:cubicBezTo>
                  <a:cubicBezTo>
                    <a:pt x="0" y="1151"/>
                    <a:pt x="367" y="2019"/>
                    <a:pt x="1001" y="2619"/>
                  </a:cubicBezTo>
                  <a:cubicBezTo>
                    <a:pt x="1061" y="2672"/>
                    <a:pt x="1127" y="2694"/>
                    <a:pt x="1188" y="2694"/>
                  </a:cubicBezTo>
                  <a:cubicBezTo>
                    <a:pt x="1401" y="2694"/>
                    <a:pt x="1575" y="2433"/>
                    <a:pt x="1368" y="2252"/>
                  </a:cubicBezTo>
                  <a:cubicBezTo>
                    <a:pt x="834" y="1752"/>
                    <a:pt x="534" y="1018"/>
                    <a:pt x="634" y="251"/>
                  </a:cubicBezTo>
                  <a:cubicBezTo>
                    <a:pt x="651" y="84"/>
                    <a:pt x="526" y="1"/>
                    <a:pt x="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6" name="Google Shape;8596;p62"/>
            <p:cNvSpPr/>
            <p:nvPr/>
          </p:nvSpPr>
          <p:spPr>
            <a:xfrm>
              <a:off x="2999261" y="3209453"/>
              <a:ext cx="48383" cy="59408"/>
            </a:xfrm>
            <a:custGeom>
              <a:rect b="b" l="l" r="r" t="t"/>
              <a:pathLst>
                <a:path extrusionOk="0" h="2778" w="2263">
                  <a:moveTo>
                    <a:pt x="1920" y="0"/>
                  </a:moveTo>
                  <a:cubicBezTo>
                    <a:pt x="1875" y="0"/>
                    <a:pt x="1826" y="15"/>
                    <a:pt x="1774" y="49"/>
                  </a:cubicBezTo>
                  <a:cubicBezTo>
                    <a:pt x="907" y="649"/>
                    <a:pt x="273" y="1416"/>
                    <a:pt x="40" y="2451"/>
                  </a:cubicBezTo>
                  <a:cubicBezTo>
                    <a:pt x="0" y="2649"/>
                    <a:pt x="162" y="2777"/>
                    <a:pt x="313" y="2777"/>
                  </a:cubicBezTo>
                  <a:cubicBezTo>
                    <a:pt x="416" y="2777"/>
                    <a:pt x="513" y="2719"/>
                    <a:pt x="540" y="2584"/>
                  </a:cubicBezTo>
                  <a:cubicBezTo>
                    <a:pt x="740" y="1683"/>
                    <a:pt x="1274" y="1016"/>
                    <a:pt x="2041" y="516"/>
                  </a:cubicBezTo>
                  <a:cubicBezTo>
                    <a:pt x="2263" y="350"/>
                    <a:pt x="2140" y="0"/>
                    <a:pt x="1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7" name="Google Shape;8597;p62"/>
            <p:cNvSpPr/>
            <p:nvPr/>
          </p:nvSpPr>
          <p:spPr>
            <a:xfrm>
              <a:off x="3042619" y="3211164"/>
              <a:ext cx="127232" cy="41252"/>
            </a:xfrm>
            <a:custGeom>
              <a:rect b="b" l="l" r="r" t="t"/>
              <a:pathLst>
                <a:path extrusionOk="0" h="1929" w="5951">
                  <a:moveTo>
                    <a:pt x="5647" y="1"/>
                  </a:moveTo>
                  <a:cubicBezTo>
                    <a:pt x="5637" y="1"/>
                    <a:pt x="5627" y="1"/>
                    <a:pt x="5617" y="2"/>
                  </a:cubicBezTo>
                  <a:cubicBezTo>
                    <a:pt x="3749" y="136"/>
                    <a:pt x="1714" y="236"/>
                    <a:pt x="213" y="1503"/>
                  </a:cubicBezTo>
                  <a:cubicBezTo>
                    <a:pt x="1" y="1663"/>
                    <a:pt x="191" y="1928"/>
                    <a:pt x="411" y="1928"/>
                  </a:cubicBezTo>
                  <a:cubicBezTo>
                    <a:pt x="468" y="1928"/>
                    <a:pt x="526" y="1911"/>
                    <a:pt x="580" y="1870"/>
                  </a:cubicBezTo>
                  <a:cubicBezTo>
                    <a:pt x="1948" y="703"/>
                    <a:pt x="3883" y="669"/>
                    <a:pt x="5617" y="536"/>
                  </a:cubicBezTo>
                  <a:cubicBezTo>
                    <a:pt x="5941" y="504"/>
                    <a:pt x="5951" y="1"/>
                    <a:pt x="56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" name="Google Shape;8602;p63"/>
          <p:cNvSpPr txBox="1"/>
          <p:nvPr>
            <p:ph idx="1" type="subTitle"/>
          </p:nvPr>
        </p:nvSpPr>
        <p:spPr>
          <a:xfrm>
            <a:off x="4926486" y="2565993"/>
            <a:ext cx="3013800" cy="6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your section</a:t>
            </a:r>
            <a:endParaRPr/>
          </a:p>
        </p:txBody>
      </p:sp>
      <p:sp>
        <p:nvSpPr>
          <p:cNvPr id="8603" name="Google Shape;8603;p63"/>
          <p:cNvSpPr txBox="1"/>
          <p:nvPr>
            <p:ph idx="2" type="subTitle"/>
          </p:nvPr>
        </p:nvSpPr>
        <p:spPr>
          <a:xfrm>
            <a:off x="4677036" y="3350093"/>
            <a:ext cx="3512700" cy="5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You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can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enter a subtitle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here if you need it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04" name="Google Shape;8604;p63"/>
          <p:cNvSpPr txBox="1"/>
          <p:nvPr>
            <p:ph type="title"/>
          </p:nvPr>
        </p:nvSpPr>
        <p:spPr>
          <a:xfrm>
            <a:off x="5195586" y="1139607"/>
            <a:ext cx="2475600" cy="11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1</a:t>
            </a:r>
            <a:endParaRPr/>
          </a:p>
        </p:txBody>
      </p:sp>
      <p:grpSp>
        <p:nvGrpSpPr>
          <p:cNvPr id="8605" name="Google Shape;8605;p63"/>
          <p:cNvGrpSpPr/>
          <p:nvPr/>
        </p:nvGrpSpPr>
        <p:grpSpPr>
          <a:xfrm>
            <a:off x="-808211" y="-207656"/>
            <a:ext cx="5398814" cy="5411253"/>
            <a:chOff x="-808211" y="-207656"/>
            <a:chExt cx="5398814" cy="5411253"/>
          </a:xfrm>
        </p:grpSpPr>
        <p:sp>
          <p:nvSpPr>
            <p:cNvPr id="8606" name="Google Shape;8606;p63"/>
            <p:cNvSpPr/>
            <p:nvPr/>
          </p:nvSpPr>
          <p:spPr>
            <a:xfrm>
              <a:off x="2854476" y="319381"/>
              <a:ext cx="1488116" cy="636064"/>
            </a:xfrm>
            <a:custGeom>
              <a:rect b="b" l="l" r="r" t="t"/>
              <a:pathLst>
                <a:path extrusionOk="0" h="14677" w="33535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7" name="Google Shape;8607;p63"/>
            <p:cNvSpPr/>
            <p:nvPr/>
          </p:nvSpPr>
          <p:spPr>
            <a:xfrm>
              <a:off x="361496" y="2438741"/>
              <a:ext cx="1164991" cy="498756"/>
            </a:xfrm>
            <a:custGeom>
              <a:rect b="b" l="l" r="r" t="t"/>
              <a:pathLst>
                <a:path extrusionOk="0" h="10622" w="24229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8" name="Google Shape;8608;p63"/>
            <p:cNvSpPr/>
            <p:nvPr/>
          </p:nvSpPr>
          <p:spPr>
            <a:xfrm>
              <a:off x="3673648" y="3658100"/>
              <a:ext cx="916954" cy="392236"/>
            </a:xfrm>
            <a:custGeom>
              <a:rect b="b" l="l" r="r" t="t"/>
              <a:pathLst>
                <a:path extrusionOk="0" h="12029" w="27464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09" name="Google Shape;8609;p63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8610" name="Google Shape;8610;p63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rect b="b" l="l" r="r" t="t"/>
                <a:pathLst>
                  <a:path extrusionOk="0" h="81954" w="95636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1" name="Google Shape;8611;p63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rect b="b" l="l" r="r" t="t"/>
                <a:pathLst>
                  <a:path extrusionOk="0" h="36809" w="55574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2" name="Google Shape;8612;p63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rect b="b" l="l" r="r" t="t"/>
                <a:pathLst>
                  <a:path extrusionOk="0" h="6774" w="5987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3" name="Google Shape;8613;p63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rect b="b" l="l" r="r" t="t"/>
                <a:pathLst>
                  <a:path extrusionOk="0" h="4439" w="4737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4" name="Google Shape;8614;p63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rect b="b" l="l" r="r" t="t"/>
                <a:pathLst>
                  <a:path extrusionOk="0" h="4501" w="5615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5" name="Google Shape;8615;p63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rect b="b" l="l" r="r" t="t"/>
                <a:pathLst>
                  <a:path extrusionOk="0" h="5131" w="5178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6" name="Google Shape;8616;p63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rect b="b" l="l" r="r" t="t"/>
                <a:pathLst>
                  <a:path extrusionOk="0" h="4173" w="3593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7" name="Google Shape;8617;p63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8" name="Google Shape;8618;p63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9" name="Google Shape;8619;p63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0" name="Google Shape;8620;p63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rect b="b" l="l" r="r" t="t"/>
                <a:pathLst>
                  <a:path extrusionOk="0" h="1503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1" name="Google Shape;8621;p63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2" name="Google Shape;8622;p63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3" name="Google Shape;8623;p63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4" name="Google Shape;8624;p63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5" name="Google Shape;8625;p63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6" name="Google Shape;8626;p63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7" name="Google Shape;8627;p63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8" name="Google Shape;8628;p63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9" name="Google Shape;8629;p63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0" name="Google Shape;8630;p63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1" name="Google Shape;8631;p63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2" name="Google Shape;8632;p63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3" name="Google Shape;8633;p63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4" name="Google Shape;8634;p63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rect b="b" l="l" r="r" t="t"/>
                <a:pathLst>
                  <a:path extrusionOk="0" h="1502" w="1935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5" name="Google Shape;8635;p63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6" name="Google Shape;8636;p63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7" name="Google Shape;8637;p63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rect b="b" l="l" r="r" t="t"/>
                <a:pathLst>
                  <a:path extrusionOk="0" h="1502" w="1936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8" name="Google Shape;8638;p63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rect b="b" l="l" r="r" t="t"/>
                <a:pathLst>
                  <a:path extrusionOk="0" h="8344" w="12376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39" name="Google Shape;8639;p63"/>
            <p:cNvSpPr/>
            <p:nvPr/>
          </p:nvSpPr>
          <p:spPr>
            <a:xfrm>
              <a:off x="797110" y="3367074"/>
              <a:ext cx="389009" cy="256150"/>
            </a:xfrm>
            <a:custGeom>
              <a:rect b="b" l="l" r="r" t="t"/>
              <a:pathLst>
                <a:path extrusionOk="0" h="8345" w="12377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0" name="Google Shape;8640;p63"/>
            <p:cNvSpPr/>
            <p:nvPr/>
          </p:nvSpPr>
          <p:spPr>
            <a:xfrm>
              <a:off x="3092248" y="4709788"/>
              <a:ext cx="390015" cy="255659"/>
            </a:xfrm>
            <a:custGeom>
              <a:rect b="b" l="l" r="r" t="t"/>
              <a:pathLst>
                <a:path extrusionOk="0" h="8329" w="12409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1" name="Google Shape;8641;p63"/>
            <p:cNvSpPr/>
            <p:nvPr/>
          </p:nvSpPr>
          <p:spPr>
            <a:xfrm>
              <a:off x="2832599" y="1297886"/>
              <a:ext cx="83918" cy="95492"/>
            </a:xfrm>
            <a:custGeom>
              <a:rect b="b" l="l" r="r" t="t"/>
              <a:pathLst>
                <a:path extrusionOk="0" h="3111" w="267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2" name="Google Shape;8642;p63"/>
            <p:cNvSpPr/>
            <p:nvPr/>
          </p:nvSpPr>
          <p:spPr>
            <a:xfrm>
              <a:off x="3316522" y="1353762"/>
              <a:ext cx="746463" cy="372664"/>
            </a:xfrm>
            <a:custGeom>
              <a:rect b="b" l="l" r="r" t="t"/>
              <a:pathLst>
                <a:path extrusionOk="0" h="10675" w="20883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3" name="Google Shape;8643;p63"/>
            <p:cNvSpPr/>
            <p:nvPr/>
          </p:nvSpPr>
          <p:spPr>
            <a:xfrm>
              <a:off x="3311768" y="1598547"/>
              <a:ext cx="804870" cy="253656"/>
            </a:xfrm>
            <a:custGeom>
              <a:rect b="b" l="l" r="r" t="t"/>
              <a:pathLst>
                <a:path extrusionOk="0" h="7266" w="22517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4" name="Google Shape;8644;p63"/>
            <p:cNvSpPr/>
            <p:nvPr/>
          </p:nvSpPr>
          <p:spPr>
            <a:xfrm>
              <a:off x="3390444" y="1710083"/>
              <a:ext cx="34637" cy="26846"/>
            </a:xfrm>
            <a:custGeom>
              <a:rect b="b" l="l" r="r" t="t"/>
              <a:pathLst>
                <a:path extrusionOk="0" h="769" w="969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5" name="Google Shape;8645;p63"/>
            <p:cNvSpPr/>
            <p:nvPr/>
          </p:nvSpPr>
          <p:spPr>
            <a:xfrm>
              <a:off x="3497751" y="1665852"/>
              <a:ext cx="34637" cy="25659"/>
            </a:xfrm>
            <a:custGeom>
              <a:rect b="b" l="l" r="r" t="t"/>
              <a:pathLst>
                <a:path extrusionOk="0" h="735" w="969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6" name="Google Shape;8646;p63"/>
            <p:cNvSpPr/>
            <p:nvPr/>
          </p:nvSpPr>
          <p:spPr>
            <a:xfrm>
              <a:off x="3478699" y="1754348"/>
              <a:ext cx="35781" cy="26811"/>
            </a:xfrm>
            <a:custGeom>
              <a:rect b="b" l="l" r="r" t="t"/>
              <a:pathLst>
                <a:path extrusionOk="0" h="768" w="1001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7" name="Google Shape;8647;p63"/>
            <p:cNvSpPr/>
            <p:nvPr/>
          </p:nvSpPr>
          <p:spPr>
            <a:xfrm>
              <a:off x="3581216" y="1754348"/>
              <a:ext cx="34637" cy="26811"/>
            </a:xfrm>
            <a:custGeom>
              <a:rect b="b" l="l" r="r" t="t"/>
              <a:pathLst>
                <a:path extrusionOk="0" h="768" w="969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8" name="Google Shape;8648;p63"/>
            <p:cNvSpPr/>
            <p:nvPr/>
          </p:nvSpPr>
          <p:spPr>
            <a:xfrm>
              <a:off x="3602699" y="1655380"/>
              <a:ext cx="34601" cy="25624"/>
            </a:xfrm>
            <a:custGeom>
              <a:rect b="b" l="l" r="r" t="t"/>
              <a:pathLst>
                <a:path extrusionOk="0" h="734" w="968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9" name="Google Shape;8649;p63"/>
            <p:cNvSpPr/>
            <p:nvPr/>
          </p:nvSpPr>
          <p:spPr>
            <a:xfrm>
              <a:off x="3712402" y="1634399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0" name="Google Shape;8650;p63"/>
            <p:cNvSpPr/>
            <p:nvPr/>
          </p:nvSpPr>
          <p:spPr>
            <a:xfrm>
              <a:off x="3683770" y="1710083"/>
              <a:ext cx="34601" cy="26846"/>
            </a:xfrm>
            <a:custGeom>
              <a:rect b="b" l="l" r="r" t="t"/>
              <a:pathLst>
                <a:path extrusionOk="0" h="769" w="968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1" name="Google Shape;8651;p63"/>
            <p:cNvSpPr/>
            <p:nvPr/>
          </p:nvSpPr>
          <p:spPr>
            <a:xfrm>
              <a:off x="3715976" y="1812577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2" name="Google Shape;8652;p63"/>
            <p:cNvSpPr/>
            <p:nvPr/>
          </p:nvSpPr>
          <p:spPr>
            <a:xfrm>
              <a:off x="3808986" y="1762482"/>
              <a:ext cx="34601" cy="26846"/>
            </a:xfrm>
            <a:custGeom>
              <a:rect b="b" l="l" r="r" t="t"/>
              <a:pathLst>
                <a:path extrusionOk="0" h="769" w="968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3" name="Google Shape;8653;p63"/>
            <p:cNvSpPr/>
            <p:nvPr/>
          </p:nvSpPr>
          <p:spPr>
            <a:xfrm>
              <a:off x="3769630" y="1697271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4" name="Google Shape;8654;p63"/>
            <p:cNvSpPr/>
            <p:nvPr/>
          </p:nvSpPr>
          <p:spPr>
            <a:xfrm>
              <a:off x="3838797" y="1628569"/>
              <a:ext cx="34601" cy="26846"/>
            </a:xfrm>
            <a:custGeom>
              <a:rect b="b" l="l" r="r" t="t"/>
              <a:pathLst>
                <a:path extrusionOk="0" h="769" w="968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5" name="Google Shape;8655;p63"/>
            <p:cNvSpPr/>
            <p:nvPr/>
          </p:nvSpPr>
          <p:spPr>
            <a:xfrm>
              <a:off x="3892451" y="1726385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6" name="Google Shape;8656;p63"/>
            <p:cNvSpPr/>
            <p:nvPr/>
          </p:nvSpPr>
          <p:spPr>
            <a:xfrm>
              <a:off x="3941315" y="1657684"/>
              <a:ext cx="34637" cy="26811"/>
            </a:xfrm>
            <a:custGeom>
              <a:rect b="b" l="l" r="r" t="t"/>
              <a:pathLst>
                <a:path extrusionOk="0" h="768" w="969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7" name="Google Shape;8657;p63"/>
            <p:cNvSpPr/>
            <p:nvPr/>
          </p:nvSpPr>
          <p:spPr>
            <a:xfrm>
              <a:off x="4014057" y="1701949"/>
              <a:ext cx="34601" cy="26811"/>
            </a:xfrm>
            <a:custGeom>
              <a:rect b="b" l="l" r="r" t="t"/>
              <a:pathLst>
                <a:path extrusionOk="0" h="768" w="968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8" name="Google Shape;8658;p63"/>
            <p:cNvSpPr/>
            <p:nvPr/>
          </p:nvSpPr>
          <p:spPr>
            <a:xfrm>
              <a:off x="4056987" y="1663514"/>
              <a:ext cx="34601" cy="25659"/>
            </a:xfrm>
            <a:custGeom>
              <a:rect b="b" l="l" r="r" t="t"/>
              <a:pathLst>
                <a:path extrusionOk="0" h="735" w="968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9" name="Google Shape;8659;p63"/>
            <p:cNvSpPr/>
            <p:nvPr/>
          </p:nvSpPr>
          <p:spPr>
            <a:xfrm>
              <a:off x="3569313" y="1487395"/>
              <a:ext cx="87075" cy="99878"/>
            </a:xfrm>
            <a:custGeom>
              <a:rect b="b" l="l" r="r" t="t"/>
              <a:pathLst>
                <a:path extrusionOk="0" h="2861" w="2436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0" name="Google Shape;8660;p63"/>
            <p:cNvSpPr/>
            <p:nvPr/>
          </p:nvSpPr>
          <p:spPr>
            <a:xfrm>
              <a:off x="3668256" y="1442502"/>
              <a:ext cx="103803" cy="128818"/>
            </a:xfrm>
            <a:custGeom>
              <a:rect b="b" l="l" r="r" t="t"/>
              <a:pathLst>
                <a:path extrusionOk="0" h="3690" w="2904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1" name="Google Shape;8661;p63"/>
            <p:cNvSpPr/>
            <p:nvPr/>
          </p:nvSpPr>
          <p:spPr>
            <a:xfrm>
              <a:off x="3764840" y="1440338"/>
              <a:ext cx="71597" cy="83086"/>
            </a:xfrm>
            <a:custGeom>
              <a:rect b="b" l="l" r="r" t="t"/>
              <a:pathLst>
                <a:path extrusionOk="0" h="2380" w="2003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2" name="Google Shape;8662;p63"/>
            <p:cNvSpPr/>
            <p:nvPr/>
          </p:nvSpPr>
          <p:spPr>
            <a:xfrm>
              <a:off x="3848306" y="1390347"/>
              <a:ext cx="77567" cy="101623"/>
            </a:xfrm>
            <a:custGeom>
              <a:rect b="b" l="l" r="r" t="t"/>
              <a:pathLst>
                <a:path extrusionOk="0" h="2911" w="217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3" name="Google Shape;8663;p63"/>
            <p:cNvSpPr/>
            <p:nvPr/>
          </p:nvSpPr>
          <p:spPr>
            <a:xfrm>
              <a:off x="3938956" y="1377047"/>
              <a:ext cx="51294" cy="62908"/>
            </a:xfrm>
            <a:custGeom>
              <a:rect b="b" l="l" r="r" t="t"/>
              <a:pathLst>
                <a:path extrusionOk="0" h="1802" w="1435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4" name="Google Shape;8664;p63"/>
            <p:cNvSpPr/>
            <p:nvPr/>
          </p:nvSpPr>
          <p:spPr>
            <a:xfrm>
              <a:off x="3507295" y="1537281"/>
              <a:ext cx="53689" cy="73171"/>
            </a:xfrm>
            <a:custGeom>
              <a:rect b="b" l="l" r="r" t="t"/>
              <a:pathLst>
                <a:path extrusionOk="0" h="2096" w="1502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5" name="Google Shape;8665;p63"/>
            <p:cNvSpPr/>
            <p:nvPr/>
          </p:nvSpPr>
          <p:spPr>
            <a:xfrm>
              <a:off x="1723531" y="1109222"/>
              <a:ext cx="682050" cy="475160"/>
            </a:xfrm>
            <a:custGeom>
              <a:rect b="b" l="l" r="r" t="t"/>
              <a:pathLst>
                <a:path extrusionOk="0" h="13611" w="19081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6" name="Google Shape;8666;p63"/>
            <p:cNvSpPr/>
            <p:nvPr/>
          </p:nvSpPr>
          <p:spPr>
            <a:xfrm>
              <a:off x="1624552" y="1385146"/>
              <a:ext cx="785818" cy="276801"/>
            </a:xfrm>
            <a:custGeom>
              <a:rect b="b" l="l" r="r" t="t"/>
              <a:pathLst>
                <a:path extrusionOk="0" h="7929" w="21984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7" name="Google Shape;8667;p63"/>
            <p:cNvSpPr/>
            <p:nvPr/>
          </p:nvSpPr>
          <p:spPr>
            <a:xfrm>
              <a:off x="2297744" y="1555085"/>
              <a:ext cx="36710" cy="27090"/>
            </a:xfrm>
            <a:custGeom>
              <a:rect b="b" l="l" r="r" t="t"/>
              <a:pathLst>
                <a:path extrusionOk="0" h="776" w="1027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8" name="Google Shape;8668;p63"/>
            <p:cNvSpPr/>
            <p:nvPr/>
          </p:nvSpPr>
          <p:spPr>
            <a:xfrm>
              <a:off x="2197657" y="1495669"/>
              <a:ext cx="36746" cy="27125"/>
            </a:xfrm>
            <a:custGeom>
              <a:rect b="b" l="l" r="r" t="t"/>
              <a:pathLst>
                <a:path extrusionOk="0" h="777" w="1028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9" name="Google Shape;8669;p63"/>
            <p:cNvSpPr/>
            <p:nvPr/>
          </p:nvSpPr>
          <p:spPr>
            <a:xfrm>
              <a:off x="2203591" y="1586503"/>
              <a:ext cx="36710" cy="27125"/>
            </a:xfrm>
            <a:custGeom>
              <a:rect b="b" l="l" r="r" t="t"/>
              <a:pathLst>
                <a:path extrusionOk="0" h="777" w="1027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0" name="Google Shape;8670;p63"/>
            <p:cNvSpPr/>
            <p:nvPr/>
          </p:nvSpPr>
          <p:spPr>
            <a:xfrm>
              <a:off x="2102217" y="1572540"/>
              <a:ext cx="36746" cy="25938"/>
            </a:xfrm>
            <a:custGeom>
              <a:rect b="b" l="l" r="r" t="t"/>
              <a:pathLst>
                <a:path extrusionOk="0" h="743" w="1028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1" name="Google Shape;8671;p63"/>
            <p:cNvSpPr/>
            <p:nvPr/>
          </p:nvSpPr>
          <p:spPr>
            <a:xfrm>
              <a:off x="2096248" y="1470080"/>
              <a:ext cx="36782" cy="27090"/>
            </a:xfrm>
            <a:custGeom>
              <a:rect b="b" l="l" r="r" t="t"/>
              <a:pathLst>
                <a:path extrusionOk="0" h="776" w="1029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2" name="Google Shape;8672;p63"/>
            <p:cNvSpPr/>
            <p:nvPr/>
          </p:nvSpPr>
          <p:spPr>
            <a:xfrm>
              <a:off x="1990191" y="1433949"/>
              <a:ext cx="36710" cy="25973"/>
            </a:xfrm>
            <a:custGeom>
              <a:rect b="b" l="l" r="r" t="t"/>
              <a:pathLst>
                <a:path extrusionOk="0" h="744" w="1027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3" name="Google Shape;8673;p63"/>
            <p:cNvSpPr/>
            <p:nvPr/>
          </p:nvSpPr>
          <p:spPr>
            <a:xfrm>
              <a:off x="2008028" y="1513159"/>
              <a:ext cx="36460" cy="26113"/>
            </a:xfrm>
            <a:custGeom>
              <a:rect b="b" l="l" r="r" t="t"/>
              <a:pathLst>
                <a:path extrusionOk="0" h="748" w="102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4" name="Google Shape;8674;p63"/>
            <p:cNvSpPr/>
            <p:nvPr/>
          </p:nvSpPr>
          <p:spPr>
            <a:xfrm>
              <a:off x="1960380" y="1609788"/>
              <a:ext cx="36710" cy="25973"/>
            </a:xfrm>
            <a:custGeom>
              <a:rect b="b" l="l" r="r" t="t"/>
              <a:pathLst>
                <a:path extrusionOk="0" h="744" w="1027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5" name="Google Shape;8675;p63"/>
            <p:cNvSpPr/>
            <p:nvPr/>
          </p:nvSpPr>
          <p:spPr>
            <a:xfrm>
              <a:off x="1875699" y="1546916"/>
              <a:ext cx="36674" cy="25938"/>
            </a:xfrm>
            <a:custGeom>
              <a:rect b="b" l="l" r="r" t="t"/>
              <a:pathLst>
                <a:path extrusionOk="0" h="743" w="1026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6" name="Google Shape;8676;p63"/>
            <p:cNvSpPr/>
            <p:nvPr/>
          </p:nvSpPr>
          <p:spPr>
            <a:xfrm>
              <a:off x="1924599" y="1487535"/>
              <a:ext cx="36746" cy="27090"/>
            </a:xfrm>
            <a:custGeom>
              <a:rect b="b" l="l" r="r" t="t"/>
              <a:pathLst>
                <a:path extrusionOk="0" h="776" w="1028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7" name="Google Shape;8677;p63"/>
            <p:cNvSpPr/>
            <p:nvPr/>
          </p:nvSpPr>
          <p:spPr>
            <a:xfrm>
              <a:off x="1866191" y="1410665"/>
              <a:ext cx="36710" cy="25973"/>
            </a:xfrm>
            <a:custGeom>
              <a:rect b="b" l="l" r="r" t="t"/>
              <a:pathLst>
                <a:path extrusionOk="0" h="744" w="1027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8" name="Google Shape;8678;p63"/>
            <p:cNvSpPr/>
            <p:nvPr/>
          </p:nvSpPr>
          <p:spPr>
            <a:xfrm>
              <a:off x="1798561" y="1499020"/>
              <a:ext cx="36353" cy="26113"/>
            </a:xfrm>
            <a:custGeom>
              <a:rect b="b" l="l" r="r" t="t"/>
              <a:pathLst>
                <a:path extrusionOk="0" h="748" w="1017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9" name="Google Shape;8679;p63"/>
            <p:cNvSpPr/>
            <p:nvPr/>
          </p:nvSpPr>
          <p:spPr>
            <a:xfrm>
              <a:off x="1761207" y="1424663"/>
              <a:ext cx="36746" cy="25938"/>
            </a:xfrm>
            <a:custGeom>
              <a:rect b="b" l="l" r="r" t="t"/>
              <a:pathLst>
                <a:path extrusionOk="0" h="743" w="1028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0" name="Google Shape;8680;p63"/>
            <p:cNvSpPr/>
            <p:nvPr/>
          </p:nvSpPr>
          <p:spPr>
            <a:xfrm>
              <a:off x="1682817" y="1458246"/>
              <a:ext cx="36460" cy="26113"/>
            </a:xfrm>
            <a:custGeom>
              <a:rect b="b" l="l" r="r" t="t"/>
              <a:pathLst>
                <a:path extrusionOk="0" h="748" w="102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1" name="Google Shape;8681;p63"/>
            <p:cNvSpPr/>
            <p:nvPr/>
          </p:nvSpPr>
          <p:spPr>
            <a:xfrm>
              <a:off x="1646750" y="1413004"/>
              <a:ext cx="36674" cy="25938"/>
            </a:xfrm>
            <a:custGeom>
              <a:rect b="b" l="l" r="r" t="t"/>
              <a:pathLst>
                <a:path extrusionOk="0" h="743" w="1026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2" name="Google Shape;8682;p63"/>
            <p:cNvSpPr/>
            <p:nvPr/>
          </p:nvSpPr>
          <p:spPr>
            <a:xfrm>
              <a:off x="2094353" y="1308904"/>
              <a:ext cx="91865" cy="91778"/>
            </a:xfrm>
            <a:custGeom>
              <a:rect b="b" l="l" r="r" t="t"/>
              <a:pathLst>
                <a:path extrusionOk="0" h="2629" w="257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3" name="Google Shape;8683;p63"/>
            <p:cNvSpPr/>
            <p:nvPr/>
          </p:nvSpPr>
          <p:spPr>
            <a:xfrm>
              <a:off x="1979897" y="1250884"/>
              <a:ext cx="118066" cy="117821"/>
            </a:xfrm>
            <a:custGeom>
              <a:rect b="b" l="l" r="r" t="t"/>
              <a:pathLst>
                <a:path extrusionOk="0" h="3375" w="3303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4" name="Google Shape;8684;p63"/>
            <p:cNvSpPr/>
            <p:nvPr/>
          </p:nvSpPr>
          <p:spPr>
            <a:xfrm>
              <a:off x="1926243" y="1234686"/>
              <a:ext cx="76351" cy="78478"/>
            </a:xfrm>
            <a:custGeom>
              <a:rect b="b" l="l" r="r" t="t"/>
              <a:pathLst>
                <a:path extrusionOk="0" h="2248" w="2136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5" name="Google Shape;8685;p63"/>
            <p:cNvSpPr/>
            <p:nvPr/>
          </p:nvSpPr>
          <p:spPr>
            <a:xfrm>
              <a:off x="1837988" y="1173281"/>
              <a:ext cx="93044" cy="95269"/>
            </a:xfrm>
            <a:custGeom>
              <a:rect b="b" l="l" r="r" t="t"/>
              <a:pathLst>
                <a:path extrusionOk="0" h="2729" w="2603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6" name="Google Shape;8686;p63"/>
            <p:cNvSpPr/>
            <p:nvPr/>
          </p:nvSpPr>
          <p:spPr>
            <a:xfrm>
              <a:off x="1785549" y="1147203"/>
              <a:ext cx="54869" cy="60324"/>
            </a:xfrm>
            <a:custGeom>
              <a:rect b="b" l="l" r="r" t="t"/>
              <a:pathLst>
                <a:path extrusionOk="0" h="1728" w="1535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7" name="Google Shape;8687;p63"/>
            <p:cNvSpPr/>
            <p:nvPr/>
          </p:nvSpPr>
          <p:spPr>
            <a:xfrm>
              <a:off x="2183788" y="1367028"/>
              <a:ext cx="59658" cy="70623"/>
            </a:xfrm>
            <a:custGeom>
              <a:rect b="b" l="l" r="r" t="t"/>
              <a:pathLst>
                <a:path extrusionOk="0" h="2023" w="1669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8" name="Google Shape;8688;p63"/>
            <p:cNvSpPr/>
            <p:nvPr/>
          </p:nvSpPr>
          <p:spPr>
            <a:xfrm>
              <a:off x="2695304" y="943716"/>
              <a:ext cx="916966" cy="677917"/>
            </a:xfrm>
            <a:custGeom>
              <a:rect b="b" l="l" r="r" t="t"/>
              <a:pathLst>
                <a:path extrusionOk="0" h="19419" w="25653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9" name="Google Shape;8689;p63"/>
            <p:cNvSpPr/>
            <p:nvPr/>
          </p:nvSpPr>
          <p:spPr>
            <a:xfrm>
              <a:off x="2827669" y="1128003"/>
              <a:ext cx="179368" cy="430510"/>
            </a:xfrm>
            <a:custGeom>
              <a:rect b="b" l="l" r="r" t="t"/>
              <a:pathLst>
                <a:path extrusionOk="0" h="12332" w="5018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0" name="Google Shape;8690;p63"/>
            <p:cNvSpPr/>
            <p:nvPr/>
          </p:nvSpPr>
          <p:spPr>
            <a:xfrm>
              <a:off x="3036529" y="1022716"/>
              <a:ext cx="188698" cy="567253"/>
            </a:xfrm>
            <a:custGeom>
              <a:rect b="b" l="l" r="r" t="t"/>
              <a:pathLst>
                <a:path extrusionOk="0" h="16249" w="5279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1" name="Google Shape;8691;p63"/>
            <p:cNvSpPr/>
            <p:nvPr/>
          </p:nvSpPr>
          <p:spPr>
            <a:xfrm>
              <a:off x="3122318" y="1287365"/>
              <a:ext cx="393588" cy="327177"/>
            </a:xfrm>
            <a:custGeom>
              <a:rect b="b" l="l" r="r" t="t"/>
              <a:pathLst>
                <a:path extrusionOk="0" h="9372" w="11011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2" name="Google Shape;8692;p63"/>
            <p:cNvSpPr/>
            <p:nvPr/>
          </p:nvSpPr>
          <p:spPr>
            <a:xfrm>
              <a:off x="1982256" y="4047513"/>
              <a:ext cx="686840" cy="296665"/>
            </a:xfrm>
            <a:custGeom>
              <a:rect b="b" l="l" r="r" t="t"/>
              <a:pathLst>
                <a:path extrusionOk="0" h="8498" w="19215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3" name="Google Shape;8693;p63"/>
            <p:cNvSpPr/>
            <p:nvPr/>
          </p:nvSpPr>
          <p:spPr>
            <a:xfrm>
              <a:off x="1930997" y="4452776"/>
              <a:ext cx="640336" cy="253307"/>
            </a:xfrm>
            <a:custGeom>
              <a:rect b="b" l="l" r="r" t="t"/>
              <a:pathLst>
                <a:path extrusionOk="0" h="7256" w="17914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4" name="Google Shape;8694;p63"/>
            <p:cNvSpPr/>
            <p:nvPr/>
          </p:nvSpPr>
          <p:spPr>
            <a:xfrm>
              <a:off x="2862235" y="4391894"/>
              <a:ext cx="738099" cy="238575"/>
            </a:xfrm>
            <a:custGeom>
              <a:rect b="b" l="l" r="r" t="t"/>
              <a:pathLst>
                <a:path extrusionOk="0" h="6834" w="20649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5" name="Google Shape;8695;p63"/>
            <p:cNvSpPr/>
            <p:nvPr/>
          </p:nvSpPr>
          <p:spPr>
            <a:xfrm>
              <a:off x="2900375" y="4009881"/>
              <a:ext cx="626038" cy="232431"/>
            </a:xfrm>
            <a:custGeom>
              <a:rect b="b" l="l" r="r" t="t"/>
              <a:pathLst>
                <a:path extrusionOk="0" h="6658" w="17514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6" name="Google Shape;8696;p63"/>
            <p:cNvSpPr/>
            <p:nvPr/>
          </p:nvSpPr>
          <p:spPr>
            <a:xfrm>
              <a:off x="2475899" y="3795676"/>
              <a:ext cx="391122" cy="1407920"/>
            </a:xfrm>
            <a:custGeom>
              <a:rect b="b" l="l" r="r" t="t"/>
              <a:pathLst>
                <a:path extrusionOk="0" h="40330" w="10942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7" name="Google Shape;8697;p63"/>
            <p:cNvSpPr/>
            <p:nvPr/>
          </p:nvSpPr>
          <p:spPr>
            <a:xfrm>
              <a:off x="2142038" y="1064747"/>
              <a:ext cx="400666" cy="165369"/>
            </a:xfrm>
            <a:custGeom>
              <a:rect b="b" l="l" r="r" t="t"/>
              <a:pathLst>
                <a:path extrusionOk="0" h="4737" w="11209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8" name="Google Shape;8698;p63"/>
            <p:cNvSpPr/>
            <p:nvPr/>
          </p:nvSpPr>
          <p:spPr>
            <a:xfrm>
              <a:off x="2319728" y="678614"/>
              <a:ext cx="389906" cy="349309"/>
            </a:xfrm>
            <a:custGeom>
              <a:rect b="b" l="l" r="r" t="t"/>
              <a:pathLst>
                <a:path extrusionOk="0" h="10006" w="10908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9" name="Google Shape;8699;p63"/>
            <p:cNvSpPr/>
            <p:nvPr/>
          </p:nvSpPr>
          <p:spPr>
            <a:xfrm>
              <a:off x="2734660" y="768157"/>
              <a:ext cx="441201" cy="206039"/>
            </a:xfrm>
            <a:custGeom>
              <a:rect b="b" l="l" r="r" t="t"/>
              <a:pathLst>
                <a:path extrusionOk="0" h="5902" w="12343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0" name="Google Shape;8700;p63"/>
            <p:cNvSpPr/>
            <p:nvPr/>
          </p:nvSpPr>
          <p:spPr>
            <a:xfrm>
              <a:off x="2635681" y="822755"/>
              <a:ext cx="413784" cy="719565"/>
            </a:xfrm>
            <a:custGeom>
              <a:rect b="b" l="l" r="r" t="t"/>
              <a:pathLst>
                <a:path extrusionOk="0" h="20612" w="11576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1" name="Google Shape;8701;p63"/>
            <p:cNvSpPr/>
            <p:nvPr/>
          </p:nvSpPr>
          <p:spPr>
            <a:xfrm>
              <a:off x="2446731" y="735656"/>
              <a:ext cx="195918" cy="784951"/>
            </a:xfrm>
            <a:custGeom>
              <a:rect b="b" l="l" r="r" t="t"/>
              <a:pathLst>
                <a:path extrusionOk="0" h="22485" w="5481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2" name="Google Shape;8702;p63"/>
            <p:cNvSpPr/>
            <p:nvPr/>
          </p:nvSpPr>
          <p:spPr>
            <a:xfrm>
              <a:off x="2285090" y="1107825"/>
              <a:ext cx="335860" cy="88183"/>
            </a:xfrm>
            <a:custGeom>
              <a:rect b="b" l="l" r="r" t="t"/>
              <a:pathLst>
                <a:path extrusionOk="0" h="2526" w="9396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3" name="Google Shape;8703;p63"/>
            <p:cNvSpPr/>
            <p:nvPr/>
          </p:nvSpPr>
          <p:spPr>
            <a:xfrm>
              <a:off x="2506926" y="889711"/>
              <a:ext cx="149057" cy="94397"/>
            </a:xfrm>
            <a:custGeom>
              <a:rect b="b" l="l" r="r" t="t"/>
              <a:pathLst>
                <a:path extrusionOk="0" h="2704" w="417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4" name="Google Shape;8704;p63"/>
            <p:cNvSpPr/>
            <p:nvPr/>
          </p:nvSpPr>
          <p:spPr>
            <a:xfrm>
              <a:off x="2821700" y="812841"/>
              <a:ext cx="88254" cy="117996"/>
            </a:xfrm>
            <a:custGeom>
              <a:rect b="b" l="l" r="r" t="t"/>
              <a:pathLst>
                <a:path extrusionOk="0" h="3380" w="2469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5" name="Google Shape;8705;p63"/>
            <p:cNvSpPr/>
            <p:nvPr/>
          </p:nvSpPr>
          <p:spPr>
            <a:xfrm>
              <a:off x="2336421" y="1087752"/>
              <a:ext cx="107342" cy="111747"/>
            </a:xfrm>
            <a:custGeom>
              <a:rect b="b" l="l" r="r" t="t"/>
              <a:pathLst>
                <a:path extrusionOk="0" h="3201" w="3003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6" name="Google Shape;8706;p63"/>
            <p:cNvSpPr/>
            <p:nvPr/>
          </p:nvSpPr>
          <p:spPr>
            <a:xfrm>
              <a:off x="1265669" y="1416006"/>
              <a:ext cx="2829467" cy="2551362"/>
            </a:xfrm>
            <a:custGeom>
              <a:rect b="b" l="l" r="r" t="t"/>
              <a:pathLst>
                <a:path extrusionOk="0" h="73084" w="79157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7" name="Google Shape;8707;p63"/>
            <p:cNvSpPr/>
            <p:nvPr/>
          </p:nvSpPr>
          <p:spPr>
            <a:xfrm>
              <a:off x="1265669" y="1640683"/>
              <a:ext cx="1114887" cy="2224954"/>
            </a:xfrm>
            <a:custGeom>
              <a:rect b="b" l="l" r="r" t="t"/>
              <a:pathLst>
                <a:path extrusionOk="0" h="63734" w="3119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8" name="Google Shape;8708;p63"/>
            <p:cNvSpPr/>
            <p:nvPr/>
          </p:nvSpPr>
          <p:spPr>
            <a:xfrm>
              <a:off x="2583207" y="1515637"/>
              <a:ext cx="1488100" cy="1598180"/>
            </a:xfrm>
            <a:custGeom>
              <a:rect b="b" l="l" r="r" t="t"/>
              <a:pathLst>
                <a:path extrusionOk="0" h="45780" w="41631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9" name="Google Shape;8709;p63"/>
            <p:cNvSpPr/>
            <p:nvPr/>
          </p:nvSpPr>
          <p:spPr>
            <a:xfrm>
              <a:off x="2428215" y="3168598"/>
              <a:ext cx="1158996" cy="798287"/>
            </a:xfrm>
            <a:custGeom>
              <a:rect b="b" l="l" r="r" t="t"/>
              <a:pathLst>
                <a:path extrusionOk="0" h="22867" w="32424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0" name="Google Shape;8710;p63"/>
            <p:cNvSpPr/>
            <p:nvPr/>
          </p:nvSpPr>
          <p:spPr>
            <a:xfrm>
              <a:off x="1484359" y="2842928"/>
              <a:ext cx="270196" cy="174864"/>
            </a:xfrm>
            <a:custGeom>
              <a:rect b="b" l="l" r="r" t="t"/>
              <a:pathLst>
                <a:path extrusionOk="0" h="5009" w="7559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1" name="Google Shape;8711;p63"/>
            <p:cNvSpPr/>
            <p:nvPr/>
          </p:nvSpPr>
          <p:spPr>
            <a:xfrm>
              <a:off x="2624242" y="3650037"/>
              <a:ext cx="198671" cy="128574"/>
            </a:xfrm>
            <a:custGeom>
              <a:rect b="b" l="l" r="r" t="t"/>
              <a:pathLst>
                <a:path extrusionOk="0" h="3683" w="5558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2" name="Google Shape;8712;p63"/>
            <p:cNvSpPr/>
            <p:nvPr/>
          </p:nvSpPr>
          <p:spPr>
            <a:xfrm>
              <a:off x="3213290" y="3356589"/>
              <a:ext cx="198671" cy="128574"/>
            </a:xfrm>
            <a:custGeom>
              <a:rect b="b" l="l" r="r" t="t"/>
              <a:pathLst>
                <a:path extrusionOk="0" h="3683" w="5558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3" name="Google Shape;8713;p63"/>
            <p:cNvSpPr/>
            <p:nvPr/>
          </p:nvSpPr>
          <p:spPr>
            <a:xfrm>
              <a:off x="3766520" y="2550667"/>
              <a:ext cx="198671" cy="128085"/>
            </a:xfrm>
            <a:custGeom>
              <a:rect b="b" l="l" r="r" t="t"/>
              <a:pathLst>
                <a:path extrusionOk="0" h="3669" w="5558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4" name="Google Shape;8714;p63"/>
            <p:cNvSpPr/>
            <p:nvPr/>
          </p:nvSpPr>
          <p:spPr>
            <a:xfrm>
              <a:off x="3166749" y="2038406"/>
              <a:ext cx="198706" cy="128469"/>
            </a:xfrm>
            <a:custGeom>
              <a:rect b="b" l="l" r="r" t="t"/>
              <a:pathLst>
                <a:path extrusionOk="0" h="3680" w="5559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5" name="Google Shape;8715;p63"/>
            <p:cNvSpPr/>
            <p:nvPr/>
          </p:nvSpPr>
          <p:spPr>
            <a:xfrm>
              <a:off x="3241886" y="1663339"/>
              <a:ext cx="198671" cy="128574"/>
            </a:xfrm>
            <a:custGeom>
              <a:rect b="b" l="l" r="r" t="t"/>
              <a:pathLst>
                <a:path extrusionOk="0" h="3683" w="5558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6" name="Google Shape;8716;p63"/>
            <p:cNvSpPr/>
            <p:nvPr/>
          </p:nvSpPr>
          <p:spPr>
            <a:xfrm>
              <a:off x="1643211" y="1882221"/>
              <a:ext cx="309301" cy="199825"/>
            </a:xfrm>
            <a:custGeom>
              <a:rect b="b" l="l" r="r" t="t"/>
              <a:pathLst>
                <a:path extrusionOk="0" h="5724" w="8653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7" name="Google Shape;8717;p63"/>
            <p:cNvSpPr/>
            <p:nvPr/>
          </p:nvSpPr>
          <p:spPr>
            <a:xfrm>
              <a:off x="2044739" y="2930377"/>
              <a:ext cx="154561" cy="100157"/>
            </a:xfrm>
            <a:custGeom>
              <a:rect b="b" l="l" r="r" t="t"/>
              <a:pathLst>
                <a:path extrusionOk="0" h="2869" w="4324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8" name="Google Shape;8718;p63"/>
            <p:cNvSpPr/>
            <p:nvPr/>
          </p:nvSpPr>
          <p:spPr>
            <a:xfrm>
              <a:off x="1679779" y="3445081"/>
              <a:ext cx="153489" cy="100157"/>
            </a:xfrm>
            <a:custGeom>
              <a:rect b="b" l="l" r="r" t="t"/>
              <a:pathLst>
                <a:path extrusionOk="0" h="2869" w="4294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9" name="Google Shape;8719;p63"/>
            <p:cNvSpPr/>
            <p:nvPr/>
          </p:nvSpPr>
          <p:spPr>
            <a:xfrm>
              <a:off x="3018907" y="3724531"/>
              <a:ext cx="154561" cy="100087"/>
            </a:xfrm>
            <a:custGeom>
              <a:rect b="b" l="l" r="r" t="t"/>
              <a:pathLst>
                <a:path extrusionOk="0" h="2867" w="4324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0" name="Google Shape;8720;p63"/>
            <p:cNvSpPr/>
            <p:nvPr/>
          </p:nvSpPr>
          <p:spPr>
            <a:xfrm>
              <a:off x="2897480" y="3462396"/>
              <a:ext cx="243817" cy="157444"/>
            </a:xfrm>
            <a:custGeom>
              <a:rect b="b" l="l" r="r" t="t"/>
              <a:pathLst>
                <a:path extrusionOk="0" h="4510" w="6821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1" name="Google Shape;8721;p63"/>
            <p:cNvSpPr/>
            <p:nvPr/>
          </p:nvSpPr>
          <p:spPr>
            <a:xfrm>
              <a:off x="1443788" y="2471527"/>
              <a:ext cx="242816" cy="157339"/>
            </a:xfrm>
            <a:custGeom>
              <a:rect b="b" l="l" r="r" t="t"/>
              <a:pathLst>
                <a:path extrusionOk="0" h="4507" w="6793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2" name="Google Shape;8722;p63"/>
            <p:cNvSpPr/>
            <p:nvPr/>
          </p:nvSpPr>
          <p:spPr>
            <a:xfrm>
              <a:off x="3638016" y="2101103"/>
              <a:ext cx="243709" cy="157444"/>
            </a:xfrm>
            <a:custGeom>
              <a:rect b="b" l="l" r="r" t="t"/>
              <a:pathLst>
                <a:path extrusionOk="0" h="4510" w="6818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3" name="Google Shape;8723;p63"/>
            <p:cNvSpPr/>
            <p:nvPr/>
          </p:nvSpPr>
          <p:spPr>
            <a:xfrm>
              <a:off x="3145052" y="2506367"/>
              <a:ext cx="153632" cy="99354"/>
            </a:xfrm>
            <a:custGeom>
              <a:rect b="b" l="l" r="r" t="t"/>
              <a:pathLst>
                <a:path extrusionOk="0" h="2846" w="4298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4" name="Google Shape;8724;p63"/>
            <p:cNvSpPr/>
            <p:nvPr/>
          </p:nvSpPr>
          <p:spPr>
            <a:xfrm>
              <a:off x="2764936" y="1861380"/>
              <a:ext cx="154561" cy="100157"/>
            </a:xfrm>
            <a:custGeom>
              <a:rect b="b" l="l" r="r" t="t"/>
              <a:pathLst>
                <a:path extrusionOk="0" h="2869" w="4324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5" name="Google Shape;8725;p63"/>
            <p:cNvSpPr/>
            <p:nvPr/>
          </p:nvSpPr>
          <p:spPr>
            <a:xfrm>
              <a:off x="2019395" y="2303264"/>
              <a:ext cx="545361" cy="140024"/>
            </a:xfrm>
            <a:custGeom>
              <a:rect b="b" l="l" r="r" t="t"/>
              <a:pathLst>
                <a:path extrusionOk="0" h="4011" w="15257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6" name="Google Shape;8726;p63"/>
            <p:cNvSpPr/>
            <p:nvPr/>
          </p:nvSpPr>
          <p:spPr>
            <a:xfrm>
              <a:off x="2270971" y="1537909"/>
              <a:ext cx="545397" cy="139151"/>
            </a:xfrm>
            <a:custGeom>
              <a:rect b="b" l="l" r="r" t="t"/>
              <a:pathLst>
                <a:path extrusionOk="0" h="3986" w="15258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7" name="Google Shape;8727;p63"/>
            <p:cNvSpPr/>
            <p:nvPr/>
          </p:nvSpPr>
          <p:spPr>
            <a:xfrm>
              <a:off x="2492735" y="2978342"/>
              <a:ext cx="545397" cy="139745"/>
            </a:xfrm>
            <a:custGeom>
              <a:rect b="b" l="l" r="r" t="t"/>
              <a:pathLst>
                <a:path extrusionOk="0" h="4003" w="15258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8" name="Google Shape;8728;p63"/>
            <p:cNvSpPr/>
            <p:nvPr/>
          </p:nvSpPr>
          <p:spPr>
            <a:xfrm>
              <a:off x="2027724" y="3535287"/>
              <a:ext cx="387655" cy="140303"/>
            </a:xfrm>
            <a:custGeom>
              <a:rect b="b" l="l" r="r" t="t"/>
              <a:pathLst>
                <a:path extrusionOk="0" h="4019" w="10845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9" name="Google Shape;8729;p63"/>
            <p:cNvSpPr/>
            <p:nvPr/>
          </p:nvSpPr>
          <p:spPr>
            <a:xfrm>
              <a:off x="3412034" y="2978342"/>
              <a:ext cx="388048" cy="139535"/>
            </a:xfrm>
            <a:custGeom>
              <a:rect b="b" l="l" r="r" t="t"/>
              <a:pathLst>
                <a:path extrusionOk="0" h="3997" w="10856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0" name="Google Shape;8730;p63"/>
            <p:cNvSpPr/>
            <p:nvPr/>
          </p:nvSpPr>
          <p:spPr>
            <a:xfrm>
              <a:off x="1562570" y="2154413"/>
              <a:ext cx="113312" cy="101344"/>
            </a:xfrm>
            <a:custGeom>
              <a:rect b="b" l="l" r="r" t="t"/>
              <a:pathLst>
                <a:path extrusionOk="0" h="2903" w="317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1" name="Google Shape;8731;p63"/>
            <p:cNvSpPr/>
            <p:nvPr/>
          </p:nvSpPr>
          <p:spPr>
            <a:xfrm>
              <a:off x="1787909" y="2617870"/>
              <a:ext cx="113312" cy="101379"/>
            </a:xfrm>
            <a:custGeom>
              <a:rect b="b" l="l" r="r" t="t"/>
              <a:pathLst>
                <a:path extrusionOk="0" h="2904" w="317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2" name="Google Shape;8732;p63"/>
            <p:cNvSpPr/>
            <p:nvPr/>
          </p:nvSpPr>
          <p:spPr>
            <a:xfrm>
              <a:off x="3043464" y="1808984"/>
              <a:ext cx="113312" cy="102112"/>
            </a:xfrm>
            <a:custGeom>
              <a:rect b="b" l="l" r="r" t="t"/>
              <a:pathLst>
                <a:path extrusionOk="0" h="2925" w="317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3" name="Google Shape;8733;p63"/>
            <p:cNvSpPr/>
            <p:nvPr/>
          </p:nvSpPr>
          <p:spPr>
            <a:xfrm>
              <a:off x="3482273" y="1912630"/>
              <a:ext cx="113312" cy="102077"/>
            </a:xfrm>
            <a:custGeom>
              <a:rect b="b" l="l" r="r" t="t"/>
              <a:pathLst>
                <a:path extrusionOk="0" h="2924" w="317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4" name="Google Shape;8734;p63"/>
            <p:cNvSpPr/>
            <p:nvPr/>
          </p:nvSpPr>
          <p:spPr>
            <a:xfrm>
              <a:off x="3466760" y="2374587"/>
              <a:ext cx="113312" cy="102147"/>
            </a:xfrm>
            <a:custGeom>
              <a:rect b="b" l="l" r="r" t="t"/>
              <a:pathLst>
                <a:path extrusionOk="0" h="2926" w="317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5" name="Google Shape;8735;p63"/>
            <p:cNvSpPr/>
            <p:nvPr/>
          </p:nvSpPr>
          <p:spPr>
            <a:xfrm>
              <a:off x="1735470" y="3119030"/>
              <a:ext cx="113276" cy="102112"/>
            </a:xfrm>
            <a:custGeom>
              <a:rect b="b" l="l" r="r" t="t"/>
              <a:pathLst>
                <a:path extrusionOk="0" h="2925" w="3169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6" name="Google Shape;8736;p63"/>
            <p:cNvSpPr/>
            <p:nvPr/>
          </p:nvSpPr>
          <p:spPr>
            <a:xfrm>
              <a:off x="1728285" y="2210370"/>
              <a:ext cx="115707" cy="85948"/>
            </a:xfrm>
            <a:custGeom>
              <a:rect b="b" l="l" r="r" t="t"/>
              <a:pathLst>
                <a:path extrusionOk="0" h="2462" w="3237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7" name="Google Shape;8737;p63"/>
            <p:cNvSpPr/>
            <p:nvPr/>
          </p:nvSpPr>
          <p:spPr>
            <a:xfrm>
              <a:off x="1464949" y="3165247"/>
              <a:ext cx="115528" cy="86472"/>
            </a:xfrm>
            <a:custGeom>
              <a:rect b="b" l="l" r="r" t="t"/>
              <a:pathLst>
                <a:path extrusionOk="0" h="2477" w="3232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8" name="Google Shape;8738;p63"/>
            <p:cNvSpPr/>
            <p:nvPr/>
          </p:nvSpPr>
          <p:spPr>
            <a:xfrm>
              <a:off x="3341580" y="3575154"/>
              <a:ext cx="115671" cy="85948"/>
            </a:xfrm>
            <a:custGeom>
              <a:rect b="b" l="l" r="r" t="t"/>
              <a:pathLst>
                <a:path extrusionOk="0" h="2462" w="3236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9" name="Google Shape;8739;p63"/>
            <p:cNvSpPr/>
            <p:nvPr/>
          </p:nvSpPr>
          <p:spPr>
            <a:xfrm>
              <a:off x="3590760" y="2535551"/>
              <a:ext cx="115707" cy="86472"/>
            </a:xfrm>
            <a:custGeom>
              <a:rect b="b" l="l" r="r" t="t"/>
              <a:pathLst>
                <a:path extrusionOk="0" h="2477" w="3237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0" name="Google Shape;8740;p63"/>
            <p:cNvSpPr/>
            <p:nvPr/>
          </p:nvSpPr>
          <p:spPr>
            <a:xfrm>
              <a:off x="3060407" y="1657230"/>
              <a:ext cx="115456" cy="86716"/>
            </a:xfrm>
            <a:custGeom>
              <a:rect b="b" l="l" r="r" t="t"/>
              <a:pathLst>
                <a:path extrusionOk="0" h="2484" w="323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1" name="Google Shape;8741;p63"/>
            <p:cNvSpPr/>
            <p:nvPr/>
          </p:nvSpPr>
          <p:spPr>
            <a:xfrm>
              <a:off x="2701273" y="4056415"/>
              <a:ext cx="698743" cy="531854"/>
            </a:xfrm>
            <a:custGeom>
              <a:rect b="b" l="l" r="r" t="t"/>
              <a:pathLst>
                <a:path extrusionOk="0" h="15235" w="19548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2" name="Google Shape;8742;p63"/>
            <p:cNvSpPr/>
            <p:nvPr/>
          </p:nvSpPr>
          <p:spPr>
            <a:xfrm>
              <a:off x="2183788" y="4119391"/>
              <a:ext cx="529419" cy="491463"/>
            </a:xfrm>
            <a:custGeom>
              <a:rect b="b" l="l" r="r" t="t"/>
              <a:pathLst>
                <a:path extrusionOk="0" h="14078" w="14811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3" name="Google Shape;8743;p63"/>
            <p:cNvSpPr/>
            <p:nvPr/>
          </p:nvSpPr>
          <p:spPr>
            <a:xfrm>
              <a:off x="2654161" y="4454312"/>
              <a:ext cx="717331" cy="350880"/>
            </a:xfrm>
            <a:custGeom>
              <a:rect b="b" l="l" r="r" t="t"/>
              <a:pathLst>
                <a:path extrusionOk="0" h="10051" w="20068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4" name="Google Shape;8744;p63"/>
            <p:cNvSpPr/>
            <p:nvPr/>
          </p:nvSpPr>
          <p:spPr>
            <a:xfrm>
              <a:off x="2171849" y="4540958"/>
              <a:ext cx="468402" cy="351230"/>
            </a:xfrm>
            <a:custGeom>
              <a:rect b="b" l="l" r="r" t="t"/>
              <a:pathLst>
                <a:path extrusionOk="0" h="10061" w="13104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5" name="Google Shape;8745;p63"/>
            <p:cNvSpPr/>
            <p:nvPr/>
          </p:nvSpPr>
          <p:spPr>
            <a:xfrm>
              <a:off x="2272008" y="4077186"/>
              <a:ext cx="130005" cy="139116"/>
            </a:xfrm>
            <a:custGeom>
              <a:rect b="b" l="l" r="r" t="t"/>
              <a:pathLst>
                <a:path extrusionOk="0" h="3985" w="3637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6" name="Google Shape;8746;p63"/>
            <p:cNvSpPr/>
            <p:nvPr/>
          </p:nvSpPr>
          <p:spPr>
            <a:xfrm>
              <a:off x="2380531" y="4107208"/>
              <a:ext cx="149057" cy="146727"/>
            </a:xfrm>
            <a:custGeom>
              <a:rect b="b" l="l" r="r" t="t"/>
              <a:pathLst>
                <a:path extrusionOk="0" h="4203" w="417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7" name="Google Shape;8747;p63"/>
            <p:cNvSpPr/>
            <p:nvPr/>
          </p:nvSpPr>
          <p:spPr>
            <a:xfrm>
              <a:off x="2220749" y="4484474"/>
              <a:ext cx="127610" cy="151754"/>
            </a:xfrm>
            <a:custGeom>
              <a:rect b="b" l="l" r="r" t="t"/>
              <a:pathLst>
                <a:path extrusionOk="0" h="4347" w="357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8" name="Google Shape;8748;p63"/>
            <p:cNvSpPr/>
            <p:nvPr/>
          </p:nvSpPr>
          <p:spPr>
            <a:xfrm>
              <a:off x="2316117" y="4489431"/>
              <a:ext cx="138369" cy="171548"/>
            </a:xfrm>
            <a:custGeom>
              <a:rect b="b" l="l" r="r" t="t"/>
              <a:pathLst>
                <a:path extrusionOk="0" h="4914" w="3871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9" name="Google Shape;8749;p63"/>
            <p:cNvSpPr/>
            <p:nvPr/>
          </p:nvSpPr>
          <p:spPr>
            <a:xfrm>
              <a:off x="3025591" y="4411653"/>
              <a:ext cx="127610" cy="141525"/>
            </a:xfrm>
            <a:custGeom>
              <a:rect b="b" l="l" r="r" t="t"/>
              <a:pathLst>
                <a:path extrusionOk="0" h="4054" w="357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0" name="Google Shape;8750;p63"/>
            <p:cNvSpPr/>
            <p:nvPr/>
          </p:nvSpPr>
          <p:spPr>
            <a:xfrm>
              <a:off x="3162710" y="4411374"/>
              <a:ext cx="116886" cy="139081"/>
            </a:xfrm>
            <a:custGeom>
              <a:rect b="b" l="l" r="r" t="t"/>
              <a:pathLst>
                <a:path extrusionOk="0" h="3984" w="327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1" name="Google Shape;8751;p63"/>
            <p:cNvSpPr/>
            <p:nvPr/>
          </p:nvSpPr>
          <p:spPr>
            <a:xfrm>
              <a:off x="3002928" y="4039309"/>
              <a:ext cx="140728" cy="144458"/>
            </a:xfrm>
            <a:custGeom>
              <a:rect b="b" l="l" r="r" t="t"/>
              <a:pathLst>
                <a:path extrusionOk="0" h="4138" w="3937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2" name="Google Shape;8752;p63"/>
            <p:cNvSpPr/>
            <p:nvPr/>
          </p:nvSpPr>
          <p:spPr>
            <a:xfrm>
              <a:off x="3149592" y="4016793"/>
              <a:ext cx="126430" cy="133635"/>
            </a:xfrm>
            <a:custGeom>
              <a:rect b="b" l="l" r="r" t="t"/>
              <a:pathLst>
                <a:path extrusionOk="0" h="3828" w="3537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3" name="Google Shape;8753;p63"/>
            <p:cNvSpPr/>
            <p:nvPr/>
          </p:nvSpPr>
          <p:spPr>
            <a:xfrm>
              <a:off x="1940541" y="2257393"/>
              <a:ext cx="708287" cy="471669"/>
            </a:xfrm>
            <a:custGeom>
              <a:rect b="b" l="l" r="r" t="t"/>
              <a:pathLst>
                <a:path extrusionOk="0" h="13511" w="19815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4" name="Google Shape;8754;p63"/>
            <p:cNvSpPr/>
            <p:nvPr/>
          </p:nvSpPr>
          <p:spPr>
            <a:xfrm>
              <a:off x="1982256" y="2336446"/>
              <a:ext cx="51330" cy="64095"/>
            </a:xfrm>
            <a:custGeom>
              <a:rect b="b" l="l" r="r" t="t"/>
              <a:pathLst>
                <a:path extrusionOk="0" h="1836" w="1436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5" name="Google Shape;8755;p63"/>
            <p:cNvSpPr/>
            <p:nvPr/>
          </p:nvSpPr>
          <p:spPr>
            <a:xfrm>
              <a:off x="2060967" y="2287538"/>
              <a:ext cx="47720" cy="60604"/>
            </a:xfrm>
            <a:custGeom>
              <a:rect b="b" l="l" r="r" t="t"/>
              <a:pathLst>
                <a:path extrusionOk="0" h="1736" w="1335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6" name="Google Shape;8756;p63"/>
            <p:cNvSpPr/>
            <p:nvPr/>
          </p:nvSpPr>
          <p:spPr>
            <a:xfrm>
              <a:off x="2045454" y="2385354"/>
              <a:ext cx="59658" cy="67167"/>
            </a:xfrm>
            <a:custGeom>
              <a:rect b="b" l="l" r="r" t="t"/>
              <a:pathLst>
                <a:path extrusionOk="0" h="1924" w="1669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7" name="Google Shape;8757;p63"/>
            <p:cNvSpPr/>
            <p:nvPr/>
          </p:nvSpPr>
          <p:spPr>
            <a:xfrm>
              <a:off x="2128919" y="2357287"/>
              <a:ext cx="47755" cy="61162"/>
            </a:xfrm>
            <a:custGeom>
              <a:rect b="b" l="l" r="r" t="t"/>
              <a:pathLst>
                <a:path extrusionOk="0" h="1752" w="1336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8" name="Google Shape;8758;p63"/>
            <p:cNvSpPr/>
            <p:nvPr/>
          </p:nvSpPr>
          <p:spPr>
            <a:xfrm>
              <a:off x="2189757" y="2410264"/>
              <a:ext cx="53689" cy="67586"/>
            </a:xfrm>
            <a:custGeom>
              <a:rect b="b" l="l" r="r" t="t"/>
              <a:pathLst>
                <a:path extrusionOk="0" h="1936" w="1502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9" name="Google Shape;8759;p63"/>
            <p:cNvSpPr/>
            <p:nvPr/>
          </p:nvSpPr>
          <p:spPr>
            <a:xfrm>
              <a:off x="2256530" y="2335834"/>
              <a:ext cx="53689" cy="74254"/>
            </a:xfrm>
            <a:custGeom>
              <a:rect b="b" l="l" r="r" t="t"/>
              <a:pathLst>
                <a:path extrusionOk="0" h="2127" w="1502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0" name="Google Shape;8760;p63"/>
            <p:cNvSpPr/>
            <p:nvPr/>
          </p:nvSpPr>
          <p:spPr>
            <a:xfrm>
              <a:off x="2204056" y="2464580"/>
              <a:ext cx="59658" cy="75126"/>
            </a:xfrm>
            <a:custGeom>
              <a:rect b="b" l="l" r="r" t="t"/>
              <a:pathLst>
                <a:path extrusionOk="0" h="2152" w="1669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1" name="Google Shape;8761;p63"/>
            <p:cNvSpPr/>
            <p:nvPr/>
          </p:nvSpPr>
          <p:spPr>
            <a:xfrm>
              <a:off x="2288701" y="2433231"/>
              <a:ext cx="50114" cy="70693"/>
            </a:xfrm>
            <a:custGeom>
              <a:rect b="b" l="l" r="r" t="t"/>
              <a:pathLst>
                <a:path extrusionOk="0" h="2025" w="1402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2" name="Google Shape;8762;p63"/>
            <p:cNvSpPr/>
            <p:nvPr/>
          </p:nvSpPr>
          <p:spPr>
            <a:xfrm>
              <a:off x="2314938" y="2530594"/>
              <a:ext cx="52509" cy="85495"/>
            </a:xfrm>
            <a:custGeom>
              <a:rect b="b" l="l" r="r" t="t"/>
              <a:pathLst>
                <a:path extrusionOk="0" h="2449" w="1469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3" name="Google Shape;8763;p63"/>
            <p:cNvSpPr/>
            <p:nvPr/>
          </p:nvSpPr>
          <p:spPr>
            <a:xfrm>
              <a:off x="2378136" y="2411832"/>
              <a:ext cx="57263" cy="82004"/>
            </a:xfrm>
            <a:custGeom>
              <a:rect b="b" l="l" r="r" t="t"/>
              <a:pathLst>
                <a:path extrusionOk="0" h="2349" w="1602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4" name="Google Shape;8764;p63"/>
            <p:cNvSpPr/>
            <p:nvPr/>
          </p:nvSpPr>
          <p:spPr>
            <a:xfrm>
              <a:off x="2415096" y="2520959"/>
              <a:ext cx="52509" cy="67656"/>
            </a:xfrm>
            <a:custGeom>
              <a:rect b="b" l="l" r="r" t="t"/>
              <a:pathLst>
                <a:path extrusionOk="0" h="1938" w="1469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5" name="Google Shape;8765;p63"/>
            <p:cNvSpPr/>
            <p:nvPr/>
          </p:nvSpPr>
          <p:spPr>
            <a:xfrm>
              <a:off x="2465176" y="2601320"/>
              <a:ext cx="52509" cy="74149"/>
            </a:xfrm>
            <a:custGeom>
              <a:rect b="b" l="l" r="r" t="t"/>
              <a:pathLst>
                <a:path extrusionOk="0" h="2124" w="1469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6" name="Google Shape;8766;p63"/>
            <p:cNvSpPr/>
            <p:nvPr/>
          </p:nvSpPr>
          <p:spPr>
            <a:xfrm>
              <a:off x="2508106" y="2527557"/>
              <a:ext cx="47720" cy="68040"/>
            </a:xfrm>
            <a:custGeom>
              <a:rect b="b" l="l" r="r" t="t"/>
              <a:pathLst>
                <a:path extrusionOk="0" h="1949" w="1335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7" name="Google Shape;8767;p63"/>
            <p:cNvSpPr/>
            <p:nvPr/>
          </p:nvSpPr>
          <p:spPr>
            <a:xfrm>
              <a:off x="2657164" y="1918527"/>
              <a:ext cx="243245" cy="807049"/>
            </a:xfrm>
            <a:custGeom>
              <a:rect b="b" l="l" r="r" t="t"/>
              <a:pathLst>
                <a:path extrusionOk="0" h="23118" w="6805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8" name="Google Shape;8768;p63"/>
            <p:cNvSpPr/>
            <p:nvPr/>
          </p:nvSpPr>
          <p:spPr>
            <a:xfrm>
              <a:off x="2776374" y="1994106"/>
              <a:ext cx="70382" cy="40915"/>
            </a:xfrm>
            <a:custGeom>
              <a:rect b="b" l="l" r="r" t="t"/>
              <a:pathLst>
                <a:path extrusionOk="0" h="1172" w="1969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9" name="Google Shape;8769;p63"/>
            <p:cNvSpPr/>
            <p:nvPr/>
          </p:nvSpPr>
          <p:spPr>
            <a:xfrm>
              <a:off x="2852691" y="2050415"/>
              <a:ext cx="65628" cy="40216"/>
            </a:xfrm>
            <a:custGeom>
              <a:rect b="b" l="l" r="r" t="t"/>
              <a:pathLst>
                <a:path extrusionOk="0" h="1152" w="1836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0" name="Google Shape;8770;p63"/>
            <p:cNvSpPr/>
            <p:nvPr/>
          </p:nvSpPr>
          <p:spPr>
            <a:xfrm>
              <a:off x="2746563" y="2071081"/>
              <a:ext cx="76351" cy="45907"/>
            </a:xfrm>
            <a:custGeom>
              <a:rect b="b" l="l" r="r" t="t"/>
              <a:pathLst>
                <a:path extrusionOk="0" h="1315" w="2136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1" name="Google Shape;8771;p63"/>
            <p:cNvSpPr/>
            <p:nvPr/>
          </p:nvSpPr>
          <p:spPr>
            <a:xfrm>
              <a:off x="2806186" y="2135419"/>
              <a:ext cx="65628" cy="39344"/>
            </a:xfrm>
            <a:custGeom>
              <a:rect b="b" l="l" r="r" t="t"/>
              <a:pathLst>
                <a:path extrusionOk="0" h="1127" w="1836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2" name="Google Shape;8772;p63"/>
            <p:cNvSpPr/>
            <p:nvPr/>
          </p:nvSpPr>
          <p:spPr>
            <a:xfrm>
              <a:off x="2777590" y="2193369"/>
              <a:ext cx="72741" cy="39623"/>
            </a:xfrm>
            <a:custGeom>
              <a:rect b="b" l="l" r="r" t="t"/>
              <a:pathLst>
                <a:path extrusionOk="0" h="1135" w="2035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3" name="Google Shape;8773;p63"/>
            <p:cNvSpPr/>
            <p:nvPr/>
          </p:nvSpPr>
          <p:spPr>
            <a:xfrm>
              <a:off x="2847937" y="2255089"/>
              <a:ext cx="79926" cy="38436"/>
            </a:xfrm>
            <a:custGeom>
              <a:rect b="b" l="l" r="r" t="t"/>
              <a:pathLst>
                <a:path extrusionOk="0" h="1101" w="2236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4" name="Google Shape;8774;p63"/>
            <p:cNvSpPr/>
            <p:nvPr/>
          </p:nvSpPr>
          <p:spPr>
            <a:xfrm>
              <a:off x="2704848" y="2246047"/>
              <a:ext cx="82321" cy="44510"/>
            </a:xfrm>
            <a:custGeom>
              <a:rect b="b" l="l" r="r" t="t"/>
              <a:pathLst>
                <a:path extrusionOk="0" h="1275" w="2303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5" name="Google Shape;8775;p63"/>
            <p:cNvSpPr/>
            <p:nvPr/>
          </p:nvSpPr>
          <p:spPr>
            <a:xfrm>
              <a:off x="2766830" y="2313283"/>
              <a:ext cx="73992" cy="38471"/>
            </a:xfrm>
            <a:custGeom>
              <a:rect b="b" l="l" r="r" t="t"/>
              <a:pathLst>
                <a:path extrusionOk="0" h="1102" w="207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6" name="Google Shape;8776;p63"/>
            <p:cNvSpPr/>
            <p:nvPr/>
          </p:nvSpPr>
          <p:spPr>
            <a:xfrm>
              <a:off x="2665492" y="2370360"/>
              <a:ext cx="89470" cy="39867"/>
            </a:xfrm>
            <a:custGeom>
              <a:rect b="b" l="l" r="r" t="t"/>
              <a:pathLst>
                <a:path extrusionOk="0" h="1142" w="2503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7" name="Google Shape;8777;p63"/>
            <p:cNvSpPr/>
            <p:nvPr/>
          </p:nvSpPr>
          <p:spPr>
            <a:xfrm>
              <a:off x="2805006" y="2394726"/>
              <a:ext cx="88254" cy="38541"/>
            </a:xfrm>
            <a:custGeom>
              <a:rect b="b" l="l" r="r" t="t"/>
              <a:pathLst>
                <a:path extrusionOk="0" h="1104" w="2469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8" name="Google Shape;8778;p63"/>
            <p:cNvSpPr/>
            <p:nvPr/>
          </p:nvSpPr>
          <p:spPr>
            <a:xfrm>
              <a:off x="2725116" y="2457249"/>
              <a:ext cx="72777" cy="40077"/>
            </a:xfrm>
            <a:custGeom>
              <a:rect b="b" l="l" r="r" t="t"/>
              <a:pathLst>
                <a:path extrusionOk="0" h="1148" w="2036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9" name="Google Shape;8779;p63"/>
            <p:cNvSpPr/>
            <p:nvPr/>
          </p:nvSpPr>
          <p:spPr>
            <a:xfrm>
              <a:off x="2655948" y="2531885"/>
              <a:ext cx="79926" cy="37633"/>
            </a:xfrm>
            <a:custGeom>
              <a:rect b="b" l="l" r="r" t="t"/>
              <a:pathLst>
                <a:path extrusionOk="0" h="1078" w="2236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0" name="Google Shape;8780;p63"/>
            <p:cNvSpPr/>
            <p:nvPr/>
          </p:nvSpPr>
          <p:spPr>
            <a:xfrm>
              <a:off x="2747778" y="2545744"/>
              <a:ext cx="72777" cy="38925"/>
            </a:xfrm>
            <a:custGeom>
              <a:rect b="b" l="l" r="r" t="t"/>
              <a:pathLst>
                <a:path extrusionOk="0" h="1115" w="2036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1" name="Google Shape;8781;p63"/>
            <p:cNvSpPr/>
            <p:nvPr/>
          </p:nvSpPr>
          <p:spPr>
            <a:xfrm>
              <a:off x="2338780" y="1873110"/>
              <a:ext cx="418574" cy="874600"/>
            </a:xfrm>
            <a:custGeom>
              <a:rect b="b" l="l" r="r" t="t"/>
              <a:pathLst>
                <a:path extrusionOk="0" h="25053" w="1171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2" name="Google Shape;8782;p63"/>
            <p:cNvSpPr/>
            <p:nvPr/>
          </p:nvSpPr>
          <p:spPr>
            <a:xfrm>
              <a:off x="2442763" y="2006708"/>
              <a:ext cx="256149" cy="780413"/>
            </a:xfrm>
            <a:custGeom>
              <a:rect b="b" l="l" r="r" t="t"/>
              <a:pathLst>
                <a:path extrusionOk="0" h="22355" w="7166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3" name="Google Shape;8783;p63"/>
            <p:cNvSpPr/>
            <p:nvPr/>
          </p:nvSpPr>
          <p:spPr>
            <a:xfrm>
              <a:off x="2401978" y="2101313"/>
              <a:ext cx="188448" cy="129935"/>
            </a:xfrm>
            <a:custGeom>
              <a:rect b="b" l="l" r="r" t="t"/>
              <a:pathLst>
                <a:path extrusionOk="0" h="3722" w="5272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4" name="Google Shape;8784;p63"/>
            <p:cNvSpPr/>
            <p:nvPr/>
          </p:nvSpPr>
          <p:spPr>
            <a:xfrm>
              <a:off x="2401978" y="2220144"/>
              <a:ext cx="224193" cy="151300"/>
            </a:xfrm>
            <a:custGeom>
              <a:rect b="b" l="l" r="r" t="t"/>
              <a:pathLst>
                <a:path extrusionOk="0" h="4334" w="6272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5" name="Google Shape;8785;p63"/>
            <p:cNvSpPr/>
            <p:nvPr/>
          </p:nvSpPr>
          <p:spPr>
            <a:xfrm>
              <a:off x="2441333" y="2366938"/>
              <a:ext cx="232021" cy="144353"/>
            </a:xfrm>
            <a:custGeom>
              <a:rect b="b" l="l" r="r" t="t"/>
              <a:pathLst>
                <a:path extrusionOk="0" h="4135" w="6491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6" name="Google Shape;8786;p63"/>
            <p:cNvSpPr/>
            <p:nvPr/>
          </p:nvSpPr>
          <p:spPr>
            <a:xfrm>
              <a:off x="2067258" y="2242870"/>
              <a:ext cx="1102626" cy="1111534"/>
            </a:xfrm>
            <a:custGeom>
              <a:rect b="b" l="l" r="r" t="t"/>
              <a:pathLst>
                <a:path extrusionOk="0" h="31840" w="30847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7" name="Google Shape;8787;p63"/>
            <p:cNvSpPr/>
            <p:nvPr/>
          </p:nvSpPr>
          <p:spPr>
            <a:xfrm>
              <a:off x="2130836" y="2287793"/>
              <a:ext cx="992067" cy="1003802"/>
            </a:xfrm>
            <a:custGeom>
              <a:rect b="b" l="l" r="r" t="t"/>
              <a:pathLst>
                <a:path extrusionOk="0" h="28754" w="27754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8" name="Google Shape;8788;p63"/>
            <p:cNvSpPr/>
            <p:nvPr/>
          </p:nvSpPr>
          <p:spPr>
            <a:xfrm>
              <a:off x="2236262" y="2399474"/>
              <a:ext cx="770269" cy="744142"/>
            </a:xfrm>
            <a:custGeom>
              <a:rect b="b" l="l" r="r" t="t"/>
              <a:pathLst>
                <a:path extrusionOk="0" h="21316" w="21549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9" name="Google Shape;8789;p63"/>
            <p:cNvSpPr/>
            <p:nvPr/>
          </p:nvSpPr>
          <p:spPr>
            <a:xfrm>
              <a:off x="593177" y="1691578"/>
              <a:ext cx="301786" cy="255646"/>
            </a:xfrm>
            <a:custGeom>
              <a:rect b="b" l="l" r="r" t="t"/>
              <a:pathLst>
                <a:path extrusionOk="0" h="4282" w="4937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0" name="Google Shape;8790;p63"/>
            <p:cNvSpPr/>
            <p:nvPr/>
          </p:nvSpPr>
          <p:spPr>
            <a:xfrm>
              <a:off x="1500675" y="4204177"/>
              <a:ext cx="301798" cy="200829"/>
            </a:xfrm>
            <a:custGeom>
              <a:rect b="b" l="l" r="r" t="t"/>
              <a:pathLst>
                <a:path extrusionOk="0" h="4576" w="4938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1" name="Google Shape;8791;p63"/>
            <p:cNvSpPr/>
            <p:nvPr/>
          </p:nvSpPr>
          <p:spPr>
            <a:xfrm>
              <a:off x="4099900" y="2065875"/>
              <a:ext cx="198656" cy="132178"/>
            </a:xfrm>
            <a:custGeom>
              <a:rect b="b" l="l" r="r" t="t"/>
              <a:pathLst>
                <a:path extrusionOk="0" h="4576" w="4938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5" name="Shape 7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" name="Google Shape;7936;p33"/>
          <p:cNvSpPr txBox="1"/>
          <p:nvPr>
            <p:ph idx="1" type="body"/>
          </p:nvPr>
        </p:nvSpPr>
        <p:spPr>
          <a:xfrm>
            <a:off x="4699025" y="397500"/>
            <a:ext cx="3973500" cy="12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This lesson is an introduction to computational thinking and the BBC micro:bit. Students learn how to create nature abstractions by observing nature,, using art materials and then using the LEDs on micro:bit.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They'll develop an understanding of several key computational thinking concepts, including logical reasoning, abstraction, algorithms and evaluation.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Students then develop their programming and debugging skills and are introduced to working with outputs.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37" name="Google Shape;7937;p33"/>
          <p:cNvGrpSpPr/>
          <p:nvPr/>
        </p:nvGrpSpPr>
        <p:grpSpPr>
          <a:xfrm>
            <a:off x="1516835" y="1160559"/>
            <a:ext cx="2983949" cy="2822382"/>
            <a:chOff x="1121526" y="1341074"/>
            <a:chExt cx="3065806" cy="2648383"/>
          </a:xfrm>
        </p:grpSpPr>
        <p:sp>
          <p:nvSpPr>
            <p:cNvPr id="7938" name="Google Shape;7938;p33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33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0" name="Google Shape;7940;p33"/>
          <p:cNvSpPr txBox="1"/>
          <p:nvPr>
            <p:ph idx="2" type="subTitle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Description</a:t>
            </a:r>
            <a:endParaRPr/>
          </a:p>
        </p:txBody>
      </p:sp>
      <p:grpSp>
        <p:nvGrpSpPr>
          <p:cNvPr id="7941" name="Google Shape;7941;p33"/>
          <p:cNvGrpSpPr/>
          <p:nvPr/>
        </p:nvGrpSpPr>
        <p:grpSpPr>
          <a:xfrm>
            <a:off x="2172528" y="1823176"/>
            <a:ext cx="1367763" cy="1367763"/>
            <a:chOff x="2127042" y="1823176"/>
            <a:chExt cx="1367763" cy="1367763"/>
          </a:xfrm>
        </p:grpSpPr>
        <p:sp>
          <p:nvSpPr>
            <p:cNvPr id="7942" name="Google Shape;7942;p33"/>
            <p:cNvSpPr/>
            <p:nvPr/>
          </p:nvSpPr>
          <p:spPr>
            <a:xfrm>
              <a:off x="2127042" y="1823176"/>
              <a:ext cx="1367763" cy="1367763"/>
            </a:xfrm>
            <a:custGeom>
              <a:rect b="b" l="l" r="r" t="t"/>
              <a:pathLst>
                <a:path extrusionOk="0" h="147428" w="147428">
                  <a:moveTo>
                    <a:pt x="73714" y="0"/>
                  </a:moveTo>
                  <a:cubicBezTo>
                    <a:pt x="32997" y="0"/>
                    <a:pt x="0" y="32997"/>
                    <a:pt x="0" y="73714"/>
                  </a:cubicBezTo>
                  <a:cubicBezTo>
                    <a:pt x="0" y="114431"/>
                    <a:pt x="32997" y="147428"/>
                    <a:pt x="73714" y="147428"/>
                  </a:cubicBezTo>
                  <a:cubicBezTo>
                    <a:pt x="114431" y="147428"/>
                    <a:pt x="147428" y="114431"/>
                    <a:pt x="147428" y="73714"/>
                  </a:cubicBezTo>
                  <a:cubicBezTo>
                    <a:pt x="147428" y="32997"/>
                    <a:pt x="114431" y="0"/>
                    <a:pt x="737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33"/>
            <p:cNvSpPr/>
            <p:nvPr/>
          </p:nvSpPr>
          <p:spPr>
            <a:xfrm rot="1551904">
              <a:off x="2658745" y="2251186"/>
              <a:ext cx="750711" cy="541867"/>
            </a:xfrm>
            <a:custGeom>
              <a:rect b="b" l="l" r="r" t="t"/>
              <a:pathLst>
                <a:path extrusionOk="0" h="59808" w="82859">
                  <a:moveTo>
                    <a:pt x="25073" y="0"/>
                  </a:moveTo>
                  <a:cubicBezTo>
                    <a:pt x="10397" y="0"/>
                    <a:pt x="1" y="4572"/>
                    <a:pt x="1" y="4572"/>
                  </a:cubicBezTo>
                  <a:cubicBezTo>
                    <a:pt x="1" y="4572"/>
                    <a:pt x="22" y="4614"/>
                    <a:pt x="64" y="4698"/>
                  </a:cubicBezTo>
                  <a:cubicBezTo>
                    <a:pt x="5441" y="7418"/>
                    <a:pt x="11237" y="13005"/>
                    <a:pt x="15819" y="20453"/>
                  </a:cubicBezTo>
                  <a:cubicBezTo>
                    <a:pt x="21217" y="29283"/>
                    <a:pt x="22535" y="34995"/>
                    <a:pt x="25172" y="40854"/>
                  </a:cubicBezTo>
                  <a:cubicBezTo>
                    <a:pt x="28164" y="47529"/>
                    <a:pt x="33269" y="52613"/>
                    <a:pt x="36220" y="54391"/>
                  </a:cubicBezTo>
                  <a:cubicBezTo>
                    <a:pt x="41886" y="57817"/>
                    <a:pt x="48865" y="59808"/>
                    <a:pt x="55508" y="59808"/>
                  </a:cubicBezTo>
                  <a:cubicBezTo>
                    <a:pt x="59536" y="59808"/>
                    <a:pt x="63440" y="59076"/>
                    <a:pt x="66852" y="57488"/>
                  </a:cubicBezTo>
                  <a:cubicBezTo>
                    <a:pt x="66601" y="56819"/>
                    <a:pt x="66350" y="56107"/>
                    <a:pt x="66036" y="55354"/>
                  </a:cubicBezTo>
                  <a:cubicBezTo>
                    <a:pt x="65513" y="53931"/>
                    <a:pt x="64948" y="52550"/>
                    <a:pt x="64383" y="51169"/>
                  </a:cubicBezTo>
                  <a:lnTo>
                    <a:pt x="63943" y="50123"/>
                  </a:lnTo>
                  <a:cubicBezTo>
                    <a:pt x="63776" y="49767"/>
                    <a:pt x="63650" y="49453"/>
                    <a:pt x="63483" y="49119"/>
                  </a:cubicBezTo>
                  <a:lnTo>
                    <a:pt x="62521" y="47110"/>
                  </a:lnTo>
                  <a:cubicBezTo>
                    <a:pt x="62207" y="46440"/>
                    <a:pt x="61830" y="45792"/>
                    <a:pt x="61474" y="45143"/>
                  </a:cubicBezTo>
                  <a:lnTo>
                    <a:pt x="60930" y="44202"/>
                  </a:lnTo>
                  <a:lnTo>
                    <a:pt x="60658" y="43720"/>
                  </a:lnTo>
                  <a:cubicBezTo>
                    <a:pt x="60554" y="43574"/>
                    <a:pt x="60449" y="43407"/>
                    <a:pt x="60344" y="43260"/>
                  </a:cubicBezTo>
                  <a:lnTo>
                    <a:pt x="59131" y="41356"/>
                  </a:lnTo>
                  <a:lnTo>
                    <a:pt x="58817" y="40875"/>
                  </a:lnTo>
                  <a:lnTo>
                    <a:pt x="58503" y="40414"/>
                  </a:lnTo>
                  <a:lnTo>
                    <a:pt x="57855" y="39494"/>
                  </a:lnTo>
                  <a:cubicBezTo>
                    <a:pt x="57415" y="38887"/>
                    <a:pt x="56997" y="38238"/>
                    <a:pt x="56557" y="37653"/>
                  </a:cubicBezTo>
                  <a:cubicBezTo>
                    <a:pt x="56139" y="37067"/>
                    <a:pt x="55658" y="36481"/>
                    <a:pt x="55197" y="35853"/>
                  </a:cubicBezTo>
                  <a:lnTo>
                    <a:pt x="54842" y="35393"/>
                  </a:lnTo>
                  <a:lnTo>
                    <a:pt x="54507" y="34953"/>
                  </a:lnTo>
                  <a:lnTo>
                    <a:pt x="53795" y="34075"/>
                  </a:lnTo>
                  <a:cubicBezTo>
                    <a:pt x="53335" y="33489"/>
                    <a:pt x="52875" y="32903"/>
                    <a:pt x="52373" y="32317"/>
                  </a:cubicBezTo>
                  <a:cubicBezTo>
                    <a:pt x="51389" y="31166"/>
                    <a:pt x="50406" y="30036"/>
                    <a:pt x="49380" y="28907"/>
                  </a:cubicBezTo>
                  <a:cubicBezTo>
                    <a:pt x="45279" y="24471"/>
                    <a:pt x="40948" y="20181"/>
                    <a:pt x="36282" y="16248"/>
                  </a:cubicBezTo>
                  <a:lnTo>
                    <a:pt x="36240" y="16227"/>
                  </a:lnTo>
                  <a:lnTo>
                    <a:pt x="36261" y="16206"/>
                  </a:lnTo>
                  <a:lnTo>
                    <a:pt x="36617" y="15704"/>
                  </a:lnTo>
                  <a:cubicBezTo>
                    <a:pt x="37287" y="16038"/>
                    <a:pt x="37977" y="16373"/>
                    <a:pt x="38689" y="16708"/>
                  </a:cubicBezTo>
                  <a:cubicBezTo>
                    <a:pt x="39044" y="16875"/>
                    <a:pt x="39421" y="17064"/>
                    <a:pt x="39777" y="17231"/>
                  </a:cubicBezTo>
                  <a:lnTo>
                    <a:pt x="40802" y="17796"/>
                  </a:lnTo>
                  <a:cubicBezTo>
                    <a:pt x="42183" y="18528"/>
                    <a:pt x="43522" y="19323"/>
                    <a:pt x="44861" y="20140"/>
                  </a:cubicBezTo>
                  <a:cubicBezTo>
                    <a:pt x="45531" y="20558"/>
                    <a:pt x="46179" y="20956"/>
                    <a:pt x="46849" y="21395"/>
                  </a:cubicBezTo>
                  <a:cubicBezTo>
                    <a:pt x="47497" y="21813"/>
                    <a:pt x="48125" y="22274"/>
                    <a:pt x="48774" y="22713"/>
                  </a:cubicBezTo>
                  <a:lnTo>
                    <a:pt x="50678" y="24073"/>
                  </a:lnTo>
                  <a:cubicBezTo>
                    <a:pt x="51326" y="24513"/>
                    <a:pt x="51975" y="24952"/>
                    <a:pt x="52603" y="25433"/>
                  </a:cubicBezTo>
                  <a:cubicBezTo>
                    <a:pt x="53858" y="26396"/>
                    <a:pt x="55072" y="27400"/>
                    <a:pt x="56264" y="28404"/>
                  </a:cubicBezTo>
                  <a:cubicBezTo>
                    <a:pt x="56871" y="28907"/>
                    <a:pt x="57436" y="29430"/>
                    <a:pt x="58043" y="29953"/>
                  </a:cubicBezTo>
                  <a:cubicBezTo>
                    <a:pt x="58629" y="30497"/>
                    <a:pt x="59215" y="30999"/>
                    <a:pt x="59800" y="31543"/>
                  </a:cubicBezTo>
                  <a:cubicBezTo>
                    <a:pt x="60344" y="32087"/>
                    <a:pt x="60930" y="32610"/>
                    <a:pt x="61495" y="33196"/>
                  </a:cubicBezTo>
                  <a:lnTo>
                    <a:pt x="61914" y="33614"/>
                  </a:lnTo>
                  <a:lnTo>
                    <a:pt x="62311" y="34054"/>
                  </a:lnTo>
                  <a:lnTo>
                    <a:pt x="63106" y="34912"/>
                  </a:lnTo>
                  <a:cubicBezTo>
                    <a:pt x="63629" y="35497"/>
                    <a:pt x="64194" y="36062"/>
                    <a:pt x="64697" y="36648"/>
                  </a:cubicBezTo>
                  <a:lnTo>
                    <a:pt x="66224" y="38448"/>
                  </a:lnTo>
                  <a:lnTo>
                    <a:pt x="66977" y="39347"/>
                  </a:lnTo>
                  <a:cubicBezTo>
                    <a:pt x="67249" y="39661"/>
                    <a:pt x="67500" y="39996"/>
                    <a:pt x="67751" y="40310"/>
                  </a:cubicBezTo>
                  <a:lnTo>
                    <a:pt x="68463" y="41251"/>
                  </a:lnTo>
                  <a:lnTo>
                    <a:pt x="68798" y="41691"/>
                  </a:lnTo>
                  <a:lnTo>
                    <a:pt x="69174" y="42151"/>
                  </a:lnTo>
                  <a:lnTo>
                    <a:pt x="70555" y="44097"/>
                  </a:lnTo>
                  <a:lnTo>
                    <a:pt x="71246" y="45080"/>
                  </a:lnTo>
                  <a:cubicBezTo>
                    <a:pt x="71476" y="45415"/>
                    <a:pt x="71685" y="45771"/>
                    <a:pt x="71894" y="46085"/>
                  </a:cubicBezTo>
                  <a:cubicBezTo>
                    <a:pt x="72752" y="47424"/>
                    <a:pt x="73568" y="48826"/>
                    <a:pt x="74301" y="50290"/>
                  </a:cubicBezTo>
                  <a:cubicBezTo>
                    <a:pt x="74405" y="50542"/>
                    <a:pt x="74531" y="50772"/>
                    <a:pt x="74635" y="51023"/>
                  </a:cubicBezTo>
                  <a:cubicBezTo>
                    <a:pt x="74865" y="50688"/>
                    <a:pt x="75096" y="50353"/>
                    <a:pt x="75305" y="49998"/>
                  </a:cubicBezTo>
                  <a:cubicBezTo>
                    <a:pt x="82858" y="37464"/>
                    <a:pt x="72104" y="17106"/>
                    <a:pt x="59549" y="9531"/>
                  </a:cubicBezTo>
                  <a:cubicBezTo>
                    <a:pt x="47360" y="2177"/>
                    <a:pt x="35198" y="0"/>
                    <a:pt x="25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33"/>
            <p:cNvSpPr/>
            <p:nvPr/>
          </p:nvSpPr>
          <p:spPr>
            <a:xfrm rot="1551904">
              <a:off x="2212393" y="2221035"/>
              <a:ext cx="750711" cy="541939"/>
            </a:xfrm>
            <a:custGeom>
              <a:rect b="b" l="l" r="r" t="t"/>
              <a:pathLst>
                <a:path extrusionOk="0" h="59816" w="82859">
                  <a:moveTo>
                    <a:pt x="27339" y="0"/>
                  </a:moveTo>
                  <a:cubicBezTo>
                    <a:pt x="23320" y="0"/>
                    <a:pt x="19421" y="729"/>
                    <a:pt x="16007" y="2314"/>
                  </a:cubicBezTo>
                  <a:lnTo>
                    <a:pt x="16070" y="2481"/>
                  </a:lnTo>
                  <a:lnTo>
                    <a:pt x="16238" y="2963"/>
                  </a:lnTo>
                  <a:lnTo>
                    <a:pt x="16447" y="3486"/>
                  </a:lnTo>
                  <a:lnTo>
                    <a:pt x="16844" y="4532"/>
                  </a:lnTo>
                  <a:cubicBezTo>
                    <a:pt x="17095" y="5222"/>
                    <a:pt x="17347" y="5871"/>
                    <a:pt x="17619" y="6541"/>
                  </a:cubicBezTo>
                  <a:cubicBezTo>
                    <a:pt x="17891" y="7210"/>
                    <a:pt x="18163" y="7880"/>
                    <a:pt x="18435" y="8549"/>
                  </a:cubicBezTo>
                  <a:cubicBezTo>
                    <a:pt x="18707" y="9198"/>
                    <a:pt x="19000" y="9888"/>
                    <a:pt x="19272" y="10516"/>
                  </a:cubicBezTo>
                  <a:lnTo>
                    <a:pt x="20192" y="12420"/>
                  </a:lnTo>
                  <a:cubicBezTo>
                    <a:pt x="20360" y="12734"/>
                    <a:pt x="20506" y="13048"/>
                    <a:pt x="20673" y="13362"/>
                  </a:cubicBezTo>
                  <a:lnTo>
                    <a:pt x="21176" y="14303"/>
                  </a:lnTo>
                  <a:cubicBezTo>
                    <a:pt x="21510" y="14931"/>
                    <a:pt x="21866" y="15517"/>
                    <a:pt x="22222" y="16124"/>
                  </a:cubicBezTo>
                  <a:lnTo>
                    <a:pt x="23393" y="17923"/>
                  </a:lnTo>
                  <a:lnTo>
                    <a:pt x="23958" y="18844"/>
                  </a:lnTo>
                  <a:cubicBezTo>
                    <a:pt x="24168" y="19137"/>
                    <a:pt x="24377" y="19430"/>
                    <a:pt x="24586" y="19723"/>
                  </a:cubicBezTo>
                  <a:lnTo>
                    <a:pt x="25821" y="21480"/>
                  </a:lnTo>
                  <a:lnTo>
                    <a:pt x="26134" y="21940"/>
                  </a:lnTo>
                  <a:lnTo>
                    <a:pt x="26448" y="22359"/>
                  </a:lnTo>
                  <a:lnTo>
                    <a:pt x="27097" y="23196"/>
                  </a:lnTo>
                  <a:lnTo>
                    <a:pt x="27767" y="24075"/>
                  </a:lnTo>
                  <a:cubicBezTo>
                    <a:pt x="27871" y="24242"/>
                    <a:pt x="27955" y="24368"/>
                    <a:pt x="28080" y="24514"/>
                  </a:cubicBezTo>
                  <a:lnTo>
                    <a:pt x="28415" y="24932"/>
                  </a:lnTo>
                  <a:cubicBezTo>
                    <a:pt x="30173" y="27192"/>
                    <a:pt x="32077" y="29368"/>
                    <a:pt x="34023" y="31503"/>
                  </a:cubicBezTo>
                  <a:cubicBezTo>
                    <a:pt x="37956" y="35729"/>
                    <a:pt x="42141" y="39809"/>
                    <a:pt x="46577" y="43555"/>
                  </a:cubicBezTo>
                  <a:lnTo>
                    <a:pt x="46619" y="43596"/>
                  </a:lnTo>
                  <a:lnTo>
                    <a:pt x="46598" y="43617"/>
                  </a:lnTo>
                  <a:lnTo>
                    <a:pt x="46242" y="44099"/>
                  </a:lnTo>
                  <a:cubicBezTo>
                    <a:pt x="45573" y="43785"/>
                    <a:pt x="44882" y="43450"/>
                    <a:pt x="44171" y="43094"/>
                  </a:cubicBezTo>
                  <a:cubicBezTo>
                    <a:pt x="43815" y="42927"/>
                    <a:pt x="43438" y="42759"/>
                    <a:pt x="43104" y="42571"/>
                  </a:cubicBezTo>
                  <a:lnTo>
                    <a:pt x="42057" y="42027"/>
                  </a:lnTo>
                  <a:cubicBezTo>
                    <a:pt x="40697" y="41274"/>
                    <a:pt x="39337" y="40500"/>
                    <a:pt x="37998" y="39684"/>
                  </a:cubicBezTo>
                  <a:cubicBezTo>
                    <a:pt x="37350" y="39265"/>
                    <a:pt x="36680" y="38868"/>
                    <a:pt x="36031" y="38428"/>
                  </a:cubicBezTo>
                  <a:cubicBezTo>
                    <a:pt x="35383" y="37989"/>
                    <a:pt x="34734" y="37529"/>
                    <a:pt x="34106" y="37089"/>
                  </a:cubicBezTo>
                  <a:lnTo>
                    <a:pt x="32181" y="35750"/>
                  </a:lnTo>
                  <a:cubicBezTo>
                    <a:pt x="31533" y="35290"/>
                    <a:pt x="30884" y="34850"/>
                    <a:pt x="30256" y="34369"/>
                  </a:cubicBezTo>
                  <a:cubicBezTo>
                    <a:pt x="29001" y="33427"/>
                    <a:pt x="27808" y="32423"/>
                    <a:pt x="26595" y="31419"/>
                  </a:cubicBezTo>
                  <a:cubicBezTo>
                    <a:pt x="26009" y="30917"/>
                    <a:pt x="25423" y="30394"/>
                    <a:pt x="24837" y="29870"/>
                  </a:cubicBezTo>
                  <a:lnTo>
                    <a:pt x="23938" y="29075"/>
                  </a:lnTo>
                  <a:cubicBezTo>
                    <a:pt x="23645" y="28803"/>
                    <a:pt x="23352" y="28552"/>
                    <a:pt x="23080" y="28280"/>
                  </a:cubicBezTo>
                  <a:cubicBezTo>
                    <a:pt x="21950" y="27171"/>
                    <a:pt x="20799" y="26062"/>
                    <a:pt x="19753" y="24891"/>
                  </a:cubicBezTo>
                  <a:cubicBezTo>
                    <a:pt x="19230" y="24326"/>
                    <a:pt x="18665" y="23761"/>
                    <a:pt x="18163" y="23154"/>
                  </a:cubicBezTo>
                  <a:lnTo>
                    <a:pt x="16635" y="21355"/>
                  </a:lnTo>
                  <a:lnTo>
                    <a:pt x="15882" y="20455"/>
                  </a:lnTo>
                  <a:cubicBezTo>
                    <a:pt x="15610" y="20141"/>
                    <a:pt x="15359" y="19827"/>
                    <a:pt x="15108" y="19513"/>
                  </a:cubicBezTo>
                  <a:lnTo>
                    <a:pt x="14396" y="18572"/>
                  </a:lnTo>
                  <a:lnTo>
                    <a:pt x="14062" y="18111"/>
                  </a:lnTo>
                  <a:lnTo>
                    <a:pt x="13706" y="17651"/>
                  </a:lnTo>
                  <a:lnTo>
                    <a:pt x="12304" y="15705"/>
                  </a:lnTo>
                  <a:lnTo>
                    <a:pt x="11634" y="14722"/>
                  </a:lnTo>
                  <a:cubicBezTo>
                    <a:pt x="11404" y="14408"/>
                    <a:pt x="11174" y="14052"/>
                    <a:pt x="10965" y="13717"/>
                  </a:cubicBezTo>
                  <a:cubicBezTo>
                    <a:pt x="10107" y="12378"/>
                    <a:pt x="9291" y="10997"/>
                    <a:pt x="8559" y="9512"/>
                  </a:cubicBezTo>
                  <a:cubicBezTo>
                    <a:pt x="8454" y="9282"/>
                    <a:pt x="8328" y="9031"/>
                    <a:pt x="8224" y="8779"/>
                  </a:cubicBezTo>
                  <a:cubicBezTo>
                    <a:pt x="7994" y="9114"/>
                    <a:pt x="7784" y="9449"/>
                    <a:pt x="7554" y="9805"/>
                  </a:cubicBezTo>
                  <a:cubicBezTo>
                    <a:pt x="1" y="22359"/>
                    <a:pt x="10756" y="42718"/>
                    <a:pt x="23310" y="50292"/>
                  </a:cubicBezTo>
                  <a:cubicBezTo>
                    <a:pt x="35488" y="57640"/>
                    <a:pt x="47638" y="59815"/>
                    <a:pt x="57757" y="59815"/>
                  </a:cubicBezTo>
                  <a:cubicBezTo>
                    <a:pt x="72448" y="59815"/>
                    <a:pt x="82858" y="55230"/>
                    <a:pt x="82858" y="55230"/>
                  </a:cubicBezTo>
                  <a:cubicBezTo>
                    <a:pt x="82858" y="55230"/>
                    <a:pt x="82837" y="55188"/>
                    <a:pt x="82817" y="55125"/>
                  </a:cubicBezTo>
                  <a:cubicBezTo>
                    <a:pt x="77418" y="52405"/>
                    <a:pt x="71622" y="46798"/>
                    <a:pt x="67040" y="39349"/>
                  </a:cubicBezTo>
                  <a:cubicBezTo>
                    <a:pt x="61642" y="30540"/>
                    <a:pt x="60324" y="24828"/>
                    <a:pt x="57687" y="18969"/>
                  </a:cubicBezTo>
                  <a:cubicBezTo>
                    <a:pt x="54695" y="12274"/>
                    <a:pt x="49590" y="7189"/>
                    <a:pt x="46640" y="5411"/>
                  </a:cubicBezTo>
                  <a:cubicBezTo>
                    <a:pt x="40968" y="1994"/>
                    <a:pt x="33987" y="0"/>
                    <a:pt x="27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33"/>
            <p:cNvSpPr/>
            <p:nvPr/>
          </p:nvSpPr>
          <p:spPr>
            <a:xfrm rot="1551904">
              <a:off x="2909463" y="2436831"/>
              <a:ext cx="360003" cy="554506"/>
            </a:xfrm>
            <a:custGeom>
              <a:rect b="b" l="l" r="r" t="t"/>
              <a:pathLst>
                <a:path extrusionOk="0" h="61203" w="39735">
                  <a:moveTo>
                    <a:pt x="314" y="1"/>
                  </a:moveTo>
                  <a:lnTo>
                    <a:pt x="0" y="524"/>
                  </a:lnTo>
                  <a:cubicBezTo>
                    <a:pt x="0" y="524"/>
                    <a:pt x="963" y="1193"/>
                    <a:pt x="2553" y="2470"/>
                  </a:cubicBezTo>
                  <a:cubicBezTo>
                    <a:pt x="3369" y="3118"/>
                    <a:pt x="4331" y="3892"/>
                    <a:pt x="5419" y="4813"/>
                  </a:cubicBezTo>
                  <a:cubicBezTo>
                    <a:pt x="6507" y="5734"/>
                    <a:pt x="7700" y="6822"/>
                    <a:pt x="8997" y="7994"/>
                  </a:cubicBezTo>
                  <a:cubicBezTo>
                    <a:pt x="10274" y="9186"/>
                    <a:pt x="11655" y="10483"/>
                    <a:pt x="13057" y="11906"/>
                  </a:cubicBezTo>
                  <a:cubicBezTo>
                    <a:pt x="14458" y="13329"/>
                    <a:pt x="15902" y="14856"/>
                    <a:pt x="17346" y="16468"/>
                  </a:cubicBezTo>
                  <a:cubicBezTo>
                    <a:pt x="18057" y="17284"/>
                    <a:pt x="18769" y="18141"/>
                    <a:pt x="19480" y="18978"/>
                  </a:cubicBezTo>
                  <a:cubicBezTo>
                    <a:pt x="20171" y="19857"/>
                    <a:pt x="20903" y="20715"/>
                    <a:pt x="21572" y="21615"/>
                  </a:cubicBezTo>
                  <a:cubicBezTo>
                    <a:pt x="22263" y="22515"/>
                    <a:pt x="22953" y="23414"/>
                    <a:pt x="23602" y="24356"/>
                  </a:cubicBezTo>
                  <a:cubicBezTo>
                    <a:pt x="24272" y="25276"/>
                    <a:pt x="24899" y="26239"/>
                    <a:pt x="25506" y="27180"/>
                  </a:cubicBezTo>
                  <a:cubicBezTo>
                    <a:pt x="25841" y="27662"/>
                    <a:pt x="26134" y="28143"/>
                    <a:pt x="26406" y="28645"/>
                  </a:cubicBezTo>
                  <a:cubicBezTo>
                    <a:pt x="26699" y="29126"/>
                    <a:pt x="26971" y="29608"/>
                    <a:pt x="27264" y="30110"/>
                  </a:cubicBezTo>
                  <a:cubicBezTo>
                    <a:pt x="27787" y="31114"/>
                    <a:pt x="28289" y="32098"/>
                    <a:pt x="28770" y="33102"/>
                  </a:cubicBezTo>
                  <a:cubicBezTo>
                    <a:pt x="29691" y="35111"/>
                    <a:pt x="30528" y="37098"/>
                    <a:pt x="31281" y="39023"/>
                  </a:cubicBezTo>
                  <a:cubicBezTo>
                    <a:pt x="31469" y="39504"/>
                    <a:pt x="31658" y="39986"/>
                    <a:pt x="31867" y="40467"/>
                  </a:cubicBezTo>
                  <a:cubicBezTo>
                    <a:pt x="32055" y="40927"/>
                    <a:pt x="32202" y="41409"/>
                    <a:pt x="32390" y="41869"/>
                  </a:cubicBezTo>
                  <a:cubicBezTo>
                    <a:pt x="32557" y="42329"/>
                    <a:pt x="32746" y="42790"/>
                    <a:pt x="32934" y="43250"/>
                  </a:cubicBezTo>
                  <a:cubicBezTo>
                    <a:pt x="33080" y="43710"/>
                    <a:pt x="33227" y="44150"/>
                    <a:pt x="33394" y="44610"/>
                  </a:cubicBezTo>
                  <a:cubicBezTo>
                    <a:pt x="33541" y="45049"/>
                    <a:pt x="33687" y="45510"/>
                    <a:pt x="33855" y="45928"/>
                  </a:cubicBezTo>
                  <a:cubicBezTo>
                    <a:pt x="33980" y="46367"/>
                    <a:pt x="34106" y="46807"/>
                    <a:pt x="34231" y="47246"/>
                  </a:cubicBezTo>
                  <a:cubicBezTo>
                    <a:pt x="34482" y="48104"/>
                    <a:pt x="34733" y="48941"/>
                    <a:pt x="34922" y="49757"/>
                  </a:cubicBezTo>
                  <a:cubicBezTo>
                    <a:pt x="35089" y="50573"/>
                    <a:pt x="35340" y="51347"/>
                    <a:pt x="35466" y="52101"/>
                  </a:cubicBezTo>
                  <a:cubicBezTo>
                    <a:pt x="35612" y="52854"/>
                    <a:pt x="35738" y="53586"/>
                    <a:pt x="35884" y="54256"/>
                  </a:cubicBezTo>
                  <a:cubicBezTo>
                    <a:pt x="35968" y="54611"/>
                    <a:pt x="36010" y="54925"/>
                    <a:pt x="36052" y="55260"/>
                  </a:cubicBezTo>
                  <a:cubicBezTo>
                    <a:pt x="36093" y="55574"/>
                    <a:pt x="36135" y="55888"/>
                    <a:pt x="36198" y="56202"/>
                  </a:cubicBezTo>
                  <a:cubicBezTo>
                    <a:pt x="36282" y="56808"/>
                    <a:pt x="36386" y="57352"/>
                    <a:pt x="36449" y="57855"/>
                  </a:cubicBezTo>
                  <a:cubicBezTo>
                    <a:pt x="36554" y="58880"/>
                    <a:pt x="36637" y="59675"/>
                    <a:pt x="36721" y="60240"/>
                  </a:cubicBezTo>
                  <a:cubicBezTo>
                    <a:pt x="36805" y="60805"/>
                    <a:pt x="36847" y="61119"/>
                    <a:pt x="36847" y="61119"/>
                  </a:cubicBezTo>
                  <a:lnTo>
                    <a:pt x="37433" y="61202"/>
                  </a:lnTo>
                  <a:cubicBezTo>
                    <a:pt x="37433" y="61202"/>
                    <a:pt x="37558" y="60930"/>
                    <a:pt x="37767" y="60386"/>
                  </a:cubicBezTo>
                  <a:cubicBezTo>
                    <a:pt x="37977" y="59863"/>
                    <a:pt x="38270" y="59068"/>
                    <a:pt x="38604" y="58043"/>
                  </a:cubicBezTo>
                  <a:cubicBezTo>
                    <a:pt x="38855" y="56997"/>
                    <a:pt x="39211" y="55720"/>
                    <a:pt x="39420" y="54214"/>
                  </a:cubicBezTo>
                  <a:cubicBezTo>
                    <a:pt x="39504" y="53481"/>
                    <a:pt x="39588" y="52665"/>
                    <a:pt x="39671" y="51829"/>
                  </a:cubicBezTo>
                  <a:cubicBezTo>
                    <a:pt x="39734" y="50971"/>
                    <a:pt x="39713" y="50071"/>
                    <a:pt x="39713" y="49129"/>
                  </a:cubicBezTo>
                  <a:cubicBezTo>
                    <a:pt x="39734" y="48188"/>
                    <a:pt x="39609" y="47225"/>
                    <a:pt x="39525" y="46221"/>
                  </a:cubicBezTo>
                  <a:cubicBezTo>
                    <a:pt x="39462" y="45719"/>
                    <a:pt x="39399" y="45196"/>
                    <a:pt x="39337" y="44673"/>
                  </a:cubicBezTo>
                  <a:cubicBezTo>
                    <a:pt x="39253" y="44170"/>
                    <a:pt x="39148" y="43647"/>
                    <a:pt x="39044" y="43124"/>
                  </a:cubicBezTo>
                  <a:cubicBezTo>
                    <a:pt x="38918" y="42580"/>
                    <a:pt x="38834" y="42057"/>
                    <a:pt x="38709" y="41513"/>
                  </a:cubicBezTo>
                  <a:cubicBezTo>
                    <a:pt x="38542" y="40990"/>
                    <a:pt x="38416" y="40446"/>
                    <a:pt x="38249" y="39902"/>
                  </a:cubicBezTo>
                  <a:cubicBezTo>
                    <a:pt x="38081" y="39358"/>
                    <a:pt x="37935" y="38814"/>
                    <a:pt x="37726" y="38270"/>
                  </a:cubicBezTo>
                  <a:cubicBezTo>
                    <a:pt x="37516" y="37747"/>
                    <a:pt x="37307" y="37203"/>
                    <a:pt x="37077" y="36659"/>
                  </a:cubicBezTo>
                  <a:cubicBezTo>
                    <a:pt x="36198" y="34483"/>
                    <a:pt x="34985" y="32390"/>
                    <a:pt x="33687" y="30340"/>
                  </a:cubicBezTo>
                  <a:cubicBezTo>
                    <a:pt x="33018" y="29336"/>
                    <a:pt x="32327" y="28331"/>
                    <a:pt x="31637" y="27348"/>
                  </a:cubicBezTo>
                  <a:cubicBezTo>
                    <a:pt x="30883" y="26364"/>
                    <a:pt x="30214" y="25339"/>
                    <a:pt x="29440" y="24419"/>
                  </a:cubicBezTo>
                  <a:cubicBezTo>
                    <a:pt x="28707" y="23456"/>
                    <a:pt x="27954" y="22494"/>
                    <a:pt x="27159" y="21594"/>
                  </a:cubicBezTo>
                  <a:cubicBezTo>
                    <a:pt x="26406" y="20652"/>
                    <a:pt x="25590" y="19774"/>
                    <a:pt x="24795" y="18895"/>
                  </a:cubicBezTo>
                  <a:cubicBezTo>
                    <a:pt x="24000" y="18016"/>
                    <a:pt x="23163" y="17179"/>
                    <a:pt x="22347" y="16363"/>
                  </a:cubicBezTo>
                  <a:cubicBezTo>
                    <a:pt x="21510" y="15547"/>
                    <a:pt x="20694" y="14752"/>
                    <a:pt x="19857" y="13999"/>
                  </a:cubicBezTo>
                  <a:cubicBezTo>
                    <a:pt x="18204" y="12492"/>
                    <a:pt x="16572" y="11048"/>
                    <a:pt x="14961" y="9793"/>
                  </a:cubicBezTo>
                  <a:cubicBezTo>
                    <a:pt x="13370" y="8496"/>
                    <a:pt x="11822" y="7345"/>
                    <a:pt x="10357" y="6299"/>
                  </a:cubicBezTo>
                  <a:cubicBezTo>
                    <a:pt x="7449" y="4227"/>
                    <a:pt x="4959" y="2637"/>
                    <a:pt x="3160" y="1591"/>
                  </a:cubicBezTo>
                  <a:cubicBezTo>
                    <a:pt x="1381" y="545"/>
                    <a:pt x="314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33"/>
            <p:cNvSpPr/>
            <p:nvPr/>
          </p:nvSpPr>
          <p:spPr>
            <a:xfrm rot="1551904">
              <a:off x="2352560" y="2022766"/>
              <a:ext cx="360003" cy="554696"/>
            </a:xfrm>
            <a:custGeom>
              <a:rect b="b" l="l" r="r" t="t"/>
              <a:pathLst>
                <a:path extrusionOk="0" h="61224" w="39735">
                  <a:moveTo>
                    <a:pt x="2303" y="1"/>
                  </a:moveTo>
                  <a:cubicBezTo>
                    <a:pt x="2303" y="1"/>
                    <a:pt x="2177" y="294"/>
                    <a:pt x="1968" y="817"/>
                  </a:cubicBezTo>
                  <a:cubicBezTo>
                    <a:pt x="1758" y="1361"/>
                    <a:pt x="1466" y="2156"/>
                    <a:pt x="1131" y="3181"/>
                  </a:cubicBezTo>
                  <a:cubicBezTo>
                    <a:pt x="880" y="4207"/>
                    <a:pt x="524" y="5504"/>
                    <a:pt x="315" y="6989"/>
                  </a:cubicBezTo>
                  <a:cubicBezTo>
                    <a:pt x="231" y="7743"/>
                    <a:pt x="147" y="8538"/>
                    <a:pt x="85" y="9396"/>
                  </a:cubicBezTo>
                  <a:cubicBezTo>
                    <a:pt x="1" y="10254"/>
                    <a:pt x="43" y="11132"/>
                    <a:pt x="43" y="12074"/>
                  </a:cubicBezTo>
                  <a:cubicBezTo>
                    <a:pt x="1" y="13015"/>
                    <a:pt x="126" y="13999"/>
                    <a:pt x="231" y="15003"/>
                  </a:cubicBezTo>
                  <a:cubicBezTo>
                    <a:pt x="273" y="15505"/>
                    <a:pt x="336" y="16028"/>
                    <a:pt x="398" y="16531"/>
                  </a:cubicBezTo>
                  <a:cubicBezTo>
                    <a:pt x="482" y="17054"/>
                    <a:pt x="587" y="17577"/>
                    <a:pt x="712" y="18100"/>
                  </a:cubicBezTo>
                  <a:cubicBezTo>
                    <a:pt x="817" y="18623"/>
                    <a:pt x="901" y="19167"/>
                    <a:pt x="1026" y="19711"/>
                  </a:cubicBezTo>
                  <a:cubicBezTo>
                    <a:pt x="1194" y="20234"/>
                    <a:pt x="1340" y="20778"/>
                    <a:pt x="1486" y="21322"/>
                  </a:cubicBezTo>
                  <a:cubicBezTo>
                    <a:pt x="1654" y="21845"/>
                    <a:pt x="1800" y="22410"/>
                    <a:pt x="2010" y="22954"/>
                  </a:cubicBezTo>
                  <a:cubicBezTo>
                    <a:pt x="2219" y="23477"/>
                    <a:pt x="2428" y="24021"/>
                    <a:pt x="2658" y="24565"/>
                  </a:cubicBezTo>
                  <a:cubicBezTo>
                    <a:pt x="3537" y="26720"/>
                    <a:pt x="4751" y="28813"/>
                    <a:pt x="6048" y="30863"/>
                  </a:cubicBezTo>
                  <a:cubicBezTo>
                    <a:pt x="6717" y="31889"/>
                    <a:pt x="7408" y="32872"/>
                    <a:pt x="8098" y="33876"/>
                  </a:cubicBezTo>
                  <a:cubicBezTo>
                    <a:pt x="8852" y="34839"/>
                    <a:pt x="9521" y="35864"/>
                    <a:pt x="10295" y="36806"/>
                  </a:cubicBezTo>
                  <a:cubicBezTo>
                    <a:pt x="11028" y="37768"/>
                    <a:pt x="11781" y="38731"/>
                    <a:pt x="12576" y="39630"/>
                  </a:cubicBezTo>
                  <a:cubicBezTo>
                    <a:pt x="13350" y="40572"/>
                    <a:pt x="14145" y="41451"/>
                    <a:pt x="14940" y="42329"/>
                  </a:cubicBezTo>
                  <a:cubicBezTo>
                    <a:pt x="15735" y="43208"/>
                    <a:pt x="16572" y="44024"/>
                    <a:pt x="17388" y="44861"/>
                  </a:cubicBezTo>
                  <a:cubicBezTo>
                    <a:pt x="18225" y="45656"/>
                    <a:pt x="19041" y="46472"/>
                    <a:pt x="19878" y="47226"/>
                  </a:cubicBezTo>
                  <a:cubicBezTo>
                    <a:pt x="21531" y="48732"/>
                    <a:pt x="23163" y="50155"/>
                    <a:pt x="24774" y="51431"/>
                  </a:cubicBezTo>
                  <a:cubicBezTo>
                    <a:pt x="26365" y="52728"/>
                    <a:pt x="27934" y="53879"/>
                    <a:pt x="29378" y="54925"/>
                  </a:cubicBezTo>
                  <a:cubicBezTo>
                    <a:pt x="32286" y="56997"/>
                    <a:pt x="34776" y="58587"/>
                    <a:pt x="36575" y="59633"/>
                  </a:cubicBezTo>
                  <a:cubicBezTo>
                    <a:pt x="38375" y="60679"/>
                    <a:pt x="39421" y="61223"/>
                    <a:pt x="39421" y="61223"/>
                  </a:cubicBezTo>
                  <a:lnTo>
                    <a:pt x="39735" y="60700"/>
                  </a:lnTo>
                  <a:cubicBezTo>
                    <a:pt x="39735" y="60700"/>
                    <a:pt x="38772" y="60031"/>
                    <a:pt x="37182" y="58754"/>
                  </a:cubicBezTo>
                  <a:cubicBezTo>
                    <a:pt x="36387" y="58106"/>
                    <a:pt x="35404" y="57311"/>
                    <a:pt x="34316" y="56390"/>
                  </a:cubicBezTo>
                  <a:cubicBezTo>
                    <a:pt x="33228" y="55490"/>
                    <a:pt x="32035" y="54402"/>
                    <a:pt x="30738" y="53231"/>
                  </a:cubicBezTo>
                  <a:cubicBezTo>
                    <a:pt x="29461" y="52038"/>
                    <a:pt x="28080" y="50741"/>
                    <a:pt x="26679" y="49318"/>
                  </a:cubicBezTo>
                  <a:cubicBezTo>
                    <a:pt x="25277" y="47895"/>
                    <a:pt x="23833" y="46368"/>
                    <a:pt x="22389" y="44736"/>
                  </a:cubicBezTo>
                  <a:cubicBezTo>
                    <a:pt x="21678" y="43920"/>
                    <a:pt x="20966" y="43083"/>
                    <a:pt x="20255" y="42225"/>
                  </a:cubicBezTo>
                  <a:cubicBezTo>
                    <a:pt x="19585" y="41346"/>
                    <a:pt x="18832" y="40509"/>
                    <a:pt x="18163" y="39609"/>
                  </a:cubicBezTo>
                  <a:cubicBezTo>
                    <a:pt x="17472" y="38710"/>
                    <a:pt x="16782" y="37810"/>
                    <a:pt x="16133" y="36868"/>
                  </a:cubicBezTo>
                  <a:cubicBezTo>
                    <a:pt x="15463" y="35948"/>
                    <a:pt x="14836" y="34985"/>
                    <a:pt x="14229" y="34023"/>
                  </a:cubicBezTo>
                  <a:cubicBezTo>
                    <a:pt x="13894" y="33562"/>
                    <a:pt x="13622" y="33060"/>
                    <a:pt x="13329" y="32579"/>
                  </a:cubicBezTo>
                  <a:cubicBezTo>
                    <a:pt x="13036" y="32098"/>
                    <a:pt x="12764" y="31596"/>
                    <a:pt x="12471" y="31114"/>
                  </a:cubicBezTo>
                  <a:cubicBezTo>
                    <a:pt x="11948" y="30110"/>
                    <a:pt x="11446" y="29106"/>
                    <a:pt x="10965" y="28122"/>
                  </a:cubicBezTo>
                  <a:cubicBezTo>
                    <a:pt x="10044" y="26093"/>
                    <a:pt x="9207" y="24105"/>
                    <a:pt x="8454" y="22180"/>
                  </a:cubicBezTo>
                  <a:cubicBezTo>
                    <a:pt x="8266" y="21699"/>
                    <a:pt x="8077" y="21217"/>
                    <a:pt x="7868" y="20757"/>
                  </a:cubicBezTo>
                  <a:cubicBezTo>
                    <a:pt x="7680" y="20297"/>
                    <a:pt x="7533" y="19816"/>
                    <a:pt x="7345" y="19355"/>
                  </a:cubicBezTo>
                  <a:cubicBezTo>
                    <a:pt x="7178" y="18874"/>
                    <a:pt x="6989" y="18435"/>
                    <a:pt x="6822" y="17974"/>
                  </a:cubicBezTo>
                  <a:cubicBezTo>
                    <a:pt x="6655" y="17514"/>
                    <a:pt x="6508" y="17054"/>
                    <a:pt x="6362" y="16614"/>
                  </a:cubicBezTo>
                  <a:cubicBezTo>
                    <a:pt x="6194" y="16154"/>
                    <a:pt x="6048" y="15715"/>
                    <a:pt x="5901" y="15275"/>
                  </a:cubicBezTo>
                  <a:cubicBezTo>
                    <a:pt x="5755" y="14836"/>
                    <a:pt x="5650" y="14396"/>
                    <a:pt x="5525" y="13978"/>
                  </a:cubicBezTo>
                  <a:cubicBezTo>
                    <a:pt x="5253" y="13120"/>
                    <a:pt x="5002" y="12283"/>
                    <a:pt x="4834" y="11467"/>
                  </a:cubicBezTo>
                  <a:cubicBezTo>
                    <a:pt x="4646" y="10651"/>
                    <a:pt x="4395" y="9877"/>
                    <a:pt x="4269" y="9124"/>
                  </a:cubicBezTo>
                  <a:cubicBezTo>
                    <a:pt x="4123" y="8370"/>
                    <a:pt x="3997" y="7638"/>
                    <a:pt x="3851" y="6969"/>
                  </a:cubicBezTo>
                  <a:cubicBezTo>
                    <a:pt x="3767" y="6613"/>
                    <a:pt x="3725" y="6278"/>
                    <a:pt x="3683" y="5964"/>
                  </a:cubicBezTo>
                  <a:cubicBezTo>
                    <a:pt x="3642" y="5629"/>
                    <a:pt x="3600" y="5316"/>
                    <a:pt x="3558" y="5023"/>
                  </a:cubicBezTo>
                  <a:cubicBezTo>
                    <a:pt x="3453" y="4416"/>
                    <a:pt x="3370" y="3872"/>
                    <a:pt x="3286" y="3349"/>
                  </a:cubicBezTo>
                  <a:cubicBezTo>
                    <a:pt x="3181" y="2344"/>
                    <a:pt x="3098" y="1528"/>
                    <a:pt x="3014" y="963"/>
                  </a:cubicBezTo>
                  <a:cubicBezTo>
                    <a:pt x="2930" y="399"/>
                    <a:pt x="2888" y="106"/>
                    <a:pt x="2888" y="106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0" name="Shape 7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1" name="Google Shape;7951;p34"/>
          <p:cNvSpPr txBox="1"/>
          <p:nvPr>
            <p:ph idx="1" type="body"/>
          </p:nvPr>
        </p:nvSpPr>
        <p:spPr>
          <a:xfrm>
            <a:off x="4359225" y="201975"/>
            <a:ext cx="4313100" cy="4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Students: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 can understand and apply the fundamental principles and concepts of computer science, including abstraction, logic, algorithms and data representation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can analyse problems in computational terms, and have repeated practical experience of writing computer programs in order to solve such problems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can evaluate and apply information technology, including new or unfamiliar technologies, analytically to solve problems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232"/>
                </a:solidFill>
                <a:highlight>
                  <a:srgbClr val="FFFFFF"/>
                </a:highlight>
              </a:rPr>
              <a:t>are responsible, competent, confident and creative users of information and communication technology</a:t>
            </a:r>
            <a:endParaRPr>
              <a:solidFill>
                <a:srgbClr val="32323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2323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2" name="Google Shape;7952;p34"/>
          <p:cNvGrpSpPr/>
          <p:nvPr/>
        </p:nvGrpSpPr>
        <p:grpSpPr>
          <a:xfrm>
            <a:off x="1516835" y="1160559"/>
            <a:ext cx="2983949" cy="2822382"/>
            <a:chOff x="1121526" y="1341074"/>
            <a:chExt cx="3065806" cy="2648383"/>
          </a:xfrm>
        </p:grpSpPr>
        <p:sp>
          <p:nvSpPr>
            <p:cNvPr id="7953" name="Google Shape;7953;p34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34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5" name="Google Shape;7955;p34"/>
          <p:cNvSpPr txBox="1"/>
          <p:nvPr>
            <p:ph idx="2" type="subTitle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Measurable Objectives</a:t>
            </a:r>
            <a:endParaRPr/>
          </a:p>
        </p:txBody>
      </p:sp>
      <p:grpSp>
        <p:nvGrpSpPr>
          <p:cNvPr id="7956" name="Google Shape;7956;p34"/>
          <p:cNvGrpSpPr/>
          <p:nvPr/>
        </p:nvGrpSpPr>
        <p:grpSpPr>
          <a:xfrm>
            <a:off x="2172528" y="1823176"/>
            <a:ext cx="1367763" cy="1367763"/>
            <a:chOff x="2127042" y="1823176"/>
            <a:chExt cx="1367763" cy="1367763"/>
          </a:xfrm>
        </p:grpSpPr>
        <p:sp>
          <p:nvSpPr>
            <p:cNvPr id="7957" name="Google Shape;7957;p34"/>
            <p:cNvSpPr/>
            <p:nvPr/>
          </p:nvSpPr>
          <p:spPr>
            <a:xfrm>
              <a:off x="2127042" y="1823176"/>
              <a:ext cx="1367763" cy="1367763"/>
            </a:xfrm>
            <a:custGeom>
              <a:rect b="b" l="l" r="r" t="t"/>
              <a:pathLst>
                <a:path extrusionOk="0" h="147428" w="147428">
                  <a:moveTo>
                    <a:pt x="73714" y="0"/>
                  </a:moveTo>
                  <a:cubicBezTo>
                    <a:pt x="32997" y="0"/>
                    <a:pt x="0" y="32997"/>
                    <a:pt x="0" y="73714"/>
                  </a:cubicBezTo>
                  <a:cubicBezTo>
                    <a:pt x="0" y="114431"/>
                    <a:pt x="32997" y="147428"/>
                    <a:pt x="73714" y="147428"/>
                  </a:cubicBezTo>
                  <a:cubicBezTo>
                    <a:pt x="114431" y="147428"/>
                    <a:pt x="147428" y="114431"/>
                    <a:pt x="147428" y="73714"/>
                  </a:cubicBezTo>
                  <a:cubicBezTo>
                    <a:pt x="147428" y="32997"/>
                    <a:pt x="114431" y="0"/>
                    <a:pt x="737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34"/>
            <p:cNvSpPr/>
            <p:nvPr/>
          </p:nvSpPr>
          <p:spPr>
            <a:xfrm rot="1551904">
              <a:off x="2658745" y="2251186"/>
              <a:ext cx="750711" cy="541867"/>
            </a:xfrm>
            <a:custGeom>
              <a:rect b="b" l="l" r="r" t="t"/>
              <a:pathLst>
                <a:path extrusionOk="0" h="59808" w="82859">
                  <a:moveTo>
                    <a:pt x="25073" y="0"/>
                  </a:moveTo>
                  <a:cubicBezTo>
                    <a:pt x="10397" y="0"/>
                    <a:pt x="1" y="4572"/>
                    <a:pt x="1" y="4572"/>
                  </a:cubicBezTo>
                  <a:cubicBezTo>
                    <a:pt x="1" y="4572"/>
                    <a:pt x="22" y="4614"/>
                    <a:pt x="64" y="4698"/>
                  </a:cubicBezTo>
                  <a:cubicBezTo>
                    <a:pt x="5441" y="7418"/>
                    <a:pt x="11237" y="13005"/>
                    <a:pt x="15819" y="20453"/>
                  </a:cubicBezTo>
                  <a:cubicBezTo>
                    <a:pt x="21217" y="29283"/>
                    <a:pt x="22535" y="34995"/>
                    <a:pt x="25172" y="40854"/>
                  </a:cubicBezTo>
                  <a:cubicBezTo>
                    <a:pt x="28164" y="47529"/>
                    <a:pt x="33269" y="52613"/>
                    <a:pt x="36220" y="54391"/>
                  </a:cubicBezTo>
                  <a:cubicBezTo>
                    <a:pt x="41886" y="57817"/>
                    <a:pt x="48865" y="59808"/>
                    <a:pt x="55508" y="59808"/>
                  </a:cubicBezTo>
                  <a:cubicBezTo>
                    <a:pt x="59536" y="59808"/>
                    <a:pt x="63440" y="59076"/>
                    <a:pt x="66852" y="57488"/>
                  </a:cubicBezTo>
                  <a:cubicBezTo>
                    <a:pt x="66601" y="56819"/>
                    <a:pt x="66350" y="56107"/>
                    <a:pt x="66036" y="55354"/>
                  </a:cubicBezTo>
                  <a:cubicBezTo>
                    <a:pt x="65513" y="53931"/>
                    <a:pt x="64948" y="52550"/>
                    <a:pt x="64383" y="51169"/>
                  </a:cubicBezTo>
                  <a:lnTo>
                    <a:pt x="63943" y="50123"/>
                  </a:lnTo>
                  <a:cubicBezTo>
                    <a:pt x="63776" y="49767"/>
                    <a:pt x="63650" y="49453"/>
                    <a:pt x="63483" y="49119"/>
                  </a:cubicBezTo>
                  <a:lnTo>
                    <a:pt x="62521" y="47110"/>
                  </a:lnTo>
                  <a:cubicBezTo>
                    <a:pt x="62207" y="46440"/>
                    <a:pt x="61830" y="45792"/>
                    <a:pt x="61474" y="45143"/>
                  </a:cubicBezTo>
                  <a:lnTo>
                    <a:pt x="60930" y="44202"/>
                  </a:lnTo>
                  <a:lnTo>
                    <a:pt x="60658" y="43720"/>
                  </a:lnTo>
                  <a:cubicBezTo>
                    <a:pt x="60554" y="43574"/>
                    <a:pt x="60449" y="43407"/>
                    <a:pt x="60344" y="43260"/>
                  </a:cubicBezTo>
                  <a:lnTo>
                    <a:pt x="59131" y="41356"/>
                  </a:lnTo>
                  <a:lnTo>
                    <a:pt x="58817" y="40875"/>
                  </a:lnTo>
                  <a:lnTo>
                    <a:pt x="58503" y="40414"/>
                  </a:lnTo>
                  <a:lnTo>
                    <a:pt x="57855" y="39494"/>
                  </a:lnTo>
                  <a:cubicBezTo>
                    <a:pt x="57415" y="38887"/>
                    <a:pt x="56997" y="38238"/>
                    <a:pt x="56557" y="37653"/>
                  </a:cubicBezTo>
                  <a:cubicBezTo>
                    <a:pt x="56139" y="37067"/>
                    <a:pt x="55658" y="36481"/>
                    <a:pt x="55197" y="35853"/>
                  </a:cubicBezTo>
                  <a:lnTo>
                    <a:pt x="54842" y="35393"/>
                  </a:lnTo>
                  <a:lnTo>
                    <a:pt x="54507" y="34953"/>
                  </a:lnTo>
                  <a:lnTo>
                    <a:pt x="53795" y="34075"/>
                  </a:lnTo>
                  <a:cubicBezTo>
                    <a:pt x="53335" y="33489"/>
                    <a:pt x="52875" y="32903"/>
                    <a:pt x="52373" y="32317"/>
                  </a:cubicBezTo>
                  <a:cubicBezTo>
                    <a:pt x="51389" y="31166"/>
                    <a:pt x="50406" y="30036"/>
                    <a:pt x="49380" y="28907"/>
                  </a:cubicBezTo>
                  <a:cubicBezTo>
                    <a:pt x="45279" y="24471"/>
                    <a:pt x="40948" y="20181"/>
                    <a:pt x="36282" y="16248"/>
                  </a:cubicBezTo>
                  <a:lnTo>
                    <a:pt x="36240" y="16227"/>
                  </a:lnTo>
                  <a:lnTo>
                    <a:pt x="36261" y="16206"/>
                  </a:lnTo>
                  <a:lnTo>
                    <a:pt x="36617" y="15704"/>
                  </a:lnTo>
                  <a:cubicBezTo>
                    <a:pt x="37287" y="16038"/>
                    <a:pt x="37977" y="16373"/>
                    <a:pt x="38689" y="16708"/>
                  </a:cubicBezTo>
                  <a:cubicBezTo>
                    <a:pt x="39044" y="16875"/>
                    <a:pt x="39421" y="17064"/>
                    <a:pt x="39777" y="17231"/>
                  </a:cubicBezTo>
                  <a:lnTo>
                    <a:pt x="40802" y="17796"/>
                  </a:lnTo>
                  <a:cubicBezTo>
                    <a:pt x="42183" y="18528"/>
                    <a:pt x="43522" y="19323"/>
                    <a:pt x="44861" y="20140"/>
                  </a:cubicBezTo>
                  <a:cubicBezTo>
                    <a:pt x="45531" y="20558"/>
                    <a:pt x="46179" y="20956"/>
                    <a:pt x="46849" y="21395"/>
                  </a:cubicBezTo>
                  <a:cubicBezTo>
                    <a:pt x="47497" y="21813"/>
                    <a:pt x="48125" y="22274"/>
                    <a:pt x="48774" y="22713"/>
                  </a:cubicBezTo>
                  <a:lnTo>
                    <a:pt x="50678" y="24073"/>
                  </a:lnTo>
                  <a:cubicBezTo>
                    <a:pt x="51326" y="24513"/>
                    <a:pt x="51975" y="24952"/>
                    <a:pt x="52603" y="25433"/>
                  </a:cubicBezTo>
                  <a:cubicBezTo>
                    <a:pt x="53858" y="26396"/>
                    <a:pt x="55072" y="27400"/>
                    <a:pt x="56264" y="28404"/>
                  </a:cubicBezTo>
                  <a:cubicBezTo>
                    <a:pt x="56871" y="28907"/>
                    <a:pt x="57436" y="29430"/>
                    <a:pt x="58043" y="29953"/>
                  </a:cubicBezTo>
                  <a:cubicBezTo>
                    <a:pt x="58629" y="30497"/>
                    <a:pt x="59215" y="30999"/>
                    <a:pt x="59800" y="31543"/>
                  </a:cubicBezTo>
                  <a:cubicBezTo>
                    <a:pt x="60344" y="32087"/>
                    <a:pt x="60930" y="32610"/>
                    <a:pt x="61495" y="33196"/>
                  </a:cubicBezTo>
                  <a:lnTo>
                    <a:pt x="61914" y="33614"/>
                  </a:lnTo>
                  <a:lnTo>
                    <a:pt x="62311" y="34054"/>
                  </a:lnTo>
                  <a:lnTo>
                    <a:pt x="63106" y="34912"/>
                  </a:lnTo>
                  <a:cubicBezTo>
                    <a:pt x="63629" y="35497"/>
                    <a:pt x="64194" y="36062"/>
                    <a:pt x="64697" y="36648"/>
                  </a:cubicBezTo>
                  <a:lnTo>
                    <a:pt x="66224" y="38448"/>
                  </a:lnTo>
                  <a:lnTo>
                    <a:pt x="66977" y="39347"/>
                  </a:lnTo>
                  <a:cubicBezTo>
                    <a:pt x="67249" y="39661"/>
                    <a:pt x="67500" y="39996"/>
                    <a:pt x="67751" y="40310"/>
                  </a:cubicBezTo>
                  <a:lnTo>
                    <a:pt x="68463" y="41251"/>
                  </a:lnTo>
                  <a:lnTo>
                    <a:pt x="68798" y="41691"/>
                  </a:lnTo>
                  <a:lnTo>
                    <a:pt x="69174" y="42151"/>
                  </a:lnTo>
                  <a:lnTo>
                    <a:pt x="70555" y="44097"/>
                  </a:lnTo>
                  <a:lnTo>
                    <a:pt x="71246" y="45080"/>
                  </a:lnTo>
                  <a:cubicBezTo>
                    <a:pt x="71476" y="45415"/>
                    <a:pt x="71685" y="45771"/>
                    <a:pt x="71894" y="46085"/>
                  </a:cubicBezTo>
                  <a:cubicBezTo>
                    <a:pt x="72752" y="47424"/>
                    <a:pt x="73568" y="48826"/>
                    <a:pt x="74301" y="50290"/>
                  </a:cubicBezTo>
                  <a:cubicBezTo>
                    <a:pt x="74405" y="50542"/>
                    <a:pt x="74531" y="50772"/>
                    <a:pt x="74635" y="51023"/>
                  </a:cubicBezTo>
                  <a:cubicBezTo>
                    <a:pt x="74865" y="50688"/>
                    <a:pt x="75096" y="50353"/>
                    <a:pt x="75305" y="49998"/>
                  </a:cubicBezTo>
                  <a:cubicBezTo>
                    <a:pt x="82858" y="37464"/>
                    <a:pt x="72104" y="17106"/>
                    <a:pt x="59549" y="9531"/>
                  </a:cubicBezTo>
                  <a:cubicBezTo>
                    <a:pt x="47360" y="2177"/>
                    <a:pt x="35198" y="0"/>
                    <a:pt x="25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34"/>
            <p:cNvSpPr/>
            <p:nvPr/>
          </p:nvSpPr>
          <p:spPr>
            <a:xfrm rot="1551904">
              <a:off x="2212393" y="2221035"/>
              <a:ext cx="750711" cy="541939"/>
            </a:xfrm>
            <a:custGeom>
              <a:rect b="b" l="l" r="r" t="t"/>
              <a:pathLst>
                <a:path extrusionOk="0" h="59816" w="82859">
                  <a:moveTo>
                    <a:pt x="27339" y="0"/>
                  </a:moveTo>
                  <a:cubicBezTo>
                    <a:pt x="23320" y="0"/>
                    <a:pt x="19421" y="729"/>
                    <a:pt x="16007" y="2314"/>
                  </a:cubicBezTo>
                  <a:lnTo>
                    <a:pt x="16070" y="2481"/>
                  </a:lnTo>
                  <a:lnTo>
                    <a:pt x="16238" y="2963"/>
                  </a:lnTo>
                  <a:lnTo>
                    <a:pt x="16447" y="3486"/>
                  </a:lnTo>
                  <a:lnTo>
                    <a:pt x="16844" y="4532"/>
                  </a:lnTo>
                  <a:cubicBezTo>
                    <a:pt x="17095" y="5222"/>
                    <a:pt x="17347" y="5871"/>
                    <a:pt x="17619" y="6541"/>
                  </a:cubicBezTo>
                  <a:cubicBezTo>
                    <a:pt x="17891" y="7210"/>
                    <a:pt x="18163" y="7880"/>
                    <a:pt x="18435" y="8549"/>
                  </a:cubicBezTo>
                  <a:cubicBezTo>
                    <a:pt x="18707" y="9198"/>
                    <a:pt x="19000" y="9888"/>
                    <a:pt x="19272" y="10516"/>
                  </a:cubicBezTo>
                  <a:lnTo>
                    <a:pt x="20192" y="12420"/>
                  </a:lnTo>
                  <a:cubicBezTo>
                    <a:pt x="20360" y="12734"/>
                    <a:pt x="20506" y="13048"/>
                    <a:pt x="20673" y="13362"/>
                  </a:cubicBezTo>
                  <a:lnTo>
                    <a:pt x="21176" y="14303"/>
                  </a:lnTo>
                  <a:cubicBezTo>
                    <a:pt x="21510" y="14931"/>
                    <a:pt x="21866" y="15517"/>
                    <a:pt x="22222" y="16124"/>
                  </a:cubicBezTo>
                  <a:lnTo>
                    <a:pt x="23393" y="17923"/>
                  </a:lnTo>
                  <a:lnTo>
                    <a:pt x="23958" y="18844"/>
                  </a:lnTo>
                  <a:cubicBezTo>
                    <a:pt x="24168" y="19137"/>
                    <a:pt x="24377" y="19430"/>
                    <a:pt x="24586" y="19723"/>
                  </a:cubicBezTo>
                  <a:lnTo>
                    <a:pt x="25821" y="21480"/>
                  </a:lnTo>
                  <a:lnTo>
                    <a:pt x="26134" y="21940"/>
                  </a:lnTo>
                  <a:lnTo>
                    <a:pt x="26448" y="22359"/>
                  </a:lnTo>
                  <a:lnTo>
                    <a:pt x="27097" y="23196"/>
                  </a:lnTo>
                  <a:lnTo>
                    <a:pt x="27767" y="24075"/>
                  </a:lnTo>
                  <a:cubicBezTo>
                    <a:pt x="27871" y="24242"/>
                    <a:pt x="27955" y="24368"/>
                    <a:pt x="28080" y="24514"/>
                  </a:cubicBezTo>
                  <a:lnTo>
                    <a:pt x="28415" y="24932"/>
                  </a:lnTo>
                  <a:cubicBezTo>
                    <a:pt x="30173" y="27192"/>
                    <a:pt x="32077" y="29368"/>
                    <a:pt x="34023" y="31503"/>
                  </a:cubicBezTo>
                  <a:cubicBezTo>
                    <a:pt x="37956" y="35729"/>
                    <a:pt x="42141" y="39809"/>
                    <a:pt x="46577" y="43555"/>
                  </a:cubicBezTo>
                  <a:lnTo>
                    <a:pt x="46619" y="43596"/>
                  </a:lnTo>
                  <a:lnTo>
                    <a:pt x="46598" y="43617"/>
                  </a:lnTo>
                  <a:lnTo>
                    <a:pt x="46242" y="44099"/>
                  </a:lnTo>
                  <a:cubicBezTo>
                    <a:pt x="45573" y="43785"/>
                    <a:pt x="44882" y="43450"/>
                    <a:pt x="44171" y="43094"/>
                  </a:cubicBezTo>
                  <a:cubicBezTo>
                    <a:pt x="43815" y="42927"/>
                    <a:pt x="43438" y="42759"/>
                    <a:pt x="43104" y="42571"/>
                  </a:cubicBezTo>
                  <a:lnTo>
                    <a:pt x="42057" y="42027"/>
                  </a:lnTo>
                  <a:cubicBezTo>
                    <a:pt x="40697" y="41274"/>
                    <a:pt x="39337" y="40500"/>
                    <a:pt x="37998" y="39684"/>
                  </a:cubicBezTo>
                  <a:cubicBezTo>
                    <a:pt x="37350" y="39265"/>
                    <a:pt x="36680" y="38868"/>
                    <a:pt x="36031" y="38428"/>
                  </a:cubicBezTo>
                  <a:cubicBezTo>
                    <a:pt x="35383" y="37989"/>
                    <a:pt x="34734" y="37529"/>
                    <a:pt x="34106" y="37089"/>
                  </a:cubicBezTo>
                  <a:lnTo>
                    <a:pt x="32181" y="35750"/>
                  </a:lnTo>
                  <a:cubicBezTo>
                    <a:pt x="31533" y="35290"/>
                    <a:pt x="30884" y="34850"/>
                    <a:pt x="30256" y="34369"/>
                  </a:cubicBezTo>
                  <a:cubicBezTo>
                    <a:pt x="29001" y="33427"/>
                    <a:pt x="27808" y="32423"/>
                    <a:pt x="26595" y="31419"/>
                  </a:cubicBezTo>
                  <a:cubicBezTo>
                    <a:pt x="26009" y="30917"/>
                    <a:pt x="25423" y="30394"/>
                    <a:pt x="24837" y="29870"/>
                  </a:cubicBezTo>
                  <a:lnTo>
                    <a:pt x="23938" y="29075"/>
                  </a:lnTo>
                  <a:cubicBezTo>
                    <a:pt x="23645" y="28803"/>
                    <a:pt x="23352" y="28552"/>
                    <a:pt x="23080" y="28280"/>
                  </a:cubicBezTo>
                  <a:cubicBezTo>
                    <a:pt x="21950" y="27171"/>
                    <a:pt x="20799" y="26062"/>
                    <a:pt x="19753" y="24891"/>
                  </a:cubicBezTo>
                  <a:cubicBezTo>
                    <a:pt x="19230" y="24326"/>
                    <a:pt x="18665" y="23761"/>
                    <a:pt x="18163" y="23154"/>
                  </a:cubicBezTo>
                  <a:lnTo>
                    <a:pt x="16635" y="21355"/>
                  </a:lnTo>
                  <a:lnTo>
                    <a:pt x="15882" y="20455"/>
                  </a:lnTo>
                  <a:cubicBezTo>
                    <a:pt x="15610" y="20141"/>
                    <a:pt x="15359" y="19827"/>
                    <a:pt x="15108" y="19513"/>
                  </a:cubicBezTo>
                  <a:lnTo>
                    <a:pt x="14396" y="18572"/>
                  </a:lnTo>
                  <a:lnTo>
                    <a:pt x="14062" y="18111"/>
                  </a:lnTo>
                  <a:lnTo>
                    <a:pt x="13706" y="17651"/>
                  </a:lnTo>
                  <a:lnTo>
                    <a:pt x="12304" y="15705"/>
                  </a:lnTo>
                  <a:lnTo>
                    <a:pt x="11634" y="14722"/>
                  </a:lnTo>
                  <a:cubicBezTo>
                    <a:pt x="11404" y="14408"/>
                    <a:pt x="11174" y="14052"/>
                    <a:pt x="10965" y="13717"/>
                  </a:cubicBezTo>
                  <a:cubicBezTo>
                    <a:pt x="10107" y="12378"/>
                    <a:pt x="9291" y="10997"/>
                    <a:pt x="8559" y="9512"/>
                  </a:cubicBezTo>
                  <a:cubicBezTo>
                    <a:pt x="8454" y="9282"/>
                    <a:pt x="8328" y="9031"/>
                    <a:pt x="8224" y="8779"/>
                  </a:cubicBezTo>
                  <a:cubicBezTo>
                    <a:pt x="7994" y="9114"/>
                    <a:pt x="7784" y="9449"/>
                    <a:pt x="7554" y="9805"/>
                  </a:cubicBezTo>
                  <a:cubicBezTo>
                    <a:pt x="1" y="22359"/>
                    <a:pt x="10756" y="42718"/>
                    <a:pt x="23310" y="50292"/>
                  </a:cubicBezTo>
                  <a:cubicBezTo>
                    <a:pt x="35488" y="57640"/>
                    <a:pt x="47638" y="59815"/>
                    <a:pt x="57757" y="59815"/>
                  </a:cubicBezTo>
                  <a:cubicBezTo>
                    <a:pt x="72448" y="59815"/>
                    <a:pt x="82858" y="55230"/>
                    <a:pt x="82858" y="55230"/>
                  </a:cubicBezTo>
                  <a:cubicBezTo>
                    <a:pt x="82858" y="55230"/>
                    <a:pt x="82837" y="55188"/>
                    <a:pt x="82817" y="55125"/>
                  </a:cubicBezTo>
                  <a:cubicBezTo>
                    <a:pt x="77418" y="52405"/>
                    <a:pt x="71622" y="46798"/>
                    <a:pt x="67040" y="39349"/>
                  </a:cubicBezTo>
                  <a:cubicBezTo>
                    <a:pt x="61642" y="30540"/>
                    <a:pt x="60324" y="24828"/>
                    <a:pt x="57687" y="18969"/>
                  </a:cubicBezTo>
                  <a:cubicBezTo>
                    <a:pt x="54695" y="12274"/>
                    <a:pt x="49590" y="7189"/>
                    <a:pt x="46640" y="5411"/>
                  </a:cubicBezTo>
                  <a:cubicBezTo>
                    <a:pt x="40968" y="1994"/>
                    <a:pt x="33987" y="0"/>
                    <a:pt x="27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34"/>
            <p:cNvSpPr/>
            <p:nvPr/>
          </p:nvSpPr>
          <p:spPr>
            <a:xfrm rot="1551904">
              <a:off x="2909463" y="2436831"/>
              <a:ext cx="360003" cy="554506"/>
            </a:xfrm>
            <a:custGeom>
              <a:rect b="b" l="l" r="r" t="t"/>
              <a:pathLst>
                <a:path extrusionOk="0" h="61203" w="39735">
                  <a:moveTo>
                    <a:pt x="314" y="1"/>
                  </a:moveTo>
                  <a:lnTo>
                    <a:pt x="0" y="524"/>
                  </a:lnTo>
                  <a:cubicBezTo>
                    <a:pt x="0" y="524"/>
                    <a:pt x="963" y="1193"/>
                    <a:pt x="2553" y="2470"/>
                  </a:cubicBezTo>
                  <a:cubicBezTo>
                    <a:pt x="3369" y="3118"/>
                    <a:pt x="4331" y="3892"/>
                    <a:pt x="5419" y="4813"/>
                  </a:cubicBezTo>
                  <a:cubicBezTo>
                    <a:pt x="6507" y="5734"/>
                    <a:pt x="7700" y="6822"/>
                    <a:pt x="8997" y="7994"/>
                  </a:cubicBezTo>
                  <a:cubicBezTo>
                    <a:pt x="10274" y="9186"/>
                    <a:pt x="11655" y="10483"/>
                    <a:pt x="13057" y="11906"/>
                  </a:cubicBezTo>
                  <a:cubicBezTo>
                    <a:pt x="14458" y="13329"/>
                    <a:pt x="15902" y="14856"/>
                    <a:pt x="17346" y="16468"/>
                  </a:cubicBezTo>
                  <a:cubicBezTo>
                    <a:pt x="18057" y="17284"/>
                    <a:pt x="18769" y="18141"/>
                    <a:pt x="19480" y="18978"/>
                  </a:cubicBezTo>
                  <a:cubicBezTo>
                    <a:pt x="20171" y="19857"/>
                    <a:pt x="20903" y="20715"/>
                    <a:pt x="21572" y="21615"/>
                  </a:cubicBezTo>
                  <a:cubicBezTo>
                    <a:pt x="22263" y="22515"/>
                    <a:pt x="22953" y="23414"/>
                    <a:pt x="23602" y="24356"/>
                  </a:cubicBezTo>
                  <a:cubicBezTo>
                    <a:pt x="24272" y="25276"/>
                    <a:pt x="24899" y="26239"/>
                    <a:pt x="25506" y="27180"/>
                  </a:cubicBezTo>
                  <a:cubicBezTo>
                    <a:pt x="25841" y="27662"/>
                    <a:pt x="26134" y="28143"/>
                    <a:pt x="26406" y="28645"/>
                  </a:cubicBezTo>
                  <a:cubicBezTo>
                    <a:pt x="26699" y="29126"/>
                    <a:pt x="26971" y="29608"/>
                    <a:pt x="27264" y="30110"/>
                  </a:cubicBezTo>
                  <a:cubicBezTo>
                    <a:pt x="27787" y="31114"/>
                    <a:pt x="28289" y="32098"/>
                    <a:pt x="28770" y="33102"/>
                  </a:cubicBezTo>
                  <a:cubicBezTo>
                    <a:pt x="29691" y="35111"/>
                    <a:pt x="30528" y="37098"/>
                    <a:pt x="31281" y="39023"/>
                  </a:cubicBezTo>
                  <a:cubicBezTo>
                    <a:pt x="31469" y="39504"/>
                    <a:pt x="31658" y="39986"/>
                    <a:pt x="31867" y="40467"/>
                  </a:cubicBezTo>
                  <a:cubicBezTo>
                    <a:pt x="32055" y="40927"/>
                    <a:pt x="32202" y="41409"/>
                    <a:pt x="32390" y="41869"/>
                  </a:cubicBezTo>
                  <a:cubicBezTo>
                    <a:pt x="32557" y="42329"/>
                    <a:pt x="32746" y="42790"/>
                    <a:pt x="32934" y="43250"/>
                  </a:cubicBezTo>
                  <a:cubicBezTo>
                    <a:pt x="33080" y="43710"/>
                    <a:pt x="33227" y="44150"/>
                    <a:pt x="33394" y="44610"/>
                  </a:cubicBezTo>
                  <a:cubicBezTo>
                    <a:pt x="33541" y="45049"/>
                    <a:pt x="33687" y="45510"/>
                    <a:pt x="33855" y="45928"/>
                  </a:cubicBezTo>
                  <a:cubicBezTo>
                    <a:pt x="33980" y="46367"/>
                    <a:pt x="34106" y="46807"/>
                    <a:pt x="34231" y="47246"/>
                  </a:cubicBezTo>
                  <a:cubicBezTo>
                    <a:pt x="34482" y="48104"/>
                    <a:pt x="34733" y="48941"/>
                    <a:pt x="34922" y="49757"/>
                  </a:cubicBezTo>
                  <a:cubicBezTo>
                    <a:pt x="35089" y="50573"/>
                    <a:pt x="35340" y="51347"/>
                    <a:pt x="35466" y="52101"/>
                  </a:cubicBezTo>
                  <a:cubicBezTo>
                    <a:pt x="35612" y="52854"/>
                    <a:pt x="35738" y="53586"/>
                    <a:pt x="35884" y="54256"/>
                  </a:cubicBezTo>
                  <a:cubicBezTo>
                    <a:pt x="35968" y="54611"/>
                    <a:pt x="36010" y="54925"/>
                    <a:pt x="36052" y="55260"/>
                  </a:cubicBezTo>
                  <a:cubicBezTo>
                    <a:pt x="36093" y="55574"/>
                    <a:pt x="36135" y="55888"/>
                    <a:pt x="36198" y="56202"/>
                  </a:cubicBezTo>
                  <a:cubicBezTo>
                    <a:pt x="36282" y="56808"/>
                    <a:pt x="36386" y="57352"/>
                    <a:pt x="36449" y="57855"/>
                  </a:cubicBezTo>
                  <a:cubicBezTo>
                    <a:pt x="36554" y="58880"/>
                    <a:pt x="36637" y="59675"/>
                    <a:pt x="36721" y="60240"/>
                  </a:cubicBezTo>
                  <a:cubicBezTo>
                    <a:pt x="36805" y="60805"/>
                    <a:pt x="36847" y="61119"/>
                    <a:pt x="36847" y="61119"/>
                  </a:cubicBezTo>
                  <a:lnTo>
                    <a:pt x="37433" y="61202"/>
                  </a:lnTo>
                  <a:cubicBezTo>
                    <a:pt x="37433" y="61202"/>
                    <a:pt x="37558" y="60930"/>
                    <a:pt x="37767" y="60386"/>
                  </a:cubicBezTo>
                  <a:cubicBezTo>
                    <a:pt x="37977" y="59863"/>
                    <a:pt x="38270" y="59068"/>
                    <a:pt x="38604" y="58043"/>
                  </a:cubicBezTo>
                  <a:cubicBezTo>
                    <a:pt x="38855" y="56997"/>
                    <a:pt x="39211" y="55720"/>
                    <a:pt x="39420" y="54214"/>
                  </a:cubicBezTo>
                  <a:cubicBezTo>
                    <a:pt x="39504" y="53481"/>
                    <a:pt x="39588" y="52665"/>
                    <a:pt x="39671" y="51829"/>
                  </a:cubicBezTo>
                  <a:cubicBezTo>
                    <a:pt x="39734" y="50971"/>
                    <a:pt x="39713" y="50071"/>
                    <a:pt x="39713" y="49129"/>
                  </a:cubicBezTo>
                  <a:cubicBezTo>
                    <a:pt x="39734" y="48188"/>
                    <a:pt x="39609" y="47225"/>
                    <a:pt x="39525" y="46221"/>
                  </a:cubicBezTo>
                  <a:cubicBezTo>
                    <a:pt x="39462" y="45719"/>
                    <a:pt x="39399" y="45196"/>
                    <a:pt x="39337" y="44673"/>
                  </a:cubicBezTo>
                  <a:cubicBezTo>
                    <a:pt x="39253" y="44170"/>
                    <a:pt x="39148" y="43647"/>
                    <a:pt x="39044" y="43124"/>
                  </a:cubicBezTo>
                  <a:cubicBezTo>
                    <a:pt x="38918" y="42580"/>
                    <a:pt x="38834" y="42057"/>
                    <a:pt x="38709" y="41513"/>
                  </a:cubicBezTo>
                  <a:cubicBezTo>
                    <a:pt x="38542" y="40990"/>
                    <a:pt x="38416" y="40446"/>
                    <a:pt x="38249" y="39902"/>
                  </a:cubicBezTo>
                  <a:cubicBezTo>
                    <a:pt x="38081" y="39358"/>
                    <a:pt x="37935" y="38814"/>
                    <a:pt x="37726" y="38270"/>
                  </a:cubicBezTo>
                  <a:cubicBezTo>
                    <a:pt x="37516" y="37747"/>
                    <a:pt x="37307" y="37203"/>
                    <a:pt x="37077" y="36659"/>
                  </a:cubicBezTo>
                  <a:cubicBezTo>
                    <a:pt x="36198" y="34483"/>
                    <a:pt x="34985" y="32390"/>
                    <a:pt x="33687" y="30340"/>
                  </a:cubicBezTo>
                  <a:cubicBezTo>
                    <a:pt x="33018" y="29336"/>
                    <a:pt x="32327" y="28331"/>
                    <a:pt x="31637" y="27348"/>
                  </a:cubicBezTo>
                  <a:cubicBezTo>
                    <a:pt x="30883" y="26364"/>
                    <a:pt x="30214" y="25339"/>
                    <a:pt x="29440" y="24419"/>
                  </a:cubicBezTo>
                  <a:cubicBezTo>
                    <a:pt x="28707" y="23456"/>
                    <a:pt x="27954" y="22494"/>
                    <a:pt x="27159" y="21594"/>
                  </a:cubicBezTo>
                  <a:cubicBezTo>
                    <a:pt x="26406" y="20652"/>
                    <a:pt x="25590" y="19774"/>
                    <a:pt x="24795" y="18895"/>
                  </a:cubicBezTo>
                  <a:cubicBezTo>
                    <a:pt x="24000" y="18016"/>
                    <a:pt x="23163" y="17179"/>
                    <a:pt x="22347" y="16363"/>
                  </a:cubicBezTo>
                  <a:cubicBezTo>
                    <a:pt x="21510" y="15547"/>
                    <a:pt x="20694" y="14752"/>
                    <a:pt x="19857" y="13999"/>
                  </a:cubicBezTo>
                  <a:cubicBezTo>
                    <a:pt x="18204" y="12492"/>
                    <a:pt x="16572" y="11048"/>
                    <a:pt x="14961" y="9793"/>
                  </a:cubicBezTo>
                  <a:cubicBezTo>
                    <a:pt x="13370" y="8496"/>
                    <a:pt x="11822" y="7345"/>
                    <a:pt x="10357" y="6299"/>
                  </a:cubicBezTo>
                  <a:cubicBezTo>
                    <a:pt x="7449" y="4227"/>
                    <a:pt x="4959" y="2637"/>
                    <a:pt x="3160" y="1591"/>
                  </a:cubicBezTo>
                  <a:cubicBezTo>
                    <a:pt x="1381" y="545"/>
                    <a:pt x="314" y="1"/>
                    <a:pt x="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34"/>
            <p:cNvSpPr/>
            <p:nvPr/>
          </p:nvSpPr>
          <p:spPr>
            <a:xfrm rot="1551904">
              <a:off x="2352560" y="2022766"/>
              <a:ext cx="360003" cy="554696"/>
            </a:xfrm>
            <a:custGeom>
              <a:rect b="b" l="l" r="r" t="t"/>
              <a:pathLst>
                <a:path extrusionOk="0" h="61224" w="39735">
                  <a:moveTo>
                    <a:pt x="2303" y="1"/>
                  </a:moveTo>
                  <a:cubicBezTo>
                    <a:pt x="2303" y="1"/>
                    <a:pt x="2177" y="294"/>
                    <a:pt x="1968" y="817"/>
                  </a:cubicBezTo>
                  <a:cubicBezTo>
                    <a:pt x="1758" y="1361"/>
                    <a:pt x="1466" y="2156"/>
                    <a:pt x="1131" y="3181"/>
                  </a:cubicBezTo>
                  <a:cubicBezTo>
                    <a:pt x="880" y="4207"/>
                    <a:pt x="524" y="5504"/>
                    <a:pt x="315" y="6989"/>
                  </a:cubicBezTo>
                  <a:cubicBezTo>
                    <a:pt x="231" y="7743"/>
                    <a:pt x="147" y="8538"/>
                    <a:pt x="85" y="9396"/>
                  </a:cubicBezTo>
                  <a:cubicBezTo>
                    <a:pt x="1" y="10254"/>
                    <a:pt x="43" y="11132"/>
                    <a:pt x="43" y="12074"/>
                  </a:cubicBezTo>
                  <a:cubicBezTo>
                    <a:pt x="1" y="13015"/>
                    <a:pt x="126" y="13999"/>
                    <a:pt x="231" y="15003"/>
                  </a:cubicBezTo>
                  <a:cubicBezTo>
                    <a:pt x="273" y="15505"/>
                    <a:pt x="336" y="16028"/>
                    <a:pt x="398" y="16531"/>
                  </a:cubicBezTo>
                  <a:cubicBezTo>
                    <a:pt x="482" y="17054"/>
                    <a:pt x="587" y="17577"/>
                    <a:pt x="712" y="18100"/>
                  </a:cubicBezTo>
                  <a:cubicBezTo>
                    <a:pt x="817" y="18623"/>
                    <a:pt x="901" y="19167"/>
                    <a:pt x="1026" y="19711"/>
                  </a:cubicBezTo>
                  <a:cubicBezTo>
                    <a:pt x="1194" y="20234"/>
                    <a:pt x="1340" y="20778"/>
                    <a:pt x="1486" y="21322"/>
                  </a:cubicBezTo>
                  <a:cubicBezTo>
                    <a:pt x="1654" y="21845"/>
                    <a:pt x="1800" y="22410"/>
                    <a:pt x="2010" y="22954"/>
                  </a:cubicBezTo>
                  <a:cubicBezTo>
                    <a:pt x="2219" y="23477"/>
                    <a:pt x="2428" y="24021"/>
                    <a:pt x="2658" y="24565"/>
                  </a:cubicBezTo>
                  <a:cubicBezTo>
                    <a:pt x="3537" y="26720"/>
                    <a:pt x="4751" y="28813"/>
                    <a:pt x="6048" y="30863"/>
                  </a:cubicBezTo>
                  <a:cubicBezTo>
                    <a:pt x="6717" y="31889"/>
                    <a:pt x="7408" y="32872"/>
                    <a:pt x="8098" y="33876"/>
                  </a:cubicBezTo>
                  <a:cubicBezTo>
                    <a:pt x="8852" y="34839"/>
                    <a:pt x="9521" y="35864"/>
                    <a:pt x="10295" y="36806"/>
                  </a:cubicBezTo>
                  <a:cubicBezTo>
                    <a:pt x="11028" y="37768"/>
                    <a:pt x="11781" y="38731"/>
                    <a:pt x="12576" y="39630"/>
                  </a:cubicBezTo>
                  <a:cubicBezTo>
                    <a:pt x="13350" y="40572"/>
                    <a:pt x="14145" y="41451"/>
                    <a:pt x="14940" y="42329"/>
                  </a:cubicBezTo>
                  <a:cubicBezTo>
                    <a:pt x="15735" y="43208"/>
                    <a:pt x="16572" y="44024"/>
                    <a:pt x="17388" y="44861"/>
                  </a:cubicBezTo>
                  <a:cubicBezTo>
                    <a:pt x="18225" y="45656"/>
                    <a:pt x="19041" y="46472"/>
                    <a:pt x="19878" y="47226"/>
                  </a:cubicBezTo>
                  <a:cubicBezTo>
                    <a:pt x="21531" y="48732"/>
                    <a:pt x="23163" y="50155"/>
                    <a:pt x="24774" y="51431"/>
                  </a:cubicBezTo>
                  <a:cubicBezTo>
                    <a:pt x="26365" y="52728"/>
                    <a:pt x="27934" y="53879"/>
                    <a:pt x="29378" y="54925"/>
                  </a:cubicBezTo>
                  <a:cubicBezTo>
                    <a:pt x="32286" y="56997"/>
                    <a:pt x="34776" y="58587"/>
                    <a:pt x="36575" y="59633"/>
                  </a:cubicBezTo>
                  <a:cubicBezTo>
                    <a:pt x="38375" y="60679"/>
                    <a:pt x="39421" y="61223"/>
                    <a:pt x="39421" y="61223"/>
                  </a:cubicBezTo>
                  <a:lnTo>
                    <a:pt x="39735" y="60700"/>
                  </a:lnTo>
                  <a:cubicBezTo>
                    <a:pt x="39735" y="60700"/>
                    <a:pt x="38772" y="60031"/>
                    <a:pt x="37182" y="58754"/>
                  </a:cubicBezTo>
                  <a:cubicBezTo>
                    <a:pt x="36387" y="58106"/>
                    <a:pt x="35404" y="57311"/>
                    <a:pt x="34316" y="56390"/>
                  </a:cubicBezTo>
                  <a:cubicBezTo>
                    <a:pt x="33228" y="55490"/>
                    <a:pt x="32035" y="54402"/>
                    <a:pt x="30738" y="53231"/>
                  </a:cubicBezTo>
                  <a:cubicBezTo>
                    <a:pt x="29461" y="52038"/>
                    <a:pt x="28080" y="50741"/>
                    <a:pt x="26679" y="49318"/>
                  </a:cubicBezTo>
                  <a:cubicBezTo>
                    <a:pt x="25277" y="47895"/>
                    <a:pt x="23833" y="46368"/>
                    <a:pt x="22389" y="44736"/>
                  </a:cubicBezTo>
                  <a:cubicBezTo>
                    <a:pt x="21678" y="43920"/>
                    <a:pt x="20966" y="43083"/>
                    <a:pt x="20255" y="42225"/>
                  </a:cubicBezTo>
                  <a:cubicBezTo>
                    <a:pt x="19585" y="41346"/>
                    <a:pt x="18832" y="40509"/>
                    <a:pt x="18163" y="39609"/>
                  </a:cubicBezTo>
                  <a:cubicBezTo>
                    <a:pt x="17472" y="38710"/>
                    <a:pt x="16782" y="37810"/>
                    <a:pt x="16133" y="36868"/>
                  </a:cubicBezTo>
                  <a:cubicBezTo>
                    <a:pt x="15463" y="35948"/>
                    <a:pt x="14836" y="34985"/>
                    <a:pt x="14229" y="34023"/>
                  </a:cubicBezTo>
                  <a:cubicBezTo>
                    <a:pt x="13894" y="33562"/>
                    <a:pt x="13622" y="33060"/>
                    <a:pt x="13329" y="32579"/>
                  </a:cubicBezTo>
                  <a:cubicBezTo>
                    <a:pt x="13036" y="32098"/>
                    <a:pt x="12764" y="31596"/>
                    <a:pt x="12471" y="31114"/>
                  </a:cubicBezTo>
                  <a:cubicBezTo>
                    <a:pt x="11948" y="30110"/>
                    <a:pt x="11446" y="29106"/>
                    <a:pt x="10965" y="28122"/>
                  </a:cubicBezTo>
                  <a:cubicBezTo>
                    <a:pt x="10044" y="26093"/>
                    <a:pt x="9207" y="24105"/>
                    <a:pt x="8454" y="22180"/>
                  </a:cubicBezTo>
                  <a:cubicBezTo>
                    <a:pt x="8266" y="21699"/>
                    <a:pt x="8077" y="21217"/>
                    <a:pt x="7868" y="20757"/>
                  </a:cubicBezTo>
                  <a:cubicBezTo>
                    <a:pt x="7680" y="20297"/>
                    <a:pt x="7533" y="19816"/>
                    <a:pt x="7345" y="19355"/>
                  </a:cubicBezTo>
                  <a:cubicBezTo>
                    <a:pt x="7178" y="18874"/>
                    <a:pt x="6989" y="18435"/>
                    <a:pt x="6822" y="17974"/>
                  </a:cubicBezTo>
                  <a:cubicBezTo>
                    <a:pt x="6655" y="17514"/>
                    <a:pt x="6508" y="17054"/>
                    <a:pt x="6362" y="16614"/>
                  </a:cubicBezTo>
                  <a:cubicBezTo>
                    <a:pt x="6194" y="16154"/>
                    <a:pt x="6048" y="15715"/>
                    <a:pt x="5901" y="15275"/>
                  </a:cubicBezTo>
                  <a:cubicBezTo>
                    <a:pt x="5755" y="14836"/>
                    <a:pt x="5650" y="14396"/>
                    <a:pt x="5525" y="13978"/>
                  </a:cubicBezTo>
                  <a:cubicBezTo>
                    <a:pt x="5253" y="13120"/>
                    <a:pt x="5002" y="12283"/>
                    <a:pt x="4834" y="11467"/>
                  </a:cubicBezTo>
                  <a:cubicBezTo>
                    <a:pt x="4646" y="10651"/>
                    <a:pt x="4395" y="9877"/>
                    <a:pt x="4269" y="9124"/>
                  </a:cubicBezTo>
                  <a:cubicBezTo>
                    <a:pt x="4123" y="8370"/>
                    <a:pt x="3997" y="7638"/>
                    <a:pt x="3851" y="6969"/>
                  </a:cubicBezTo>
                  <a:cubicBezTo>
                    <a:pt x="3767" y="6613"/>
                    <a:pt x="3725" y="6278"/>
                    <a:pt x="3683" y="5964"/>
                  </a:cubicBezTo>
                  <a:cubicBezTo>
                    <a:pt x="3642" y="5629"/>
                    <a:pt x="3600" y="5316"/>
                    <a:pt x="3558" y="5023"/>
                  </a:cubicBezTo>
                  <a:cubicBezTo>
                    <a:pt x="3453" y="4416"/>
                    <a:pt x="3370" y="3872"/>
                    <a:pt x="3286" y="3349"/>
                  </a:cubicBezTo>
                  <a:cubicBezTo>
                    <a:pt x="3181" y="2344"/>
                    <a:pt x="3098" y="1528"/>
                    <a:pt x="3014" y="963"/>
                  </a:cubicBezTo>
                  <a:cubicBezTo>
                    <a:pt x="2930" y="399"/>
                    <a:pt x="2888" y="106"/>
                    <a:pt x="2888" y="106"/>
                  </a:cubicBezTo>
                  <a:lnTo>
                    <a:pt x="2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5" name="Shape 7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" name="Google Shape;7966;p35"/>
          <p:cNvSpPr txBox="1"/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b="1" lang="en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Creating artistic representations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●Select an image from nature that you find interesting.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Explore how the image can be represented using the materials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i="1"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Can you represent the image by representing part of the image that is strongly associated with that plant/animal?</a:t>
            </a:r>
            <a:endParaRPr i="1"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7" name="Google Shape;7967;p35"/>
          <p:cNvGrpSpPr/>
          <p:nvPr/>
        </p:nvGrpSpPr>
        <p:grpSpPr>
          <a:xfrm>
            <a:off x="4212984" y="4215446"/>
            <a:ext cx="917289" cy="867610"/>
            <a:chOff x="1121526" y="1341074"/>
            <a:chExt cx="3065806" cy="2648383"/>
          </a:xfrm>
        </p:grpSpPr>
        <p:sp>
          <p:nvSpPr>
            <p:cNvPr id="7968" name="Google Shape;7968;p35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35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0" name="Google Shape;7970;p35"/>
          <p:cNvSpPr txBox="1"/>
          <p:nvPr>
            <p:ph idx="4294967295" type="subTitle"/>
          </p:nvPr>
        </p:nvSpPr>
        <p:spPr>
          <a:xfrm>
            <a:off x="4973194" y="4377100"/>
            <a:ext cx="19980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Representing Nature</a:t>
            </a:r>
            <a:endParaRPr/>
          </a:p>
        </p:txBody>
      </p:sp>
      <p:sp>
        <p:nvSpPr>
          <p:cNvPr id="7971" name="Google Shape;7971;p35"/>
          <p:cNvSpPr txBox="1"/>
          <p:nvPr>
            <p:ph idx="4294967295" type="title"/>
          </p:nvPr>
        </p:nvSpPr>
        <p:spPr>
          <a:xfrm>
            <a:off x="4250806" y="4455262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5" name="Shape 7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" name="Google Shape;7976;p36"/>
          <p:cNvSpPr txBox="1"/>
          <p:nvPr>
            <p:ph type="title"/>
          </p:nvPr>
        </p:nvSpPr>
        <p:spPr>
          <a:xfrm>
            <a:off x="937800" y="2221925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Abstraction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●Abstraction is when we select the most important detail(s) and leave out information that is not required.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●What information would you abstract if you were representing a flower, a dog, a tree?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●Abstraction is useful when solving problems as it helps us to focus on the important information and ignore the details we don’t need.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Draw a representation of the nature you picked.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Identify one aspect you are pleased with and one aspect you would like to </a:t>
            </a: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7" name="Google Shape;7977;p36"/>
          <p:cNvSpPr txBox="1"/>
          <p:nvPr/>
        </p:nvSpPr>
        <p:spPr>
          <a:xfrm>
            <a:off x="3865525" y="44520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rPr>
              <a:t>Representing Nature</a:t>
            </a:r>
            <a:endParaRPr/>
          </a:p>
        </p:txBody>
      </p:sp>
      <p:grpSp>
        <p:nvGrpSpPr>
          <p:cNvPr id="7978" name="Google Shape;7978;p36"/>
          <p:cNvGrpSpPr/>
          <p:nvPr/>
        </p:nvGrpSpPr>
        <p:grpSpPr>
          <a:xfrm>
            <a:off x="2948234" y="4264521"/>
            <a:ext cx="917289" cy="867610"/>
            <a:chOff x="1121526" y="1341074"/>
            <a:chExt cx="3065806" cy="2648383"/>
          </a:xfrm>
        </p:grpSpPr>
        <p:sp>
          <p:nvSpPr>
            <p:cNvPr id="7979" name="Google Shape;7979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1" name="Google Shape;7981;p36"/>
          <p:cNvSpPr txBox="1"/>
          <p:nvPr>
            <p:ph idx="4294967295" type="title"/>
          </p:nvPr>
        </p:nvSpPr>
        <p:spPr>
          <a:xfrm>
            <a:off x="2986056" y="450433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5" name="Shape 7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6" name="Google Shape;7986;p37"/>
          <p:cNvSpPr txBox="1"/>
          <p:nvPr>
            <p:ph type="title"/>
          </p:nvPr>
        </p:nvSpPr>
        <p:spPr>
          <a:xfrm>
            <a:off x="937800" y="2315225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is an Algorithm?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Set of sequenced instructions, steps or rules to solve a problem or complete a task.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●Written for humans to follow.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●We are going to write an algorithm for someone to follow to create a representation of something from a nature walk.  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STUDENT CHOICE-we can do this together or in small groups or by yourself!</a:t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7" name="Google Shape;7987;p37"/>
          <p:cNvGrpSpPr/>
          <p:nvPr/>
        </p:nvGrpSpPr>
        <p:grpSpPr>
          <a:xfrm>
            <a:off x="4256761" y="4275896"/>
            <a:ext cx="917289" cy="867610"/>
            <a:chOff x="1121526" y="1341074"/>
            <a:chExt cx="3065806" cy="2648383"/>
          </a:xfrm>
        </p:grpSpPr>
        <p:sp>
          <p:nvSpPr>
            <p:cNvPr id="7988" name="Google Shape;7988;p37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37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90" name="Google Shape;7990;p37"/>
          <p:cNvSpPr txBox="1"/>
          <p:nvPr>
            <p:ph idx="4294967295" type="title"/>
          </p:nvPr>
        </p:nvSpPr>
        <p:spPr>
          <a:xfrm>
            <a:off x="4290523" y="447958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991" name="Google Shape;7991;p37"/>
          <p:cNvSpPr txBox="1"/>
          <p:nvPr>
            <p:ph idx="4294967295" type="subTitle"/>
          </p:nvPr>
        </p:nvSpPr>
        <p:spPr>
          <a:xfrm>
            <a:off x="5012934" y="4452113"/>
            <a:ext cx="19854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Algorithms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5" name="Shape 7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6" name="Google Shape;7996;p38"/>
          <p:cNvSpPr txBox="1"/>
          <p:nvPr>
            <p:ph type="title"/>
          </p:nvPr>
        </p:nvSpPr>
        <p:spPr>
          <a:xfrm>
            <a:off x="871150" y="1968675"/>
            <a:ext cx="7268400" cy="20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Creating an Algorithm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●Discuss with a partner any steps we took that enabled us to create our representations.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●Record these steps on your sheet of paper.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05555"/>
                </a:solidFill>
                <a:latin typeface="Arial"/>
                <a:ea typeface="Arial"/>
                <a:cs typeface="Arial"/>
                <a:sym typeface="Arial"/>
              </a:rPr>
              <a:t>●How could we turn these steps into instructions to give to another person?</a:t>
            </a:r>
            <a:endParaRPr sz="1800">
              <a:solidFill>
                <a:srgbClr val="50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7" name="Google Shape;7997;p38"/>
          <p:cNvGrpSpPr/>
          <p:nvPr/>
        </p:nvGrpSpPr>
        <p:grpSpPr>
          <a:xfrm>
            <a:off x="4176811" y="4202096"/>
            <a:ext cx="917289" cy="867610"/>
            <a:chOff x="1121526" y="1341074"/>
            <a:chExt cx="3065806" cy="2648383"/>
          </a:xfrm>
        </p:grpSpPr>
        <p:sp>
          <p:nvSpPr>
            <p:cNvPr id="7998" name="Google Shape;7998;p38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9" name="Google Shape;7999;p38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rect b="b" l="l" r="r" t="t"/>
              <a:pathLst>
                <a:path extrusionOk="0" h="21114" w="25795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0" name="Google Shape;8000;p38"/>
          <p:cNvSpPr txBox="1"/>
          <p:nvPr>
            <p:ph idx="4294967295" type="title"/>
          </p:nvPr>
        </p:nvSpPr>
        <p:spPr>
          <a:xfrm>
            <a:off x="4210573" y="4405787"/>
            <a:ext cx="722400" cy="3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01" name="Google Shape;8001;p38"/>
          <p:cNvSpPr txBox="1"/>
          <p:nvPr>
            <p:ph idx="4294967295" type="subTitle"/>
          </p:nvPr>
        </p:nvSpPr>
        <p:spPr>
          <a:xfrm>
            <a:off x="4932984" y="4378313"/>
            <a:ext cx="19854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Algorithms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