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Average"/>
      <p:regular r:id="rId17"/>
    </p:embeddedFont>
    <p:embeddedFont>
      <p:font typeface="Oswald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Average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bold.fntdata"/><Relationship Id="rId6" Type="http://schemas.openxmlformats.org/officeDocument/2006/relationships/slide" Target="slides/slide1.xml"/><Relationship Id="rId18" Type="http://schemas.openxmlformats.org/officeDocument/2006/relationships/font" Target="fonts/Oswal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8ae71b595f_2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18ae71b595f_2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8ae71b595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8ae71b595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3d27eb419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3d27eb419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3d27eb419f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3d27eb419f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3d27eb419f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3d27eb419f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3d27eb419f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3d27eb419f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8ae71b595f_2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8ae71b595f_2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8ae71b595f_2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8ae71b595f_2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8ae71b595f_2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8ae71b595f_2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8ae71b595f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8ae71b595f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www.thinkuknow.co.uk/8_10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historyhit.com/notorious-outlaws-of-the-wild-west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docs.google.com/presentation/d/1XRz9Jpi4_kyU4eml0WMMmpkgXusVt0Y4wZN5sK7lbbI/edit?usp=sharing" TargetMode="External"/><Relationship Id="rId4" Type="http://schemas.openxmlformats.org/officeDocument/2006/relationships/hyperlink" Target="https://docs.google.com/presentation/d/1XRz9Jpi4_kyU4eml0WMMmpkgXusVt0Y4wZN5sK7lbbI/edit?usp=sharing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“O” is for Outlaw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 Ms. Cline 4th grade Rawlins Elementary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Closing Task		</a:t>
            </a:r>
            <a:endParaRPr/>
          </a:p>
        </p:txBody>
      </p:sp>
      <p:sp>
        <p:nvSpPr>
          <p:cNvPr id="116" name="Google Shape;116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will need to share your Facebook page with the class, you can choose the more cybersafe one or the one that is cyber “obvious.”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Closing:  Just a reminder that as you get to have your own social media accounts that you need to keep them Cybersafe.  What does that look like?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Game-If you finish early……</a:t>
            </a:r>
            <a:endParaRPr/>
          </a:p>
        </p:txBody>
      </p:sp>
      <p:sp>
        <p:nvSpPr>
          <p:cNvPr id="122" name="Google Shape;122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https://www.thinkuknow.co.uk/8_10/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Background Builder about Outlaws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Now that we’ve learned about the Oregon Trail and the Railroad coming out west and through Wyoming, it’s time to learn about </a:t>
            </a:r>
            <a:r>
              <a:rPr lang="en"/>
              <a:t>famous</a:t>
            </a:r>
            <a:r>
              <a:rPr lang="en"/>
              <a:t> Outlaws and Lawmen of Wyoming. 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Let’s brainstorm!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Why do you think there were more Outlaws after the Oregon Trail and Railroad coming through Wyoming? Pair share with a partner!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https://www.historyhit.com/notorious-outlaws-of-the-wild-west/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Outlaws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Sometimes more people, can lead to more problems.  As more people made it out west, there </a:t>
            </a:r>
            <a:r>
              <a:rPr lang="en"/>
              <a:t>wasn’t much for law and order or law enforcement for that matter. This allowed for more crimes to happen because they had a pretty good chance of getting away with it.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We’ll be reading about famous outlaws and lawmen in our Wyoming History book, but here’s a few others that are quite famous.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https://www.historyhit.com/notorious-outlaws-of-the-wild-west/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mission		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will choose an outlaw or someone from law enforcement to research.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You will need to collect information about the person you choose.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Communication in the 1840’s-1850’s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Now that your research is done, let’s brainstorm about the types of communication and technology there was back in the 1840’s-1850’s.  Pair share with a partner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-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if????  Big Nose George had a Facebook Page?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Technology has changed so much, that can you imagine if the outlaws or lawmen you studied had a Facebook, Instagram,  or Snapchat account?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What would they have put on their account?  We have to be careful what information we share that </a:t>
            </a:r>
            <a:r>
              <a:rPr lang="en"/>
              <a:t>should</a:t>
            </a:r>
            <a:r>
              <a:rPr lang="en"/>
              <a:t> be kept more private. 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I mean The Hole in the Wall Gang wouldn’t put their exact address on their Facebook site after they committed a robbery, right?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a Facebook Profile for the Outlaw or Lawman you Studied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 the next page is an example of a Facebook page, I will be sending a link so you can create your own Facebook page for your outlaw or lawman.  I would challenge you to do two, one that is more cybersafe and one that is VERY OBVIOUS about </a:t>
            </a:r>
            <a:r>
              <a:rPr lang="en"/>
              <a:t>what your next move is.  You can share your page with others so they can comment if you choose to.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***When you get the link, you’ll have to make a copy of it, so you’re not writing on my original.***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https://docs.google.com/presentation/d/1XRz9Jpi4_kyU4eml0WMMmpkgXusVt0Y4wZN5sK7lbbI/edit?usp=sharing</a:t>
            </a:r>
            <a:r>
              <a:rPr lang="en" u="sng">
                <a:solidFill>
                  <a:schemeClr val="hlink"/>
                </a:solidFill>
                <a:hlinkClick r:id="rId4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Example: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3" name="Google Shape;10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68075" y="490925"/>
            <a:ext cx="7020025" cy="445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0" name="Google Shape;11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573" y="0"/>
            <a:ext cx="8962854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