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Average"/>
      <p:regular r:id="rId11"/>
    </p:embeddedFont>
    <p:embeddedFont>
      <p:font typeface="Oswal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verage-regular.fntdata"/><Relationship Id="rId10" Type="http://schemas.openxmlformats.org/officeDocument/2006/relationships/slide" Target="slides/slide5.xml"/><Relationship Id="rId13" Type="http://schemas.openxmlformats.org/officeDocument/2006/relationships/font" Target="fonts/Oswald-bold.fntdata"/><Relationship Id="rId12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3d27eb41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3d27eb41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3d27eb419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3d27eb419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3d27eb419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3d27eb419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3d27eb419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3d27eb419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historyhit.com/notorious-outlaws-of-the-wild-west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mediasmarts.ca/teacher-resources/licensed-resources/cyber-choices-grades-3-5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“O” is for Outlaw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Ms. Cline 4th grade Rawlins Elementary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 Builder about Outlaws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that we’ve learned about the Oregon Trail and the Railroad coming out west and through Wyoming, it’s time to learn about </a:t>
            </a:r>
            <a:r>
              <a:rPr lang="en"/>
              <a:t>famous</a:t>
            </a:r>
            <a:r>
              <a:rPr lang="en"/>
              <a:t> Outlaws and Lawmen of Wyoming.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Let’s brainstorm!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Why do you think there were more Outlaws after the Oregon Trail and Railroad coming through Wyoming? Pair share with a partner!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https://www.historyhit.com/notorious-outlaws-of-the-wild-west/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Outlaws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Sometimes more people, can lead to more problems.  As more people made it out west, there </a:t>
            </a:r>
            <a:r>
              <a:rPr lang="en"/>
              <a:t>wasn’t much for law and order or law enforcement for that matter. This allowed for more crimes to happen because they had a pretty good chance of getting away with it.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We’ll be reading about famous outlaws and lawmen in our Wyoming History book, but here’s a few others that are quite famous.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https://www.historyhit.com/notorious-outlaws-of-the-wild-west/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mission		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will choose an outlaw or someone from law enforcement to research.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You will need to collect information about the person you choose.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if?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that your research is done, let’s brainstorm about the types of communication and technology there was back in the 1840’s-1850’s.  Pair share with a partner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https://mediasmarts.ca/teacher-resources/licensed-resources/cyber-choices-grades-3-5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