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Mon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Mono-italic.fntdata"/><Relationship Id="rId27" Type="http://schemas.openxmlformats.org/officeDocument/2006/relationships/font" Target="fonts/RobotoMon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fc1b31dd3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fc1b31dd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fc1b31dd3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fc1b31dd3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fc1b31dd3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fc1b31dd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fc1b31dd3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fc1b31dd3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3e672d9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3e672d9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fc1b31dd3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fc1b31dd3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673f56e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673f56e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fc1b31dd3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fc1b31dd3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fc1b31dd3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fc1b31dd3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3e672d9d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3e672d9d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fc1b31dd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fc1b31dd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6690ac4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6690ac4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fc1b31dd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fc1b31dd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fc1b31dd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fc1b31dd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fc1b31dd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fc1b31dd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fc1b31dd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fc1b31dd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Dependency is the control structure throughout the </a:t>
            </a:r>
            <a:r>
              <a:rPr lang="en"/>
              <a:t>algorithm. I.E - event handlers; Loops: forever,for, while; if statements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fc1b31dd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fc1b31dd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fc1b31dd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fc1b31dd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fc1b31dd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fc1b31dd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makeuseof.com/fizzbuzz-challenge/" TargetMode="External"/><Relationship Id="rId4" Type="http://schemas.openxmlformats.org/officeDocument/2006/relationships/hyperlink" Target="https://medium.com/@ngunyimacharia/how-to-write-pseudocode-a-beginners-guide-2995624269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</a:t>
            </a:r>
            <a:r>
              <a:rPr lang="en"/>
              <a:t>Pseudocode</a:t>
            </a:r>
            <a:r>
              <a:rPr lang="en"/>
              <a:t>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2 - Conditionals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439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again indentation is needed to show dependency.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Forever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If Button B Pressed 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Show icon SMILE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Else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Show icon SAD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4943675" y="0"/>
            <a:ext cx="42003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300" y="882263"/>
            <a:ext cx="4162626" cy="3378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/>
          <p:nvPr/>
        </p:nvSpPr>
        <p:spPr>
          <a:xfrm>
            <a:off x="466225" y="2748580"/>
            <a:ext cx="310800" cy="21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chemeClr val="accent1"/>
              </a:highlight>
            </a:endParaRPr>
          </a:p>
        </p:txBody>
      </p:sp>
      <p:cxnSp>
        <p:nvCxnSpPr>
          <p:cNvPr id="123" name="Google Shape;123;p22"/>
          <p:cNvCxnSpPr/>
          <p:nvPr/>
        </p:nvCxnSpPr>
        <p:spPr>
          <a:xfrm>
            <a:off x="472701" y="2693800"/>
            <a:ext cx="2850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22"/>
          <p:cNvSpPr/>
          <p:nvPr/>
        </p:nvSpPr>
        <p:spPr>
          <a:xfrm>
            <a:off x="907250" y="3022355"/>
            <a:ext cx="310800" cy="21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chemeClr val="accent1"/>
              </a:highlight>
            </a:endParaRPr>
          </a:p>
        </p:txBody>
      </p:sp>
      <p:cxnSp>
        <p:nvCxnSpPr>
          <p:cNvPr id="125" name="Google Shape;125;p22"/>
          <p:cNvCxnSpPr/>
          <p:nvPr/>
        </p:nvCxnSpPr>
        <p:spPr>
          <a:xfrm>
            <a:off x="913726" y="2967575"/>
            <a:ext cx="2850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22"/>
          <p:cNvSpPr/>
          <p:nvPr/>
        </p:nvSpPr>
        <p:spPr>
          <a:xfrm>
            <a:off x="900825" y="3601030"/>
            <a:ext cx="310800" cy="21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chemeClr val="accent1"/>
              </a:highlight>
            </a:endParaRPr>
          </a:p>
        </p:txBody>
      </p:sp>
      <p:cxnSp>
        <p:nvCxnSpPr>
          <p:cNvPr id="127" name="Google Shape;127;p22"/>
          <p:cNvCxnSpPr/>
          <p:nvPr/>
        </p:nvCxnSpPr>
        <p:spPr>
          <a:xfrm>
            <a:off x="907301" y="3546250"/>
            <a:ext cx="2850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2 - Conditionals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439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the pseudocode look like when a comparison statement is used?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Forever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If (light Level &lt; 125) 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Show number 1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Else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Show number 0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4943675" y="0"/>
            <a:ext cx="42003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475" y="1528311"/>
            <a:ext cx="3800701" cy="2664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3 - Iteration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iterate is to repeat a set of instructions in order to generate a sequence of outcomes. We iterate so that we can achieve a certain goal.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3 - Iteration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439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again indentation is needed to show dependency.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On Start 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Set count = 0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Forever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(count &lt; 6)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count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= count + 1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Show number count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4943675" y="0"/>
            <a:ext cx="42003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150" y="806549"/>
            <a:ext cx="3174900" cy="3530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3 - Iteration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1152475"/>
            <a:ext cx="439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On Start 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count = 100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repeat 3 times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count = count / 3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how number count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4943675" y="0"/>
            <a:ext cx="42003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250" y="1107087"/>
            <a:ext cx="4881398" cy="29293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3 - Iteration</a:t>
            </a:r>
            <a:endParaRPr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311700" y="1152475"/>
            <a:ext cx="439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Forever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for (index from 0 to 6)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show number index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4" name="Google Shape;164;p27"/>
          <p:cNvSpPr/>
          <p:nvPr/>
        </p:nvSpPr>
        <p:spPr>
          <a:xfrm>
            <a:off x="4943675" y="0"/>
            <a:ext cx="42003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925" y="1339250"/>
            <a:ext cx="4444100" cy="255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- FizzBuzz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 - FizzBuzz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Write a program in pseudocode that  would print the numbers from 1 to 100 such that: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If the number is a multiple of 3, you need to print "Fizz" instead of that number.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If the number is a multiple of 5, you need to print "Buzz" instead of that number.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If the number is a multiple of both 3 and 5, you need to print "FizzBuzz" instead of that number.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Try to think of a solution to solve this challenge with the help of loops and conditional statements before moving to the solution.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 </a:t>
            </a:r>
            <a:r>
              <a:rPr lang="en"/>
              <a:t>- FizzBuzz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Run a loop from 1 to 100.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Numbers that are divisible by 3 and 5 are always divisible by 15. Therefore check the condition if a number is divisible by 15. If the number is divisible by 15, print "FizzBuzz".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Check the condition if a number is divisible by 3. If the number is divisible by 3, print "Fizz".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Check the condition if a number is divisible by 5. If the number is divisible by 5, print "Buzz".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Note: You can check if a number is divisible by another number using the modulo operator (%).  For example: 25 % 5 == 0, therefore 25 is divisible by 5.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MakeCode Solution</a:t>
            </a:r>
            <a:endParaRPr/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376" y="1204275"/>
            <a:ext cx="7159250" cy="36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pseudocode?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Pseudocode is a technique used to describe the distinct steps of an algorithm in a manner that is easy to understand for anyone with basic programming knowledge.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</a:t>
            </a:r>
            <a:endParaRPr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Chandra, Y. (2021, July 23). How to complete the FIZZBUZZ Challenge in 5 programming languages. MUO.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https://www.makeuseof.com/fizzbuzz-challenge/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Macharia, N. (2018, October 25). How to write pseudocode: A beginner's guide. Medium.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https://medium.com/@ngunyimacharia/how-to-write-pseudocode-a-beginners-guide-29956242698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</a:t>
            </a:r>
            <a:r>
              <a:rPr lang="en"/>
              <a:t>should we use pseudocode?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Better Readability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Easing of code construction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A good middle point between flowchart and code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Act as a starting point for documentation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Easier bug detection and fixing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1 - Statements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statement is defined as an instruction that directs the computer to perform a specific action.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 writing pseudocode, we will refer to singular instructions as statements.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1 - Statements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439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pseudocode you </a:t>
            </a:r>
            <a:r>
              <a:rPr lang="en"/>
              <a:t>would write the algorithm as follows.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On Start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Show string “Hello World!”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Show number 12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80" name="Google Shape;80;p17"/>
          <p:cNvSpPr/>
          <p:nvPr/>
        </p:nvSpPr>
        <p:spPr>
          <a:xfrm>
            <a:off x="4943675" y="0"/>
            <a:ext cx="42003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525" y="1972620"/>
            <a:ext cx="3350451" cy="1776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1 - Statements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439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Indentation is important whenever  you need to show “dependency”.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On Start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Show string “Hello World!”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Show number 12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88" name="Google Shape;88;p18"/>
          <p:cNvSpPr/>
          <p:nvPr/>
        </p:nvSpPr>
        <p:spPr>
          <a:xfrm>
            <a:off x="4943675" y="0"/>
            <a:ext cx="42003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525" y="1972620"/>
            <a:ext cx="3350451" cy="1776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" name="Google Shape;90;p18"/>
          <p:cNvSpPr/>
          <p:nvPr/>
        </p:nvSpPr>
        <p:spPr>
          <a:xfrm>
            <a:off x="458850" y="2819675"/>
            <a:ext cx="355200" cy="26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chemeClr val="accent1"/>
              </a:highlight>
            </a:endParaRPr>
          </a:p>
        </p:txBody>
      </p:sp>
      <p:cxnSp>
        <p:nvCxnSpPr>
          <p:cNvPr id="91" name="Google Shape;91;p18"/>
          <p:cNvCxnSpPr/>
          <p:nvPr/>
        </p:nvCxnSpPr>
        <p:spPr>
          <a:xfrm>
            <a:off x="466250" y="2753075"/>
            <a:ext cx="325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1 - Statements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439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the pseudocode look like for this algorithm?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On button A pressed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Play tone MIDDLE C - 1 beat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Show icon HEART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Pause 500 ms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Clear Screen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4943675" y="0"/>
            <a:ext cx="42003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912" y="1402613"/>
            <a:ext cx="4088724" cy="29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2 - </a:t>
            </a:r>
            <a:r>
              <a:rPr lang="en"/>
              <a:t>Conditionals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During algorithm development, we need statements which evaluate expressions and execute instructions depending on whether the expression evaluated to True or False.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2 - Conditionals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439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again indentation is needed to show dependency.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Forever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If Button B Pressed 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Show icon SMILE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Else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Show icon SAD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4943675" y="0"/>
            <a:ext cx="42003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300" y="882263"/>
            <a:ext cx="4162626" cy="337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