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72" r:id="rId1"/>
    <p:sldMasterId id="2147483673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84972"/>
  </p:normalViewPr>
  <p:slideViewPr>
    <p:cSldViewPr snapToGrid="0" snapToObjects="1">
      <p:cViewPr varScale="1">
        <p:scale>
          <a:sx n="95" d="100"/>
          <a:sy n="95" d="100"/>
        </p:scale>
        <p:origin x="200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8" name="Google Shape;1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57b0b9517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2" name="Google Shape;202;g57b0b95179_0_2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57b0b95179_0_2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5a515d4d41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2" name="Google Shape;212;g5a515d4d41_0_4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Repetition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g5a515d4d41_0_4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5a515d4d41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g5a515d4d41_0_9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Algorithms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g5a515d4d41_0_9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5a515d4d41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4" name="Google Shape;224;g5a515d4d41_0_14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Decomposition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g5a515d4d41_0_14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5a515d4d41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0" name="Google Shape;230;g5a515d4d41_0_19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Abstraction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g5a515d4d41_0_19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57b0b95179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6" name="Google Shape;236;g57b0b95179_0_25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g57b0b95179_0_25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57af3b75cc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57af3b75cc_2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g57af3b75cc_2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56d22b9735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g56d22b9735_0_34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56d22b9735_0_34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8433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49a64b5986_0_4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g49a64b5986_0_492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g49a64b5986_0_492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57b0b95179_2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57b0b95179_2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4b93448a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5" name="Google Shape;165;g4b93448afc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/>
              <a:t>What do all the programs have in common? </a:t>
            </a:r>
            <a:r>
              <a:rPr lang="en-US" dirty="0"/>
              <a:t>They all show images using the LEDs; they all use a repeat block; the all use the wait block.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/>
              <a:t>What differences exist between the programs?</a:t>
            </a:r>
            <a:r>
              <a:rPr lang="en-US" dirty="0"/>
              <a:t> The images in each program are different; the number of times the images will be repeated in each program are different.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/>
              <a:t>Which program will take the longest/shortest amount of time to run?</a:t>
            </a:r>
            <a:r>
              <a:rPr lang="en-US" dirty="0"/>
              <a:t> All the programs have the same amount of steps and the same length delays. Program 2 will take the longest because the program is repeated 5 times; program 3 will be the shortest as it only repeats twice.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66" name="Google Shape;166;g4b93448afc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57af3b75c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g57af3b75cc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Decomposition is the process of taking a problem or a task and breaking it down into smaller tasks.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57af3b75cc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57b0b9517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7" name="Google Shape;177;g57b0b95179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57b0b95179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57b0b9517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3" name="Google Shape;183;g57b0b95179_0_5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57b0b95179_0_5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57b0b95179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0" name="Google Shape;190;g57b0b95179_0_1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57b0b95179_0_1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57b0b95179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6" name="Google Shape;196;g57b0b95179_0_15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57b0b95179_0_15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arge quote">
  <p:cSld name="Large quote">
    <p:bg>
      <p:bgPr>
        <a:solidFill>
          <a:srgbClr val="00C800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768000" y="2294400"/>
            <a:ext cx="10579255" cy="22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103685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4104"/>
              <a:buFont typeface="Noto Sans Symbols"/>
              <a:buNone/>
              <a:defRPr sz="5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2140800" y="3734400"/>
            <a:ext cx="7838341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233291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6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97" name="Google Shape;97;p16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1" name="Google Shape;101;p1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09" name="Google Shape;109;p19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ull image">
  <p:cSld name="full imag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>
            <a:spLocks noGrp="1"/>
          </p:cNvSpPr>
          <p:nvPr>
            <p:ph type="pic" idx="2"/>
          </p:nvPr>
        </p:nvSpPr>
        <p:spPr>
          <a:xfrm>
            <a:off x="0" y="1"/>
            <a:ext cx="12191875" cy="68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40" cy="5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9pPr>
          </a:lstStyle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B9B249-2A46-9D49-B03B-0B6A75591B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0368" y="6203732"/>
            <a:ext cx="1092200" cy="53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20" name="Google Shape;120;p2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3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4" name="Google Shape;124;p23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5" name="Google Shape;125;p23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/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26" name="Google Shape;126;p2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32" name="Google Shape;132;p25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/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3" name="Google Shape;133;p2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microbit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4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/>
          <p:nvPr/>
        </p:nvSpPr>
        <p:spPr>
          <a:xfrm>
            <a:off x="578589" y="1651028"/>
            <a:ext cx="11134337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Volcano animations </a:t>
            </a:r>
            <a:endParaRPr b="1" dirty="0">
              <a:latin typeface="+mj-l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Teacher lesson guide </a:t>
            </a:r>
            <a:endParaRPr sz="6000" b="0" i="0" u="none" strike="noStrike" cap="none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Lesson 3</a:t>
            </a:r>
            <a:endParaRPr sz="6000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27"/>
          <p:cNvPicPr preferRelativeResize="0"/>
          <p:nvPr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911264">
            <a:off x="8933200" y="4664970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7"/>
          <p:cNvPicPr preferRelativeResize="0"/>
          <p:nvPr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911264">
            <a:off x="6268264" y="5387311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27"/>
          <p:cNvPicPr preferRelativeResize="0"/>
          <p:nvPr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911264">
            <a:off x="10484279" y="388269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7"/>
          <p:cNvPicPr preferRelativeResize="0"/>
          <p:nvPr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-1168137">
            <a:off x="3275646" y="4901076"/>
            <a:ext cx="866231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7"/>
          <p:cNvPicPr preferRelativeResize="0"/>
          <p:nvPr/>
        </p:nvPicPr>
        <p:blipFill rotWithShape="1">
          <a:blip r:embed="rId5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-2090590" flipH="1">
            <a:off x="838950" y="4940120"/>
            <a:ext cx="1033233" cy="612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7"/>
          <p:cNvPicPr preferRelativeResize="0"/>
          <p:nvPr/>
        </p:nvPicPr>
        <p:blipFill rotWithShape="1">
          <a:blip r:embed="rId6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01578">
            <a:off x="5443054" y="666436"/>
            <a:ext cx="830446" cy="6421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7"/>
          <p:cNvPicPr preferRelativeResize="0"/>
          <p:nvPr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911264">
            <a:off x="379877" y="2249455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7"/>
          <p:cNvPicPr preferRelativeResize="0"/>
          <p:nvPr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-1168133">
            <a:off x="1542324" y="271567"/>
            <a:ext cx="866232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4249AE7-0102-F643-8CFC-D9A03F62E39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3468" y="5306667"/>
            <a:ext cx="2304255" cy="10983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6"/>
          <p:cNvSpPr/>
          <p:nvPr/>
        </p:nvSpPr>
        <p:spPr>
          <a:xfrm>
            <a:off x="1074488" y="3058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6" name="Google Shape;206;p36"/>
          <p:cNvSpPr txBox="1"/>
          <p:nvPr/>
        </p:nvSpPr>
        <p:spPr>
          <a:xfrm>
            <a:off x="413381" y="1190900"/>
            <a:ext cx="6591000" cy="14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latin typeface="+mj-lt"/>
                <a:ea typeface="Questrial"/>
                <a:cs typeface="Questrial"/>
                <a:sym typeface="Questrial"/>
              </a:rPr>
              <a:t>decomposition</a:t>
            </a:r>
            <a:endParaRPr sz="6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207" name="Google Shape;207;p36"/>
          <p:cNvSpPr txBox="1"/>
          <p:nvPr/>
        </p:nvSpPr>
        <p:spPr>
          <a:xfrm>
            <a:off x="413381" y="4258975"/>
            <a:ext cx="6591000" cy="14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latin typeface="+mj-lt"/>
                <a:ea typeface="Questrial"/>
                <a:cs typeface="Questrial"/>
                <a:sym typeface="Questrial"/>
              </a:rPr>
              <a:t>repetition</a:t>
            </a:r>
            <a:endParaRPr sz="6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208" name="Google Shape;208;p36"/>
          <p:cNvSpPr txBox="1"/>
          <p:nvPr/>
        </p:nvSpPr>
        <p:spPr>
          <a:xfrm>
            <a:off x="7329232" y="1155763"/>
            <a:ext cx="6591000" cy="14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latin typeface="+mj-lt"/>
                <a:ea typeface="Questrial"/>
                <a:cs typeface="Questrial"/>
                <a:sym typeface="Questrial"/>
              </a:rPr>
              <a:t>abstraction</a:t>
            </a:r>
            <a:endParaRPr sz="6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209" name="Google Shape;209;p36"/>
          <p:cNvSpPr txBox="1"/>
          <p:nvPr/>
        </p:nvSpPr>
        <p:spPr>
          <a:xfrm>
            <a:off x="7329232" y="4223838"/>
            <a:ext cx="6591000" cy="14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latin typeface="+mj-lt"/>
                <a:ea typeface="Questrial"/>
                <a:cs typeface="Questrial"/>
                <a:sym typeface="Questrial"/>
              </a:rPr>
              <a:t>algorithms</a:t>
            </a:r>
            <a:endParaRPr sz="6000" dirty="0"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Identify the concept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Repeating the same instruction or set of instructions several times without having to rewrite each one.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8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Identify the concept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A set of sequenced instructions, rules or steps written for a human to follow to help them to complete a task or solve a problem.</a:t>
            </a:r>
            <a:r>
              <a:rPr lang="en-US" sz="1100" dirty="0">
                <a:solidFill>
                  <a:srgbClr val="505555"/>
                </a:solidFill>
                <a:latin typeface="+mj-lt"/>
              </a:rPr>
              <a:t> </a:t>
            </a: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9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Identify the concept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Breaking a more complex problem down into smaller tasks 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0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Identify the concept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Focusing on the most important information and/or details and ignoring the less important parts.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1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 revisited: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decompose a process into stages.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construct simple flowchart algorithms.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use repetition in algorithms.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2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800" cy="558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 dirty="0">
                <a:latin typeface="+mj-lt"/>
                <a:ea typeface="Questrial"/>
                <a:cs typeface="Questrial"/>
                <a:sym typeface="Questrial"/>
              </a:rPr>
              <a:t>LED Planner</a:t>
            </a:r>
            <a:endParaRPr u="sng" dirty="0">
              <a:latin typeface="+mj-lt"/>
              <a:ea typeface="Questrial"/>
              <a:cs typeface="Questrial"/>
              <a:sym typeface="Questrial"/>
            </a:endParaRPr>
          </a:p>
        </p:txBody>
      </p:sp>
      <p:grpSp>
        <p:nvGrpSpPr>
          <p:cNvPr id="246" name="Google Shape;246;p42"/>
          <p:cNvGrpSpPr/>
          <p:nvPr/>
        </p:nvGrpSpPr>
        <p:grpSpPr>
          <a:xfrm>
            <a:off x="1414400" y="1807800"/>
            <a:ext cx="1647825" cy="3993750"/>
            <a:chOff x="1414400" y="1807800"/>
            <a:chExt cx="1647825" cy="3993750"/>
          </a:xfrm>
        </p:grpSpPr>
        <p:pic>
          <p:nvPicPr>
            <p:cNvPr id="247" name="Google Shape;247;p42"/>
            <p:cNvPicPr preferRelativeResize="0"/>
            <p:nvPr/>
          </p:nvPicPr>
          <p:blipFill rotWithShape="1">
            <a:blip r:embed="rId3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14400" y="180780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8" name="Google Shape;248;p42"/>
            <p:cNvPicPr preferRelativeResize="0"/>
            <p:nvPr/>
          </p:nvPicPr>
          <p:blipFill rotWithShape="1">
            <a:blip r:embed="rId3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14400" y="427045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49" name="Google Shape;249;p42"/>
          <p:cNvGrpSpPr/>
          <p:nvPr/>
        </p:nvGrpSpPr>
        <p:grpSpPr>
          <a:xfrm>
            <a:off x="4091525" y="1807800"/>
            <a:ext cx="1647825" cy="3993750"/>
            <a:chOff x="1414400" y="1807800"/>
            <a:chExt cx="1647825" cy="3993750"/>
          </a:xfrm>
        </p:grpSpPr>
        <p:pic>
          <p:nvPicPr>
            <p:cNvPr id="250" name="Google Shape;250;p42"/>
            <p:cNvPicPr preferRelativeResize="0"/>
            <p:nvPr/>
          </p:nvPicPr>
          <p:blipFill rotWithShape="1">
            <a:blip r:embed="rId3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14400" y="180780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1" name="Google Shape;251;p42"/>
            <p:cNvPicPr preferRelativeResize="0"/>
            <p:nvPr/>
          </p:nvPicPr>
          <p:blipFill rotWithShape="1">
            <a:blip r:embed="rId3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14400" y="427045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52" name="Google Shape;252;p42"/>
          <p:cNvGrpSpPr/>
          <p:nvPr/>
        </p:nvGrpSpPr>
        <p:grpSpPr>
          <a:xfrm>
            <a:off x="6768675" y="1807800"/>
            <a:ext cx="1647825" cy="3993750"/>
            <a:chOff x="1414400" y="1807800"/>
            <a:chExt cx="1647825" cy="3993750"/>
          </a:xfrm>
        </p:grpSpPr>
        <p:pic>
          <p:nvPicPr>
            <p:cNvPr id="253" name="Google Shape;253;p42"/>
            <p:cNvPicPr preferRelativeResize="0"/>
            <p:nvPr/>
          </p:nvPicPr>
          <p:blipFill rotWithShape="1">
            <a:blip r:embed="rId3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14400" y="180780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4" name="Google Shape;254;p42"/>
            <p:cNvPicPr preferRelativeResize="0"/>
            <p:nvPr/>
          </p:nvPicPr>
          <p:blipFill rotWithShape="1">
            <a:blip r:embed="rId3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14400" y="4270450"/>
              <a:ext cx="1647825" cy="15311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55" name="Google Shape;255;p42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45825" y="1807800"/>
            <a:ext cx="1647825" cy="153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Google Shape;256;p42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45825" y="4270450"/>
            <a:ext cx="1647825" cy="153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>
              <a:lnSpc>
                <a:spcPct val="106650"/>
              </a:lnSpc>
            </a:pPr>
            <a:r>
              <a:rPr lang="en-GB" sz="4000" b="1" dirty="0"/>
              <a:t>Licensing information:</a:t>
            </a:r>
          </a:p>
          <a:p>
            <a:pPr lvl="0">
              <a:lnSpc>
                <a:spcPct val="106650"/>
              </a:lnSpc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r>
              <a:rPr lang="en-GB" sz="3200" dirty="0"/>
              <a:t>Published by the Micro:bit Educational Foundation </a:t>
            </a:r>
            <a:r>
              <a:rPr lang="en-GB" sz="3200" dirty="0">
                <a:hlinkClick r:id="rId3"/>
              </a:rPr>
              <a:t>microbit.org</a:t>
            </a:r>
            <a:r>
              <a:rPr lang="en-GB" sz="3200" dirty="0"/>
              <a:t> under the following Creative Commons licence:</a:t>
            </a:r>
            <a:br>
              <a:rPr lang="en-GB" sz="3200" dirty="0"/>
            </a:br>
            <a:endParaRPr lang="en-GB" sz="3200" dirty="0"/>
          </a:p>
          <a:p>
            <a:r>
              <a:rPr lang="en-GB" sz="3200" dirty="0"/>
              <a:t>Attribution-</a:t>
            </a:r>
            <a:r>
              <a:rPr lang="en-GB" sz="3200" dirty="0" err="1"/>
              <a:t>ShareAlike</a:t>
            </a:r>
            <a:r>
              <a:rPr lang="en-GB" sz="3200" dirty="0"/>
              <a:t> 4.0 International (CC BY-SA 4.0)</a:t>
            </a:r>
            <a:br>
              <a:rPr lang="en-GB" sz="3200" dirty="0"/>
            </a:br>
            <a:r>
              <a:rPr lang="en-GB" sz="3200" u="sng" dirty="0">
                <a:hlinkClick r:id="rId4"/>
              </a:rPr>
              <a:t>https://creativecommons.org/licenses/by-sa/4.0/</a:t>
            </a:r>
            <a:r>
              <a:rPr lang="en-GB" sz="3200" dirty="0"/>
              <a:t> </a:t>
            </a: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208940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8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objectives: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decompose a process into stages.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construct simple flowchart algorithms.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use repetition in algorithms.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21DC51-77FC-C545-A5AB-93438FDEAC5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9278" y="0"/>
            <a:ext cx="240527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34672F-C65F-9844-8D44-736FA40A6CE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3365" y="0"/>
            <a:ext cx="240527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61C441-2C49-B144-A0B6-4EE5CFBCB9BE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22780" y="0"/>
            <a:ext cx="240527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0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Recapping repetition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are the similarities between the programs?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are the differences between the programs?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If all the programs started at the same time, which one would finish first and why?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1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Decomposition and repetition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is decomposition?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did we use it when we designed our dance algorithms?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did we use repetition?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2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Volcanic eruptions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We are going to create an animation of a volcanic eruption using the micro:bit.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can we use decomposition to help us create our volcanic eruption animation?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can we use repetition to help us create our volcanic eruption animation?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3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Decomposing Volcanic Eruptions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are the different stages of a volcanic eruption?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  <p:pic>
        <p:nvPicPr>
          <p:cNvPr id="187" name="Google Shape;187;p33"/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7501" y="2823850"/>
            <a:ext cx="2666825" cy="3818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4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Planning volcanic eruption animations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should we create before we start writing our programs?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type of algorithms have we used in this unit?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did we construct these algorithm?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5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Planning volcanic eruption animations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Create an algorithm for each stage of the volcanic eruption.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Identify how many times your animation will repeat.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494</Words>
  <Application>Microsoft Macintosh PowerPoint</Application>
  <PresentationFormat>Widescreen</PresentationFormat>
  <Paragraphs>119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Cabin</vt:lpstr>
      <vt:lpstr>Calibri</vt:lpstr>
      <vt:lpstr>Noto Sans Symbols</vt:lpstr>
      <vt:lpstr>Questrial</vt:lpstr>
      <vt:lpstr>Office Theme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LED Planner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Giles Booth</cp:lastModifiedBy>
  <cp:revision>10</cp:revision>
  <dcterms:modified xsi:type="dcterms:W3CDTF">2019-09-27T14:35:51Z</dcterms:modified>
</cp:coreProperties>
</file>