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9" r:id="rId5"/>
    <p:sldId id="260" r:id="rId6"/>
    <p:sldId id="259" r:id="rId7"/>
    <p:sldId id="262" r:id="rId8"/>
    <p:sldId id="264" r:id="rId9"/>
    <p:sldId id="263" r:id="rId10"/>
    <p:sldId id="275" r:id="rId11"/>
    <p:sldId id="265" r:id="rId12"/>
    <p:sldId id="267" r:id="rId13"/>
    <p:sldId id="276" r:id="rId14"/>
    <p:sldId id="268" r:id="rId15"/>
    <p:sldId id="270" r:id="rId16"/>
    <p:sldId id="271" r:id="rId17"/>
    <p:sldId id="277" r:id="rId18"/>
    <p:sldId id="278" r:id="rId19"/>
    <p:sldId id="272" r:id="rId20"/>
    <p:sldId id="279" r:id="rId21"/>
    <p:sldId id="273" r:id="rId22"/>
    <p:sldId id="274" r:id="rId23"/>
    <p:sldId id="266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NG7Q7VRgo&amp;t=178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tionsbyjan.com/2017/09/05/celebra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0C69-C089-48DE-8746-B495852D8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7" y="2119230"/>
            <a:ext cx="11471565" cy="1739347"/>
          </a:xfrm>
        </p:spPr>
        <p:txBody>
          <a:bodyPr>
            <a:normAutofit/>
          </a:bodyPr>
          <a:lstStyle/>
          <a:p>
            <a:r>
              <a:rPr lang="en-US" sz="10000" b="1" dirty="0"/>
              <a:t>Warm-Up: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44CEB-7DC9-4686-8A8C-B3BFF15AD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4015819"/>
            <a:ext cx="11471565" cy="2630078"/>
          </a:xfrm>
        </p:spPr>
        <p:txBody>
          <a:bodyPr>
            <a:normAutofit/>
          </a:bodyPr>
          <a:lstStyle/>
          <a:p>
            <a:r>
              <a:rPr lang="en-US" sz="3000" b="1" dirty="0"/>
              <a:t>Grab the paper off the counter and answer question A on that sheet.  If you don’t know, still guess or try to come up with something.  You are answering the following questions: What do you think the definition of technology is?  What do you think qualifies as a technological advancement? Don’t be afraid to guess or be wrong, no one will see your paper but me </a:t>
            </a:r>
            <a:r>
              <a:rPr lang="en-US" sz="3000" b="1" dirty="0">
                <a:sym typeface="Wingdings" panose="05000000000000000000" pitchFamily="2" charset="2"/>
              </a:rPr>
              <a:t>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3119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volution of the wheel | All About History">
            <a:extLst>
              <a:ext uri="{FF2B5EF4-FFF2-40B4-BE49-F238E27FC236}">
                <a16:creationId xmlns:a16="http://schemas.microsoft.com/office/drawing/2014/main" id="{22E63B32-5A9B-4942-9EAA-F49CF889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" y="161286"/>
            <a:ext cx="6610705" cy="44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alker Replacement Wheels (Set of 2) | Bed Bath &amp;amp; Beyond">
            <a:extLst>
              <a:ext uri="{FF2B5EF4-FFF2-40B4-BE49-F238E27FC236}">
                <a16:creationId xmlns:a16="http://schemas.microsoft.com/office/drawing/2014/main" id="{603E9B1E-3640-41A2-AA52-3010BBBC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78" y="1024050"/>
            <a:ext cx="5709486" cy="57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cover The Various Different Types of Pottery On Offer">
            <a:extLst>
              <a:ext uri="{FF2B5EF4-FFF2-40B4-BE49-F238E27FC236}">
                <a16:creationId xmlns:a16="http://schemas.microsoft.com/office/drawing/2014/main" id="{B0AFF58F-E404-4509-9505-EC82DBAD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91" y="0"/>
            <a:ext cx="9153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4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tiquesQ&amp;amp;A: Samples or Toys?—That is the Question | Vintage ice box,  Antique ice box, Vintage fridge">
            <a:extLst>
              <a:ext uri="{FF2B5EF4-FFF2-40B4-BE49-F238E27FC236}">
                <a16:creationId xmlns:a16="http://schemas.microsoft.com/office/drawing/2014/main" id="{1DC8F324-B805-4798-8C6E-FDEE8065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1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6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4K Raw Gold Nugget Lapel Tie Pin/Brooch Yellow Gold : M. Barr Jewelry |  Ruby Lane">
            <a:extLst>
              <a:ext uri="{FF2B5EF4-FFF2-40B4-BE49-F238E27FC236}">
                <a16:creationId xmlns:a16="http://schemas.microsoft.com/office/drawing/2014/main" id="{D882F6EF-C814-49A2-A325-12042237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ntage Telegrams">
            <a:extLst>
              <a:ext uri="{FF2B5EF4-FFF2-40B4-BE49-F238E27FC236}">
                <a16:creationId xmlns:a16="http://schemas.microsoft.com/office/drawing/2014/main" id="{803904FC-9FB2-4877-B17C-0F8ECCB4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288"/>
            <a:ext cx="97917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I Map &amp;amp; Compass Navigation - Sacramento Valley Conservancy">
            <a:extLst>
              <a:ext uri="{FF2B5EF4-FFF2-40B4-BE49-F238E27FC236}">
                <a16:creationId xmlns:a16="http://schemas.microsoft.com/office/drawing/2014/main" id="{FC642343-46B2-47C5-AF96-25DAB5A8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3" y="336272"/>
            <a:ext cx="10309093" cy="61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2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lendar Changes for Early 2021 - Quapaw Area Council">
            <a:extLst>
              <a:ext uri="{FF2B5EF4-FFF2-40B4-BE49-F238E27FC236}">
                <a16:creationId xmlns:a16="http://schemas.microsoft.com/office/drawing/2014/main" id="{0913CAA9-8807-4C39-A95B-D7A5C3E3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13" y="2951964"/>
            <a:ext cx="6818762" cy="37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Mayan Calendar | Calendars">
            <a:extLst>
              <a:ext uri="{FF2B5EF4-FFF2-40B4-BE49-F238E27FC236}">
                <a16:creationId xmlns:a16="http://schemas.microsoft.com/office/drawing/2014/main" id="{BBBC72D4-6D0C-4EE9-8908-E4884CDB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" y="113907"/>
            <a:ext cx="4867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9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earning Geology: Obsidian">
            <a:extLst>
              <a:ext uri="{FF2B5EF4-FFF2-40B4-BE49-F238E27FC236}">
                <a16:creationId xmlns:a16="http://schemas.microsoft.com/office/drawing/2014/main" id="{3B5FAF1C-2D59-41F4-A821-94ABF186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0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lack Obsidian Healing Crystal Arrowhead - Sage Crystals">
            <a:extLst>
              <a:ext uri="{FF2B5EF4-FFF2-40B4-BE49-F238E27FC236}">
                <a16:creationId xmlns:a16="http://schemas.microsoft.com/office/drawing/2014/main" id="{D02D736E-BE31-4EDD-9F1D-733CB51D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5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acked cast iron beams 3D model - TurboSquid 1521525">
            <a:extLst>
              <a:ext uri="{FF2B5EF4-FFF2-40B4-BE49-F238E27FC236}">
                <a16:creationId xmlns:a16="http://schemas.microsoft.com/office/drawing/2014/main" id="{FE085632-915A-4D85-BF44-23C8F5FC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26" y="154658"/>
            <a:ext cx="8395747" cy="65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4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50BC-535A-4165-A411-C05B804B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b="1" dirty="0"/>
              <a:t>Daily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C8BE-1C9F-4939-9B74-B94FA07B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2026762"/>
            <a:ext cx="11265031" cy="4637989"/>
          </a:xfrm>
        </p:spPr>
        <p:txBody>
          <a:bodyPr>
            <a:normAutofit/>
          </a:bodyPr>
          <a:lstStyle/>
          <a:p>
            <a:r>
              <a:rPr lang="en-US" sz="4000" b="1" dirty="0"/>
              <a:t>Good Things</a:t>
            </a:r>
          </a:p>
          <a:p>
            <a:r>
              <a:rPr lang="en-US" sz="4000" b="1" dirty="0"/>
              <a:t>Hand back Campus Map and go over them</a:t>
            </a:r>
          </a:p>
          <a:p>
            <a:r>
              <a:rPr lang="en-US" sz="4000" b="1" dirty="0"/>
              <a:t>What is technology lesson:</a:t>
            </a:r>
          </a:p>
          <a:p>
            <a:pPr lvl="1"/>
            <a:r>
              <a:rPr lang="en-US" sz="3600" b="1" dirty="0"/>
              <a:t>Stations around the room</a:t>
            </a:r>
          </a:p>
          <a:p>
            <a:pPr lvl="1"/>
            <a:r>
              <a:rPr lang="en-US" sz="3600" b="1" dirty="0"/>
              <a:t>Debate and Discussion</a:t>
            </a:r>
          </a:p>
          <a:p>
            <a:pPr lvl="1"/>
            <a:r>
              <a:rPr lang="en-US" sz="3600" b="1" dirty="0"/>
              <a:t>Top 3 and why</a:t>
            </a:r>
            <a:endParaRPr lang="en-US" sz="3800" b="1" dirty="0"/>
          </a:p>
          <a:p>
            <a:r>
              <a:rPr lang="en-US" sz="4000" b="1" dirty="0"/>
              <a:t>Video Clips</a:t>
            </a:r>
          </a:p>
        </p:txBody>
      </p:sp>
    </p:spTree>
    <p:extLst>
      <p:ext uri="{BB962C8B-B14F-4D97-AF65-F5344CB8AC3E}">
        <p14:creationId xmlns:p14="http://schemas.microsoft.com/office/powerpoint/2010/main" val="136727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ailboat - WH 14 Sem 1: Mesopotamia OGM">
            <a:extLst>
              <a:ext uri="{FF2B5EF4-FFF2-40B4-BE49-F238E27FC236}">
                <a16:creationId xmlns:a16="http://schemas.microsoft.com/office/drawing/2014/main" id="{B0C04005-DFF5-4A21-AC22-28F9ADAC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0"/>
            <a:ext cx="10598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8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oto wallpaper coins, paper money, paper notes">
            <a:extLst>
              <a:ext uri="{FF2B5EF4-FFF2-40B4-BE49-F238E27FC236}">
                <a16:creationId xmlns:a16="http://schemas.microsoft.com/office/drawing/2014/main" id="{7182D49D-5342-403B-8150-5FFD33DF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10747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6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ow - Simple English Wikipedia, the free encyclopedia">
            <a:extLst>
              <a:ext uri="{FF2B5EF4-FFF2-40B4-BE49-F238E27FC236}">
                <a16:creationId xmlns:a16="http://schemas.microsoft.com/office/drawing/2014/main" id="{B7709E0D-6975-4C5C-B2EA-57606CD1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67" y="0"/>
            <a:ext cx="9078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0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6DF6-92EE-4A8D-AAE3-B264EBB3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392" y="284176"/>
            <a:ext cx="7582862" cy="1508760"/>
          </a:xfrm>
        </p:spPr>
        <p:txBody>
          <a:bodyPr>
            <a:normAutofit/>
          </a:bodyPr>
          <a:lstStyle/>
          <a:p>
            <a:r>
              <a:rPr lang="en-US" sz="10000" b="1" dirty="0"/>
              <a:t>Top Three: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DF719-478C-4541-82EE-8DB6ACFB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2045616"/>
            <a:ext cx="11425286" cy="4528208"/>
          </a:xfrm>
        </p:spPr>
        <p:txBody>
          <a:bodyPr>
            <a:normAutofit/>
          </a:bodyPr>
          <a:lstStyle/>
          <a:p>
            <a:r>
              <a:rPr lang="en-US" sz="3000" b="1" dirty="0"/>
              <a:t>What items did you pick as the top three most important and why?</a:t>
            </a:r>
          </a:p>
          <a:p>
            <a:r>
              <a:rPr lang="en-US" sz="3000" b="1" dirty="0"/>
              <a:t>Do the items you picked, only apply to modern day or were they around and used in ancient history?</a:t>
            </a:r>
          </a:p>
          <a:p>
            <a:r>
              <a:rPr lang="en-US" sz="3000" b="1" dirty="0"/>
              <a:t>Is there any way for all of us as a class to agree to a list of the 3 most important technological advancements, why or why not?</a:t>
            </a:r>
          </a:p>
          <a:p>
            <a:r>
              <a:rPr lang="en-US" sz="3000" b="1" dirty="0"/>
              <a:t>What is the one item of technology you couldn’t do without??</a:t>
            </a:r>
          </a:p>
          <a:p>
            <a:endParaRPr lang="en-US" sz="3000" b="1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793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7DE1-ADF8-469A-BED8-0DE67624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Clips: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C3B1-89A7-4B56-BCE5-E30A66E2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https://www.youtube.com/watch?v=IJM3yuIDDPQ&amp;t=4s</a:t>
            </a:r>
          </a:p>
          <a:p>
            <a:r>
              <a:rPr lang="en-US" dirty="0">
                <a:hlinkClick r:id="rId2"/>
              </a:rPr>
              <a:t>https://www.youtube.com/watch?v=DENG7Q7VRgo&amp;t=178s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9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AA6D-4484-47C0-9D72-0BDDFBDE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00" b="1" dirty="0">
                <a:solidFill>
                  <a:srgbClr val="FF0000"/>
                </a:solidFill>
              </a:rPr>
              <a:t> GOOD THINGS: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B5ABE7-C4B4-4666-94CB-DC1B14FEF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5498" y="1969678"/>
            <a:ext cx="9478922" cy="4739461"/>
          </a:xfrm>
        </p:spPr>
      </p:pic>
    </p:spTree>
    <p:extLst>
      <p:ext uri="{BB962C8B-B14F-4D97-AF65-F5344CB8AC3E}">
        <p14:creationId xmlns:p14="http://schemas.microsoft.com/office/powerpoint/2010/main" val="402966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9276-0DA2-429C-86D3-84594FBC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00" b="1" dirty="0"/>
              <a:t>Campus Map: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6F21-BB58-4BDA-B52D-5D5FF9FC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0" y="1923068"/>
            <a:ext cx="11528981" cy="4650756"/>
          </a:xfrm>
        </p:spPr>
        <p:txBody>
          <a:bodyPr>
            <a:normAutofit/>
          </a:bodyPr>
          <a:lstStyle/>
          <a:p>
            <a:r>
              <a:rPr lang="en-US" sz="3500" b="1" dirty="0"/>
              <a:t>For this activity, you can fix your mistakes and turn them back in for up to a 9/10</a:t>
            </a:r>
          </a:p>
          <a:p>
            <a:r>
              <a:rPr lang="en-US" sz="3500" b="1" dirty="0"/>
              <a:t>You are expected to look over the rough draft and make sure you have everything you were missing the first time around</a:t>
            </a:r>
          </a:p>
          <a:p>
            <a:r>
              <a:rPr lang="en-US" sz="3500" b="1" dirty="0"/>
              <a:t>You can only turn it back in the one time, so make sure you do the best you can for the most points possible</a:t>
            </a:r>
          </a:p>
        </p:txBody>
      </p:sp>
    </p:spTree>
    <p:extLst>
      <p:ext uri="{BB962C8B-B14F-4D97-AF65-F5344CB8AC3E}">
        <p14:creationId xmlns:p14="http://schemas.microsoft.com/office/powerpoint/2010/main" val="36308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4C85-C2D5-477C-87E2-27C723A5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4" y="284176"/>
            <a:ext cx="11491275" cy="1508760"/>
          </a:xfrm>
        </p:spPr>
        <p:txBody>
          <a:bodyPr>
            <a:noAutofit/>
          </a:bodyPr>
          <a:lstStyle/>
          <a:p>
            <a:r>
              <a:rPr lang="en-US" sz="7500" b="1" dirty="0"/>
              <a:t>Technology Stations: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3127-EAA4-48F5-837D-50691AFE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1951347"/>
            <a:ext cx="11698664" cy="4807672"/>
          </a:xfrm>
        </p:spPr>
        <p:txBody>
          <a:bodyPr>
            <a:normAutofit/>
          </a:bodyPr>
          <a:lstStyle/>
          <a:p>
            <a:r>
              <a:rPr lang="en-US" sz="3000" b="1" dirty="0"/>
              <a:t>You will need to bring your paper from the counter where you wrote your definition of technology and a pen/pencil with you</a:t>
            </a:r>
          </a:p>
          <a:p>
            <a:r>
              <a:rPr lang="en-US" sz="3000" b="1" dirty="0"/>
              <a:t>You will be divided into three groups and will have about 2-5 minutes at each station where you will look over the items displayed, and write down the ones that qualify as technological advancements </a:t>
            </a:r>
          </a:p>
          <a:p>
            <a:r>
              <a:rPr lang="en-US" sz="3000" b="1" dirty="0"/>
              <a:t>No talking to your group, this is an individual activity.</a:t>
            </a:r>
          </a:p>
          <a:p>
            <a:r>
              <a:rPr lang="en-US" sz="3000" b="1" dirty="0"/>
              <a:t>After you have your items written down and are back in your seat, look over the list and put a * next to or circle the three items you think are most important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351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7950-CEB9-4B9D-8C5C-A9B224F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284176"/>
            <a:ext cx="11623250" cy="1508760"/>
          </a:xfrm>
        </p:spPr>
        <p:txBody>
          <a:bodyPr>
            <a:noAutofit/>
          </a:bodyPr>
          <a:lstStyle/>
          <a:p>
            <a:r>
              <a:rPr lang="en-US" sz="7500" b="1" dirty="0"/>
              <a:t>What is Technology??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8D22-C325-49BC-8D3B-51EA22ABC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960775"/>
            <a:ext cx="11623250" cy="4732256"/>
          </a:xfrm>
        </p:spPr>
        <p:txBody>
          <a:bodyPr>
            <a:normAutofit/>
          </a:bodyPr>
          <a:lstStyle/>
          <a:p>
            <a:r>
              <a:rPr lang="en-US" sz="3000" b="1" dirty="0"/>
              <a:t>What did you put down for the definition of technology???</a:t>
            </a:r>
          </a:p>
          <a:p>
            <a:r>
              <a:rPr lang="en-US" sz="3000" b="1" dirty="0"/>
              <a:t>What is the definition of technology is according to Britannica:</a:t>
            </a:r>
          </a:p>
          <a:p>
            <a:r>
              <a:rPr lang="en-US" sz="3000" b="1" dirty="0">
                <a:solidFill>
                  <a:srgbClr val="FFFF00"/>
                </a:solidFill>
              </a:rPr>
              <a:t>Technology, the application of scientific knowledge to the practical aims of human life or, as it is sometimes phrased, to the change and manipulation of the human environment.</a:t>
            </a:r>
          </a:p>
          <a:p>
            <a:r>
              <a:rPr lang="en-US" sz="3000" b="1" dirty="0"/>
              <a:t>So what do you think qualifies as a technological advancement? Give me some examples.</a:t>
            </a:r>
          </a:p>
          <a:p>
            <a:r>
              <a:rPr lang="en-US" sz="3000" b="1" dirty="0"/>
              <a:t>What do you think one of the oldest technological advancements was?  What are some of the newer ones??</a:t>
            </a:r>
          </a:p>
          <a:p>
            <a:endParaRPr lang="en-US" sz="3000" b="1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153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1D43-3A36-43A3-98FD-A4B7516F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284176"/>
            <a:ext cx="10685341" cy="1508760"/>
          </a:xfrm>
        </p:spPr>
        <p:txBody>
          <a:bodyPr>
            <a:noAutofit/>
          </a:bodyPr>
          <a:lstStyle/>
          <a:p>
            <a:r>
              <a:rPr lang="en-US" sz="7500" b="1" dirty="0"/>
              <a:t>Debate &amp; 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3E0A-D2CC-439B-A33E-0F29AA61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989056"/>
            <a:ext cx="11510128" cy="4713402"/>
          </a:xfrm>
        </p:spPr>
        <p:txBody>
          <a:bodyPr>
            <a:normAutofit/>
          </a:bodyPr>
          <a:lstStyle/>
          <a:p>
            <a:r>
              <a:rPr lang="en-US" sz="3000" b="1" dirty="0"/>
              <a:t>What are some of the items from your list that you put down as a technological advancement and why? </a:t>
            </a:r>
          </a:p>
          <a:p>
            <a:r>
              <a:rPr lang="en-US" sz="3000" b="1" dirty="0"/>
              <a:t>What items did you not put down and why?</a:t>
            </a:r>
          </a:p>
          <a:p>
            <a:r>
              <a:rPr lang="en-US" sz="3000" b="1" dirty="0"/>
              <a:t>Are there any items that someone put down that you disagree with? If so, why?</a:t>
            </a:r>
          </a:p>
          <a:p>
            <a:r>
              <a:rPr lang="en-US" sz="3000" b="1" dirty="0"/>
              <a:t>How about the following couple slides, do you think they count as technological advancements? Why or why not?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174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Build 5 Different Types of Campfire">
            <a:extLst>
              <a:ext uri="{FF2B5EF4-FFF2-40B4-BE49-F238E27FC236}">
                <a16:creationId xmlns:a16="http://schemas.microsoft.com/office/drawing/2014/main" id="{BAB7779C-0145-4D2B-853B-54C32778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a Calculator - Calculate Area of Various Shapes - Inch Calculator">
            <a:extLst>
              <a:ext uri="{FF2B5EF4-FFF2-40B4-BE49-F238E27FC236}">
                <a16:creationId xmlns:a16="http://schemas.microsoft.com/office/drawing/2014/main" id="{222CBDC5-7A37-4746-BA63-2C8C71E5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13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3010</TotalTime>
  <Words>573</Words>
  <Application>Microsoft Office PowerPoint</Application>
  <PresentationFormat>Widescreen</PresentationFormat>
  <Paragraphs>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Corbel</vt:lpstr>
      <vt:lpstr>Wingdings</vt:lpstr>
      <vt:lpstr>Banded</vt:lpstr>
      <vt:lpstr>Warm-Up:</vt:lpstr>
      <vt:lpstr>Daily Agenda:</vt:lpstr>
      <vt:lpstr> GOOD THINGS:</vt:lpstr>
      <vt:lpstr>Campus Map:</vt:lpstr>
      <vt:lpstr>Technology Stations:</vt:lpstr>
      <vt:lpstr>What is Technology??</vt:lpstr>
      <vt:lpstr>Debate &amp; Discussion: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Three:</vt:lpstr>
      <vt:lpstr>Video Clips: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</dc:title>
  <dc:creator>Michelle Petty</dc:creator>
  <cp:lastModifiedBy>Michelle Petty</cp:lastModifiedBy>
  <cp:revision>16</cp:revision>
  <dcterms:created xsi:type="dcterms:W3CDTF">2021-09-13T13:43:11Z</dcterms:created>
  <dcterms:modified xsi:type="dcterms:W3CDTF">2021-09-15T15:53:17Z</dcterms:modified>
</cp:coreProperties>
</file>